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256" r:id="rId2"/>
    <p:sldId id="402" r:id="rId3"/>
    <p:sldId id="399" r:id="rId4"/>
    <p:sldId id="400" r:id="rId5"/>
    <p:sldId id="401" r:id="rId6"/>
    <p:sldId id="522" r:id="rId7"/>
    <p:sldId id="523" r:id="rId8"/>
    <p:sldId id="524" r:id="rId9"/>
    <p:sldId id="352" r:id="rId10"/>
    <p:sldId id="391" r:id="rId11"/>
    <p:sldId id="339" r:id="rId12"/>
    <p:sldId id="392" r:id="rId13"/>
    <p:sldId id="263" r:id="rId14"/>
    <p:sldId id="267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12" r:id="rId25"/>
    <p:sldId id="413" r:id="rId26"/>
    <p:sldId id="414" r:id="rId27"/>
    <p:sldId id="415" r:id="rId28"/>
    <p:sldId id="416" r:id="rId29"/>
    <p:sldId id="417" r:id="rId30"/>
    <p:sldId id="418" r:id="rId31"/>
    <p:sldId id="419" r:id="rId32"/>
    <p:sldId id="420" r:id="rId33"/>
    <p:sldId id="421" r:id="rId34"/>
    <p:sldId id="422" r:id="rId35"/>
    <p:sldId id="423" r:id="rId36"/>
    <p:sldId id="425" r:id="rId37"/>
    <p:sldId id="424" r:id="rId38"/>
    <p:sldId id="426" r:id="rId39"/>
    <p:sldId id="427" r:id="rId40"/>
    <p:sldId id="428" r:id="rId41"/>
    <p:sldId id="429" r:id="rId42"/>
    <p:sldId id="430" r:id="rId43"/>
    <p:sldId id="431" r:id="rId44"/>
    <p:sldId id="432" r:id="rId45"/>
    <p:sldId id="433" r:id="rId46"/>
    <p:sldId id="434" r:id="rId47"/>
    <p:sldId id="435" r:id="rId48"/>
    <p:sldId id="436" r:id="rId49"/>
    <p:sldId id="437" r:id="rId50"/>
    <p:sldId id="438" r:id="rId51"/>
    <p:sldId id="439" r:id="rId52"/>
    <p:sldId id="440" r:id="rId53"/>
    <p:sldId id="441" r:id="rId54"/>
    <p:sldId id="442" r:id="rId55"/>
    <p:sldId id="443" r:id="rId56"/>
    <p:sldId id="444" r:id="rId57"/>
    <p:sldId id="445" r:id="rId58"/>
    <p:sldId id="446" r:id="rId59"/>
    <p:sldId id="447" r:id="rId60"/>
    <p:sldId id="448" r:id="rId61"/>
    <p:sldId id="449" r:id="rId62"/>
    <p:sldId id="450" r:id="rId63"/>
    <p:sldId id="451" r:id="rId64"/>
    <p:sldId id="452" r:id="rId65"/>
    <p:sldId id="453" r:id="rId66"/>
    <p:sldId id="454" r:id="rId67"/>
    <p:sldId id="455" r:id="rId68"/>
    <p:sldId id="456" r:id="rId69"/>
    <p:sldId id="457" r:id="rId70"/>
    <p:sldId id="458" r:id="rId71"/>
    <p:sldId id="459" r:id="rId72"/>
    <p:sldId id="460" r:id="rId73"/>
    <p:sldId id="461" r:id="rId74"/>
    <p:sldId id="462" r:id="rId75"/>
    <p:sldId id="463" r:id="rId76"/>
    <p:sldId id="464" r:id="rId77"/>
    <p:sldId id="465" r:id="rId78"/>
    <p:sldId id="466" r:id="rId79"/>
    <p:sldId id="467" r:id="rId80"/>
    <p:sldId id="468" r:id="rId81"/>
    <p:sldId id="469" r:id="rId82"/>
    <p:sldId id="470" r:id="rId83"/>
    <p:sldId id="471" r:id="rId84"/>
    <p:sldId id="472" r:id="rId85"/>
    <p:sldId id="473" r:id="rId86"/>
    <p:sldId id="474" r:id="rId87"/>
    <p:sldId id="475" r:id="rId88"/>
    <p:sldId id="476" r:id="rId89"/>
    <p:sldId id="477" r:id="rId90"/>
    <p:sldId id="478" r:id="rId91"/>
    <p:sldId id="479" r:id="rId92"/>
    <p:sldId id="480" r:id="rId93"/>
    <p:sldId id="481" r:id="rId94"/>
    <p:sldId id="482" r:id="rId95"/>
    <p:sldId id="483" r:id="rId96"/>
    <p:sldId id="484" r:id="rId97"/>
    <p:sldId id="485" r:id="rId98"/>
    <p:sldId id="486" r:id="rId99"/>
    <p:sldId id="487" r:id="rId100"/>
    <p:sldId id="488" r:id="rId101"/>
    <p:sldId id="492" r:id="rId102"/>
    <p:sldId id="489" r:id="rId103"/>
    <p:sldId id="490" r:id="rId104"/>
    <p:sldId id="491" r:id="rId105"/>
    <p:sldId id="493" r:id="rId106"/>
    <p:sldId id="494" r:id="rId107"/>
    <p:sldId id="495" r:id="rId108"/>
    <p:sldId id="496" r:id="rId109"/>
    <p:sldId id="497" r:id="rId110"/>
    <p:sldId id="498" r:id="rId111"/>
    <p:sldId id="499" r:id="rId112"/>
    <p:sldId id="500" r:id="rId113"/>
    <p:sldId id="501" r:id="rId114"/>
    <p:sldId id="502" r:id="rId115"/>
    <p:sldId id="503" r:id="rId116"/>
    <p:sldId id="504" r:id="rId117"/>
    <p:sldId id="505" r:id="rId118"/>
    <p:sldId id="506" r:id="rId119"/>
    <p:sldId id="507" r:id="rId120"/>
    <p:sldId id="508" r:id="rId121"/>
    <p:sldId id="509" r:id="rId122"/>
    <p:sldId id="510" r:id="rId123"/>
    <p:sldId id="511" r:id="rId124"/>
    <p:sldId id="512" r:id="rId125"/>
    <p:sldId id="513" r:id="rId126"/>
    <p:sldId id="514" r:id="rId127"/>
    <p:sldId id="515" r:id="rId128"/>
    <p:sldId id="516" r:id="rId129"/>
    <p:sldId id="517" r:id="rId130"/>
    <p:sldId id="518" r:id="rId131"/>
    <p:sldId id="519" r:id="rId132"/>
    <p:sldId id="520" r:id="rId133"/>
    <p:sldId id="521" r:id="rId134"/>
    <p:sldId id="525" r:id="rId13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1130515-069A-478F-B06C-1B1354F2E3EE}">
          <p14:sldIdLst>
            <p14:sldId id="256"/>
            <p14:sldId id="402"/>
            <p14:sldId id="399"/>
            <p14:sldId id="400"/>
            <p14:sldId id="401"/>
            <p14:sldId id="522"/>
            <p14:sldId id="523"/>
            <p14:sldId id="524"/>
            <p14:sldId id="352"/>
            <p14:sldId id="391"/>
            <p14:sldId id="339"/>
            <p14:sldId id="392"/>
            <p14:sldId id="263"/>
            <p14:sldId id="267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5"/>
            <p14:sldId id="424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66"/>
            <p14:sldId id="467"/>
            <p14:sldId id="468"/>
            <p14:sldId id="469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92"/>
            <p14:sldId id="489"/>
            <p14:sldId id="490"/>
            <p14:sldId id="491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milly Nicole Medeiros dos Santos" initials="HN" lastIdx="2" clrIdx="0">
    <p:extLst>
      <p:ext uri="{19B8F6BF-5375-455C-9EA6-DF929625EA0E}">
        <p15:presenceInfo xmlns:p15="http://schemas.microsoft.com/office/powerpoint/2012/main" userId="S::hemillysantos@PREFEITURA.SP.GOV.BR::7271c017-af81-485b-8e3d-d772c5cfe3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6F9"/>
    <a:srgbClr val="4C6592"/>
    <a:srgbClr val="3F5378"/>
    <a:srgbClr val="3E5378"/>
    <a:srgbClr val="617BAB"/>
    <a:srgbClr val="374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E6DD3-7D15-A4AB-E1E8-5BAA6B4287AB}" v="206" dt="2026-10-21T17:34:40.7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5352" autoAdjust="0"/>
  </p:normalViewPr>
  <p:slideViewPr>
    <p:cSldViewPr snapToGrid="0">
      <p:cViewPr varScale="1">
        <p:scale>
          <a:sx n="104" d="100"/>
          <a:sy n="104" d="100"/>
        </p:scale>
        <p:origin x="732" y="114"/>
      </p:cViewPr>
      <p:guideLst/>
    </p:cSldViewPr>
  </p:slideViewPr>
  <p:outlineViewPr>
    <p:cViewPr>
      <p:scale>
        <a:sx n="33" d="100"/>
        <a:sy n="33" d="100"/>
      </p:scale>
      <p:origin x="0" y="-960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9820"/>
    </p:cViewPr>
  </p:sorterViewPr>
  <p:notesViewPr>
    <p:cSldViewPr snapToGrid="0">
      <p:cViewPr varScale="1">
        <p:scale>
          <a:sx n="65" d="100"/>
          <a:sy n="65" d="100"/>
        </p:scale>
        <p:origin x="279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microsoft.com/office/2016/11/relationships/changesInfo" Target="changesInfos/changesInfo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milly Nicole Medeiros dos Santos" userId="7271c017-af81-485b-8e3d-d772c5cfe358" providerId="ADAL" clId="{18841D56-4EEA-4409-B633-0C8251D35919}"/>
    <pc:docChg chg="undo redo custSel addSld delSld modSld sldOrd modSection">
      <pc:chgData name="Hemilly Nicole Medeiros dos Santos" userId="7271c017-af81-485b-8e3d-d772c5cfe358" providerId="ADAL" clId="{18841D56-4EEA-4409-B633-0C8251D35919}" dt="2026-10-19T12:56:09.198" v="9258" actId="2696"/>
      <pc:docMkLst>
        <pc:docMk/>
      </pc:docMkLst>
      <pc:sldChg chg="modSp mod modTransition">
        <pc:chgData name="Hemilly Nicole Medeiros dos Santos" userId="7271c017-af81-485b-8e3d-d772c5cfe358" providerId="ADAL" clId="{18841D56-4EEA-4409-B633-0C8251D35919}" dt="2026-10-19T12:45:59.693" v="9252" actId="114"/>
        <pc:sldMkLst>
          <pc:docMk/>
          <pc:sldMk cId="3119518340" sldId="256"/>
        </pc:sldMkLst>
        <pc:spChg chg="mod">
          <ac:chgData name="Hemilly Nicole Medeiros dos Santos" userId="7271c017-af81-485b-8e3d-d772c5cfe358" providerId="ADAL" clId="{18841D56-4EEA-4409-B633-0C8251D35919}" dt="2026-10-19T12:45:59.693" v="9252" actId="114"/>
          <ac:spMkLst>
            <pc:docMk/>
            <pc:sldMk cId="3119518340" sldId="256"/>
            <ac:spMk id="2" creationId="{00000000-0000-0000-0000-000000000000}"/>
          </ac:spMkLst>
        </pc:spChg>
      </pc:sldChg>
      <pc:sldChg chg="addSp delSp modSp mod modTransition">
        <pc:chgData name="Hemilly Nicole Medeiros dos Santos" userId="7271c017-af81-485b-8e3d-d772c5cfe358" providerId="ADAL" clId="{18841D56-4EEA-4409-B633-0C8251D35919}" dt="2026-10-14T11:54:07.541" v="2221"/>
        <pc:sldMkLst>
          <pc:docMk/>
          <pc:sldMk cId="1042474210" sldId="263"/>
        </pc:sldMkLst>
        <pc:spChg chg="mod">
          <ac:chgData name="Hemilly Nicole Medeiros dos Santos" userId="7271c017-af81-485b-8e3d-d772c5cfe358" providerId="ADAL" clId="{18841D56-4EEA-4409-B633-0C8251D35919}" dt="2026-10-13T20:03:26.425" v="2102" actId="1076"/>
          <ac:spMkLst>
            <pc:docMk/>
            <pc:sldMk cId="1042474210" sldId="263"/>
            <ac:spMk id="3" creationId="{00000000-0000-0000-0000-000000000000}"/>
          </ac:spMkLst>
        </pc:spChg>
        <pc:spChg chg="add mod">
          <ac:chgData name="Hemilly Nicole Medeiros dos Santos" userId="7271c017-af81-485b-8e3d-d772c5cfe358" providerId="ADAL" clId="{18841D56-4EEA-4409-B633-0C8251D35919}" dt="2026-10-14T11:53:40.630" v="2218" actId="14100"/>
          <ac:spMkLst>
            <pc:docMk/>
            <pc:sldMk cId="1042474210" sldId="263"/>
            <ac:spMk id="4" creationId="{5F3FE0D8-BB1A-1908-9B40-0AC9BDD22938}"/>
          </ac:spMkLst>
        </pc:spChg>
        <pc:spChg chg="mod">
          <ac:chgData name="Hemilly Nicole Medeiros dos Santos" userId="7271c017-af81-485b-8e3d-d772c5cfe358" providerId="ADAL" clId="{18841D56-4EEA-4409-B633-0C8251D35919}" dt="2026-10-13T20:03:40.977" v="2104" actId="1076"/>
          <ac:spMkLst>
            <pc:docMk/>
            <pc:sldMk cId="1042474210" sldId="263"/>
            <ac:spMk id="6" creationId="{047F883F-A15C-B38E-A52E-CCB0BF9DC0CA}"/>
          </ac:spMkLst>
        </pc:spChg>
        <pc:spChg chg="add mod">
          <ac:chgData name="Hemilly Nicole Medeiros dos Santos" userId="7271c017-af81-485b-8e3d-d772c5cfe358" providerId="ADAL" clId="{18841D56-4EEA-4409-B633-0C8251D35919}" dt="2026-10-14T11:53:00.439" v="2199" actId="1076"/>
          <ac:spMkLst>
            <pc:docMk/>
            <pc:sldMk cId="1042474210" sldId="263"/>
            <ac:spMk id="7" creationId="{A2B5A0AC-3EF3-E3C7-5C64-049B557B5083}"/>
          </ac:spMkLst>
        </pc:spChg>
        <pc:spChg chg="add mod">
          <ac:chgData name="Hemilly Nicole Medeiros dos Santos" userId="7271c017-af81-485b-8e3d-d772c5cfe358" providerId="ADAL" clId="{18841D56-4EEA-4409-B633-0C8251D35919}" dt="2026-10-14T11:52:13.439" v="2188" actId="14100"/>
          <ac:spMkLst>
            <pc:docMk/>
            <pc:sldMk cId="1042474210" sldId="263"/>
            <ac:spMk id="8" creationId="{18ED3976-6D65-D091-09D7-740E05964DB4}"/>
          </ac:spMkLst>
        </pc:spChg>
        <pc:spChg chg="add mod">
          <ac:chgData name="Hemilly Nicole Medeiros dos Santos" userId="7271c017-af81-485b-8e3d-d772c5cfe358" providerId="ADAL" clId="{18841D56-4EEA-4409-B633-0C8251D35919}" dt="2026-10-14T11:53:06.159" v="2200" actId="108"/>
          <ac:spMkLst>
            <pc:docMk/>
            <pc:sldMk cId="1042474210" sldId="263"/>
            <ac:spMk id="9" creationId="{449DE377-AF79-F26D-FCEB-4590771F8350}"/>
          </ac:spMkLst>
        </pc:spChg>
        <pc:spChg chg="mod">
          <ac:chgData name="Hemilly Nicole Medeiros dos Santos" userId="7271c017-af81-485b-8e3d-d772c5cfe358" providerId="ADAL" clId="{18841D56-4EEA-4409-B633-0C8251D35919}" dt="2026-10-13T20:03:33.777" v="2103" actId="1076"/>
          <ac:spMkLst>
            <pc:docMk/>
            <pc:sldMk cId="1042474210" sldId="263"/>
            <ac:spMk id="10" creationId="{00000000-0000-0000-0000-000000000000}"/>
          </ac:spMkLst>
        </pc:spChg>
        <pc:spChg chg="add mod">
          <ac:chgData name="Hemilly Nicole Medeiros dos Santos" userId="7271c017-af81-485b-8e3d-d772c5cfe358" providerId="ADAL" clId="{18841D56-4EEA-4409-B633-0C8251D35919}" dt="2026-10-14T11:53:31.366" v="2217" actId="1076"/>
          <ac:spMkLst>
            <pc:docMk/>
            <pc:sldMk cId="1042474210" sldId="263"/>
            <ac:spMk id="11" creationId="{187DD892-4C89-2162-CD72-5C15CC6D335A}"/>
          </ac:spMkLst>
        </pc:spChg>
        <pc:picChg chg="mod">
          <ac:chgData name="Hemilly Nicole Medeiros dos Santos" userId="7271c017-af81-485b-8e3d-d772c5cfe358" providerId="ADAL" clId="{18841D56-4EEA-4409-B633-0C8251D35919}" dt="2026-10-13T20:03:40.977" v="2104" actId="1076"/>
          <ac:picMkLst>
            <pc:docMk/>
            <pc:sldMk cId="1042474210" sldId="263"/>
            <ac:picMk id="5" creationId="{41D63098-95A5-18FF-9309-88092BC12F32}"/>
          </ac:picMkLst>
        </pc:picChg>
        <pc:picChg chg="mod">
          <ac:chgData name="Hemilly Nicole Medeiros dos Santos" userId="7271c017-af81-485b-8e3d-d772c5cfe358" providerId="ADAL" clId="{18841D56-4EEA-4409-B633-0C8251D35919}" dt="2026-10-13T20:03:40.977" v="2104" actId="1076"/>
          <ac:picMkLst>
            <pc:docMk/>
            <pc:sldMk cId="1042474210" sldId="263"/>
            <ac:picMk id="17" creationId="{94DD23DC-4832-A84E-4CC1-1915DA15935A}"/>
          </ac:picMkLst>
        </pc:picChg>
      </pc:sldChg>
      <pc:sldChg chg="addSp delSp modSp mod modTransition delAnim">
        <pc:chgData name="Hemilly Nicole Medeiros dos Santos" userId="7271c017-af81-485b-8e3d-d772c5cfe358" providerId="ADAL" clId="{18841D56-4EEA-4409-B633-0C8251D35919}" dt="2026-10-14T12:44:25.157" v="2596" actId="20577"/>
        <pc:sldMkLst>
          <pc:docMk/>
          <pc:sldMk cId="2050977108" sldId="267"/>
        </pc:sldMkLst>
        <pc:spChg chg="mod">
          <ac:chgData name="Hemilly Nicole Medeiros dos Santos" userId="7271c017-af81-485b-8e3d-d772c5cfe358" providerId="ADAL" clId="{18841D56-4EEA-4409-B633-0C8251D35919}" dt="2026-10-14T12:17:50.248" v="2325" actId="404"/>
          <ac:spMkLst>
            <pc:docMk/>
            <pc:sldMk cId="2050977108" sldId="267"/>
            <ac:spMk id="2" creationId="{6FCDF47E-3D6F-5CB8-21BC-F7F2FABF12C3}"/>
          </ac:spMkLst>
        </pc:spChg>
        <pc:spChg chg="mod">
          <ac:chgData name="Hemilly Nicole Medeiros dos Santos" userId="7271c017-af81-485b-8e3d-d772c5cfe358" providerId="ADAL" clId="{18841D56-4EEA-4409-B633-0C8251D35919}" dt="2026-10-14T12:18:02.272" v="2328" actId="1076"/>
          <ac:spMkLst>
            <pc:docMk/>
            <pc:sldMk cId="2050977108" sldId="267"/>
            <ac:spMk id="4" creationId="{5EF9F1C0-341E-5D65-3347-FEC11943A2CB}"/>
          </ac:spMkLst>
        </pc:spChg>
        <pc:spChg chg="add mod">
          <ac:chgData name="Hemilly Nicole Medeiros dos Santos" userId="7271c017-af81-485b-8e3d-d772c5cfe358" providerId="ADAL" clId="{18841D56-4EEA-4409-B633-0C8251D35919}" dt="2026-10-14T12:13:23.888" v="2257" actId="1076"/>
          <ac:spMkLst>
            <pc:docMk/>
            <pc:sldMk cId="2050977108" sldId="267"/>
            <ac:spMk id="7" creationId="{169A0CCB-89F3-7AFB-9D0D-577D9C132FEF}"/>
          </ac:spMkLst>
        </pc:spChg>
        <pc:spChg chg="add mod">
          <ac:chgData name="Hemilly Nicole Medeiros dos Santos" userId="7271c017-af81-485b-8e3d-d772c5cfe358" providerId="ADAL" clId="{18841D56-4EEA-4409-B633-0C8251D35919}" dt="2026-10-14T12:15:24.583" v="2279" actId="1076"/>
          <ac:spMkLst>
            <pc:docMk/>
            <pc:sldMk cId="2050977108" sldId="267"/>
            <ac:spMk id="8" creationId="{1CE0CE6B-D10C-7023-C72A-9FA9B3E4500D}"/>
          </ac:spMkLst>
        </pc:spChg>
        <pc:spChg chg="add mod">
          <ac:chgData name="Hemilly Nicole Medeiros dos Santos" userId="7271c017-af81-485b-8e3d-d772c5cfe358" providerId="ADAL" clId="{18841D56-4EEA-4409-B633-0C8251D35919}" dt="2026-10-14T12:44:19.301" v="2593" actId="20577"/>
          <ac:spMkLst>
            <pc:docMk/>
            <pc:sldMk cId="2050977108" sldId="267"/>
            <ac:spMk id="12" creationId="{91596EC5-D425-9C21-C0BF-87574593EBE7}"/>
          </ac:spMkLst>
        </pc:spChg>
        <pc:spChg chg="add mod">
          <ac:chgData name="Hemilly Nicole Medeiros dos Santos" userId="7271c017-af81-485b-8e3d-d772c5cfe358" providerId="ADAL" clId="{18841D56-4EEA-4409-B633-0C8251D35919}" dt="2026-10-14T12:44:25.157" v="2596" actId="20577"/>
          <ac:spMkLst>
            <pc:docMk/>
            <pc:sldMk cId="2050977108" sldId="267"/>
            <ac:spMk id="15" creationId="{35D285EA-ACA7-F1DF-E9E4-6917AEA48A53}"/>
          </ac:spMkLst>
        </pc:spChg>
        <pc:picChg chg="add mod">
          <ac:chgData name="Hemilly Nicole Medeiros dos Santos" userId="7271c017-af81-485b-8e3d-d772c5cfe358" providerId="ADAL" clId="{18841D56-4EEA-4409-B633-0C8251D35919}" dt="2026-10-14T12:13:56.839" v="2261" actId="1076"/>
          <ac:picMkLst>
            <pc:docMk/>
            <pc:sldMk cId="2050977108" sldId="267"/>
            <ac:picMk id="14" creationId="{7D10D44D-7CFE-F3DC-D560-F5CB00A73F69}"/>
          </ac:picMkLst>
        </pc:picChg>
        <pc:picChg chg="add mod">
          <ac:chgData name="Hemilly Nicole Medeiros dos Santos" userId="7271c017-af81-485b-8e3d-d772c5cfe358" providerId="ADAL" clId="{18841D56-4EEA-4409-B633-0C8251D35919}" dt="2026-10-14T12:17:16.152" v="2302" actId="1076"/>
          <ac:picMkLst>
            <pc:docMk/>
            <pc:sldMk cId="2050977108" sldId="267"/>
            <ac:picMk id="19" creationId="{6A10CF95-1A81-B0E1-5165-16A871069EF3}"/>
          </ac:picMkLst>
        </pc:picChg>
        <pc:picChg chg="add mod">
          <ac:chgData name="Hemilly Nicole Medeiros dos Santos" userId="7271c017-af81-485b-8e3d-d772c5cfe358" providerId="ADAL" clId="{18841D56-4EEA-4409-B633-0C8251D35919}" dt="2026-10-14T12:37:19.626" v="2526" actId="207"/>
          <ac:picMkLst>
            <pc:docMk/>
            <pc:sldMk cId="2050977108" sldId="267"/>
            <ac:picMk id="21" creationId="{7C4B1146-1131-5C2A-1A6F-9CE641C853F3}"/>
          </ac:picMkLst>
        </pc:picChg>
      </pc:sldChg>
      <pc:sldChg chg="addSp delSp modSp mod modTransition delAnim">
        <pc:chgData name="Hemilly Nicole Medeiros dos Santos" userId="7271c017-af81-485b-8e3d-d772c5cfe358" providerId="ADAL" clId="{18841D56-4EEA-4409-B633-0C8251D35919}" dt="2026-10-14T11:50:58.974" v="2179" actId="207"/>
        <pc:sldMkLst>
          <pc:docMk/>
          <pc:sldMk cId="3760131084" sldId="339"/>
        </pc:sldMkLst>
        <pc:spChg chg="mod">
          <ac:chgData name="Hemilly Nicole Medeiros dos Santos" userId="7271c017-af81-485b-8e3d-d772c5cfe358" providerId="ADAL" clId="{18841D56-4EEA-4409-B633-0C8251D35919}" dt="2026-10-13T19:59:30.454" v="2050" actId="1076"/>
          <ac:spMkLst>
            <pc:docMk/>
            <pc:sldMk cId="3760131084" sldId="339"/>
            <ac:spMk id="2" creationId="{8857A540-0183-3198-E91C-6CFC7FD040DF}"/>
          </ac:spMkLst>
        </pc:spChg>
        <pc:spChg chg="add mod">
          <ac:chgData name="Hemilly Nicole Medeiros dos Santos" userId="7271c017-af81-485b-8e3d-d772c5cfe358" providerId="ADAL" clId="{18841D56-4EEA-4409-B633-0C8251D35919}" dt="2026-10-14T11:49:00.689" v="2141" actId="14100"/>
          <ac:spMkLst>
            <pc:docMk/>
            <pc:sldMk cId="3760131084" sldId="339"/>
            <ac:spMk id="3" creationId="{BB406187-1518-6D62-5A50-F04C79F5A116}"/>
          </ac:spMkLst>
        </pc:spChg>
        <pc:spChg chg="mod">
          <ac:chgData name="Hemilly Nicole Medeiros dos Santos" userId="7271c017-af81-485b-8e3d-d772c5cfe358" providerId="ADAL" clId="{18841D56-4EEA-4409-B633-0C8251D35919}" dt="2026-10-13T19:59:58.391" v="2054" actId="1076"/>
          <ac:spMkLst>
            <pc:docMk/>
            <pc:sldMk cId="3760131084" sldId="339"/>
            <ac:spMk id="6" creationId="{B2777842-55E3-132F-B946-5089DE2B9F7B}"/>
          </ac:spMkLst>
        </pc:spChg>
        <pc:spChg chg="mod">
          <ac:chgData name="Hemilly Nicole Medeiros dos Santos" userId="7271c017-af81-485b-8e3d-d772c5cfe358" providerId="ADAL" clId="{18841D56-4EEA-4409-B633-0C8251D35919}" dt="2026-10-13T19:59:58.391" v="2054" actId="1076"/>
          <ac:spMkLst>
            <pc:docMk/>
            <pc:sldMk cId="3760131084" sldId="339"/>
            <ac:spMk id="7" creationId="{C7B527CB-005B-39F4-B4A3-180F038147E7}"/>
          </ac:spMkLst>
        </pc:spChg>
        <pc:spChg chg="mod">
          <ac:chgData name="Hemilly Nicole Medeiros dos Santos" userId="7271c017-af81-485b-8e3d-d772c5cfe358" providerId="ADAL" clId="{18841D56-4EEA-4409-B633-0C8251D35919}" dt="2026-10-13T19:59:58.391" v="2054" actId="1076"/>
          <ac:spMkLst>
            <pc:docMk/>
            <pc:sldMk cId="3760131084" sldId="339"/>
            <ac:spMk id="8" creationId="{79C03D6C-86DD-2EE8-5BF4-8FA1321A2008}"/>
          </ac:spMkLst>
        </pc:spChg>
        <pc:spChg chg="mod">
          <ac:chgData name="Hemilly Nicole Medeiros dos Santos" userId="7271c017-af81-485b-8e3d-d772c5cfe358" providerId="ADAL" clId="{18841D56-4EEA-4409-B633-0C8251D35919}" dt="2026-10-13T19:59:58.391" v="2054" actId="1076"/>
          <ac:spMkLst>
            <pc:docMk/>
            <pc:sldMk cId="3760131084" sldId="339"/>
            <ac:spMk id="9" creationId="{6107B103-DF7D-E21A-5C08-3393ACB386A8}"/>
          </ac:spMkLst>
        </pc:spChg>
        <pc:spChg chg="add mod">
          <ac:chgData name="Hemilly Nicole Medeiros dos Santos" userId="7271c017-af81-485b-8e3d-d772c5cfe358" providerId="ADAL" clId="{18841D56-4EEA-4409-B633-0C8251D35919}" dt="2026-10-14T11:49:24.825" v="2144" actId="1076"/>
          <ac:spMkLst>
            <pc:docMk/>
            <pc:sldMk cId="3760131084" sldId="339"/>
            <ac:spMk id="10" creationId="{CF153E8A-9F44-5C99-4AF0-9C8CB60DCE11}"/>
          </ac:spMkLst>
        </pc:spChg>
        <pc:spChg chg="add mod">
          <ac:chgData name="Hemilly Nicole Medeiros dos Santos" userId="7271c017-af81-485b-8e3d-d772c5cfe358" providerId="ADAL" clId="{18841D56-4EEA-4409-B633-0C8251D35919}" dt="2026-10-14T11:48:25.337" v="2134" actId="1076"/>
          <ac:spMkLst>
            <pc:docMk/>
            <pc:sldMk cId="3760131084" sldId="339"/>
            <ac:spMk id="11" creationId="{BD0A4DBB-7DFC-1CB6-9B91-E96868824E8B}"/>
          </ac:spMkLst>
        </pc:spChg>
        <pc:spChg chg="add mod">
          <ac:chgData name="Hemilly Nicole Medeiros dos Santos" userId="7271c017-af81-485b-8e3d-d772c5cfe358" providerId="ADAL" clId="{18841D56-4EEA-4409-B633-0C8251D35919}" dt="2026-10-13T19:59:48.258" v="2053"/>
          <ac:spMkLst>
            <pc:docMk/>
            <pc:sldMk cId="3760131084" sldId="339"/>
            <ac:spMk id="12" creationId="{AA15E1DC-F711-672D-22E5-0CA98D337482}"/>
          </ac:spMkLst>
        </pc:spChg>
        <pc:spChg chg="add mod">
          <ac:chgData name="Hemilly Nicole Medeiros dos Santos" userId="7271c017-af81-485b-8e3d-d772c5cfe358" providerId="ADAL" clId="{18841D56-4EEA-4409-B633-0C8251D35919}" dt="2026-10-14T11:50:58.974" v="2179" actId="207"/>
          <ac:spMkLst>
            <pc:docMk/>
            <pc:sldMk cId="3760131084" sldId="339"/>
            <ac:spMk id="16" creationId="{259ED5BC-D3AA-2185-862D-24C926A083AE}"/>
          </ac:spMkLst>
        </pc:spChg>
        <pc:spChg chg="add mod">
          <ac:chgData name="Hemilly Nicole Medeiros dos Santos" userId="7271c017-af81-485b-8e3d-d772c5cfe358" providerId="ADAL" clId="{18841D56-4EEA-4409-B633-0C8251D35919}" dt="2026-10-14T11:50:01.379" v="2170" actId="1076"/>
          <ac:spMkLst>
            <pc:docMk/>
            <pc:sldMk cId="3760131084" sldId="339"/>
            <ac:spMk id="17" creationId="{A5B9B57B-0046-F016-9736-52B97DC8F09B}"/>
          </ac:spMkLst>
        </pc:spChg>
        <pc:graphicFrameChg chg="mod">
          <ac:chgData name="Hemilly Nicole Medeiros dos Santos" userId="7271c017-af81-485b-8e3d-d772c5cfe358" providerId="ADAL" clId="{18841D56-4EEA-4409-B633-0C8251D35919}" dt="2026-10-13T19:59:58.391" v="2054" actId="1076"/>
          <ac:graphicFrameMkLst>
            <pc:docMk/>
            <pc:sldMk cId="3760131084" sldId="339"/>
            <ac:graphicFrameMk id="4" creationId="{4D4F2981-CBF8-CA98-77A1-CE9828A5F4C8}"/>
          </ac:graphicFrameMkLst>
        </pc:graphicFrameChg>
        <pc:picChg chg="mod">
          <ac:chgData name="Hemilly Nicole Medeiros dos Santos" userId="7271c017-af81-485b-8e3d-d772c5cfe358" providerId="ADAL" clId="{18841D56-4EEA-4409-B633-0C8251D35919}" dt="2026-10-13T19:59:58.391" v="2054" actId="1076"/>
          <ac:picMkLst>
            <pc:docMk/>
            <pc:sldMk cId="3760131084" sldId="339"/>
            <ac:picMk id="5" creationId="{741B3555-0309-4546-49AA-B987059F47C9}"/>
          </ac:picMkLst>
        </pc:picChg>
      </pc:sldChg>
      <pc:sldChg chg="addSp delSp modSp mod modTransition setBg delAnim">
        <pc:chgData name="Hemilly Nicole Medeiros dos Santos" userId="7271c017-af81-485b-8e3d-d772c5cfe358" providerId="ADAL" clId="{18841D56-4EEA-4409-B633-0C8251D35919}" dt="2026-10-14T11:51:44.421" v="2183" actId="1076"/>
        <pc:sldMkLst>
          <pc:docMk/>
          <pc:sldMk cId="935531866" sldId="352"/>
        </pc:sldMkLst>
        <pc:spChg chg="mod">
          <ac:chgData name="Hemilly Nicole Medeiros dos Santos" userId="7271c017-af81-485b-8e3d-d772c5cfe358" providerId="ADAL" clId="{18841D56-4EEA-4409-B633-0C8251D35919}" dt="2026-10-13T18:24:40.131" v="1225" actId="14100"/>
          <ac:spMkLst>
            <pc:docMk/>
            <pc:sldMk cId="935531866" sldId="352"/>
            <ac:spMk id="2" creationId="{4CAB6FA4-0712-E9B7-1DA3-6C538FAE3131}"/>
          </ac:spMkLst>
        </pc:spChg>
        <pc:spChg chg="add mod">
          <ac:chgData name="Hemilly Nicole Medeiros dos Santos" userId="7271c017-af81-485b-8e3d-d772c5cfe358" providerId="ADAL" clId="{18841D56-4EEA-4409-B633-0C8251D35919}" dt="2026-10-14T11:51:44.421" v="2183" actId="1076"/>
          <ac:spMkLst>
            <pc:docMk/>
            <pc:sldMk cId="935531866" sldId="352"/>
            <ac:spMk id="3" creationId="{DA377D78-45DD-E367-C7A1-3AA7A9B4CEE7}"/>
          </ac:spMkLst>
        </pc:spChg>
        <pc:spChg chg="mod">
          <ac:chgData name="Hemilly Nicole Medeiros dos Santos" userId="7271c017-af81-485b-8e3d-d772c5cfe358" providerId="ADAL" clId="{18841D56-4EEA-4409-B633-0C8251D35919}" dt="2026-10-13T19:47:01.204" v="2013" actId="1076"/>
          <ac:spMkLst>
            <pc:docMk/>
            <pc:sldMk cId="935531866" sldId="352"/>
            <ac:spMk id="5" creationId="{EDDAEFF9-1C70-8A50-135F-9064B846B1AE}"/>
          </ac:spMkLst>
        </pc:spChg>
        <pc:spChg chg="mod">
          <ac:chgData name="Hemilly Nicole Medeiros dos Santos" userId="7271c017-af81-485b-8e3d-d772c5cfe358" providerId="ADAL" clId="{18841D56-4EEA-4409-B633-0C8251D35919}" dt="2026-10-13T19:46:53.235" v="2012" actId="1076"/>
          <ac:spMkLst>
            <pc:docMk/>
            <pc:sldMk cId="935531866" sldId="352"/>
            <ac:spMk id="6" creationId="{0FCE6528-FA1A-774D-5A10-53100DC98C36}"/>
          </ac:spMkLst>
        </pc:spChg>
        <pc:spChg chg="add mod">
          <ac:chgData name="Hemilly Nicole Medeiros dos Santos" userId="7271c017-af81-485b-8e3d-d772c5cfe358" providerId="ADAL" clId="{18841D56-4EEA-4409-B633-0C8251D35919}" dt="2026-10-14T11:51:36.341" v="2182" actId="14100"/>
          <ac:spMkLst>
            <pc:docMk/>
            <pc:sldMk cId="935531866" sldId="352"/>
            <ac:spMk id="7" creationId="{1DA76DD5-5EDB-1DE7-33DB-716DA4FF192F}"/>
          </ac:spMkLst>
        </pc:spChg>
        <pc:spChg chg="add mod">
          <ac:chgData name="Hemilly Nicole Medeiros dos Santos" userId="7271c017-af81-485b-8e3d-d772c5cfe358" providerId="ADAL" clId="{18841D56-4EEA-4409-B633-0C8251D35919}" dt="2026-10-14T11:51:44.421" v="2183" actId="1076"/>
          <ac:spMkLst>
            <pc:docMk/>
            <pc:sldMk cId="935531866" sldId="352"/>
            <ac:spMk id="8" creationId="{6FD41DDE-76C6-AA5B-6148-129BC47F432C}"/>
          </ac:spMkLst>
        </pc:spChg>
        <pc:spChg chg="mod">
          <ac:chgData name="Hemilly Nicole Medeiros dos Santos" userId="7271c017-af81-485b-8e3d-d772c5cfe358" providerId="ADAL" clId="{18841D56-4EEA-4409-B633-0C8251D35919}" dt="2026-10-13T19:47:01.204" v="2013" actId="1076"/>
          <ac:spMkLst>
            <pc:docMk/>
            <pc:sldMk cId="935531866" sldId="352"/>
            <ac:spMk id="12" creationId="{C56EB72D-A2F5-42DD-A431-0448854B2071}"/>
          </ac:spMkLst>
        </pc:spChg>
        <pc:spChg chg="mod">
          <ac:chgData name="Hemilly Nicole Medeiros dos Santos" userId="7271c017-af81-485b-8e3d-d772c5cfe358" providerId="ADAL" clId="{18841D56-4EEA-4409-B633-0C8251D35919}" dt="2026-10-13T19:47:01.204" v="2013" actId="1076"/>
          <ac:spMkLst>
            <pc:docMk/>
            <pc:sldMk cId="935531866" sldId="352"/>
            <ac:spMk id="13" creationId="{D64152BB-DD2D-F0E2-5A7F-9C2FDF612843}"/>
          </ac:spMkLst>
        </pc:spChg>
        <pc:spChg chg="mod">
          <ac:chgData name="Hemilly Nicole Medeiros dos Santos" userId="7271c017-af81-485b-8e3d-d772c5cfe358" providerId="ADAL" clId="{18841D56-4EEA-4409-B633-0C8251D35919}" dt="2026-10-13T19:47:01.204" v="2013" actId="1076"/>
          <ac:spMkLst>
            <pc:docMk/>
            <pc:sldMk cId="935531866" sldId="352"/>
            <ac:spMk id="14" creationId="{EC9B6DA0-AEFC-7279-4DAC-B6F609057B30}"/>
          </ac:spMkLst>
        </pc:spChg>
        <pc:spChg chg="mod">
          <ac:chgData name="Hemilly Nicole Medeiros dos Santos" userId="7271c017-af81-485b-8e3d-d772c5cfe358" providerId="ADAL" clId="{18841D56-4EEA-4409-B633-0C8251D35919}" dt="2026-10-13T19:47:01.204" v="2013" actId="1076"/>
          <ac:spMkLst>
            <pc:docMk/>
            <pc:sldMk cId="935531866" sldId="352"/>
            <ac:spMk id="19" creationId="{7A199F70-78D9-E194-C760-6AF52A7CF2EA}"/>
          </ac:spMkLst>
        </pc:spChg>
        <pc:graphicFrameChg chg="mod">
          <ac:chgData name="Hemilly Nicole Medeiros dos Santos" userId="7271c017-af81-485b-8e3d-d772c5cfe358" providerId="ADAL" clId="{18841D56-4EEA-4409-B633-0C8251D35919}" dt="2026-10-13T19:47:01.204" v="2013" actId="1076"/>
          <ac:graphicFrameMkLst>
            <pc:docMk/>
            <pc:sldMk cId="935531866" sldId="352"/>
            <ac:graphicFrameMk id="10" creationId="{92A05907-3A2C-FBBE-CE94-9D008C885C28}"/>
          </ac:graphicFrameMkLst>
        </pc:graphicFrameChg>
        <pc:picChg chg="mod">
          <ac:chgData name="Hemilly Nicole Medeiros dos Santos" userId="7271c017-af81-485b-8e3d-d772c5cfe358" providerId="ADAL" clId="{18841D56-4EEA-4409-B633-0C8251D35919}" dt="2026-10-13T19:47:01.204" v="2013" actId="1076"/>
          <ac:picMkLst>
            <pc:docMk/>
            <pc:sldMk cId="935531866" sldId="352"/>
            <ac:picMk id="4" creationId="{DD82E11F-9FED-5C38-627E-A06C61948B68}"/>
          </ac:picMkLst>
        </pc:picChg>
      </pc:sldChg>
      <pc:sldChg chg="addSp delSp modSp add mod modTransition delAnim">
        <pc:chgData name="Hemilly Nicole Medeiros dos Santos" userId="7271c017-af81-485b-8e3d-d772c5cfe358" providerId="ADAL" clId="{18841D56-4EEA-4409-B633-0C8251D35919}" dt="2026-10-13T18:21:30.867" v="1223"/>
        <pc:sldMkLst>
          <pc:docMk/>
          <pc:sldMk cId="3192761330" sldId="391"/>
        </pc:sldMkLst>
        <pc:spChg chg="add mod">
          <ac:chgData name="Hemilly Nicole Medeiros dos Santos" userId="7271c017-af81-485b-8e3d-d772c5cfe358" providerId="ADAL" clId="{18841D56-4EEA-4409-B633-0C8251D35919}" dt="2026-10-13T18:20:12.987" v="1215" actId="14100"/>
          <ac:spMkLst>
            <pc:docMk/>
            <pc:sldMk cId="3192761330" sldId="391"/>
            <ac:spMk id="8" creationId="{9BF40377-8528-97DC-F801-E03CC014BE90}"/>
          </ac:spMkLst>
        </pc:spChg>
        <pc:picChg chg="mod">
          <ac:chgData name="Hemilly Nicole Medeiros dos Santos" userId="7271c017-af81-485b-8e3d-d772c5cfe358" providerId="ADAL" clId="{18841D56-4EEA-4409-B633-0C8251D35919}" dt="2026-10-13T18:20:15.180" v="1216" actId="1076"/>
          <ac:picMkLst>
            <pc:docMk/>
            <pc:sldMk cId="3192761330" sldId="391"/>
            <ac:picMk id="4" creationId="{2DCF7D8A-5E2C-6DB5-3EB6-500B8ACED44D}"/>
          </ac:picMkLst>
        </pc:picChg>
      </pc:sldChg>
      <pc:sldChg chg="delSp modSp add mod modTransition delAnim">
        <pc:chgData name="Hemilly Nicole Medeiros dos Santos" userId="7271c017-af81-485b-8e3d-d772c5cfe358" providerId="ADAL" clId="{18841D56-4EEA-4409-B633-0C8251D35919}" dt="2026-10-13T18:10:10.776" v="1200"/>
        <pc:sldMkLst>
          <pc:docMk/>
          <pc:sldMk cId="3362944035" sldId="392"/>
        </pc:sldMkLst>
        <pc:spChg chg="mod">
          <ac:chgData name="Hemilly Nicole Medeiros dos Santos" userId="7271c017-af81-485b-8e3d-d772c5cfe358" providerId="ADAL" clId="{18841D56-4EEA-4409-B633-0C8251D35919}" dt="2026-10-13T17:40:33.720" v="940" actId="14100"/>
          <ac:spMkLst>
            <pc:docMk/>
            <pc:sldMk cId="3362944035" sldId="392"/>
            <ac:spMk id="11" creationId="{6D673B8F-46A4-6428-1D1C-57A4860DD421}"/>
          </ac:spMkLst>
        </pc:spChg>
        <pc:picChg chg="mod">
          <ac:chgData name="Hemilly Nicole Medeiros dos Santos" userId="7271c017-af81-485b-8e3d-d772c5cfe358" providerId="ADAL" clId="{18841D56-4EEA-4409-B633-0C8251D35919}" dt="2026-10-13T17:40:51.425" v="941" actId="1076"/>
          <ac:picMkLst>
            <pc:docMk/>
            <pc:sldMk cId="3362944035" sldId="392"/>
            <ac:picMk id="5" creationId="{229592E4-087E-C772-EAFA-9BEA44731058}"/>
          </ac:picMkLst>
        </pc:picChg>
      </pc:sldChg>
      <pc:sldChg chg="addSp modSp add mod ord modTransition">
        <pc:chgData name="Hemilly Nicole Medeiros dos Santos" userId="7271c017-af81-485b-8e3d-d772c5cfe358" providerId="ADAL" clId="{18841D56-4EEA-4409-B633-0C8251D35919}" dt="2026-10-13T19:39:40.119" v="1993"/>
        <pc:sldMkLst>
          <pc:docMk/>
          <pc:sldMk cId="3967401204" sldId="399"/>
        </pc:sldMkLst>
        <pc:spChg chg="add mod">
          <ac:chgData name="Hemilly Nicole Medeiros dos Santos" userId="7271c017-af81-485b-8e3d-d772c5cfe358" providerId="ADAL" clId="{18841D56-4EEA-4409-B633-0C8251D35919}" dt="2026-10-13T18:42:22.125" v="1381" actId="2085"/>
          <ac:spMkLst>
            <pc:docMk/>
            <pc:sldMk cId="3967401204" sldId="399"/>
            <ac:spMk id="2" creationId="{16D6DF20-4CF2-60DB-E523-D2AC1D60A781}"/>
          </ac:spMkLst>
        </pc:spChg>
        <pc:spChg chg="add mod">
          <ac:chgData name="Hemilly Nicole Medeiros dos Santos" userId="7271c017-af81-485b-8e3d-d772c5cfe358" providerId="ADAL" clId="{18841D56-4EEA-4409-B633-0C8251D35919}" dt="2026-10-13T18:45:57.116" v="1505" actId="20577"/>
          <ac:spMkLst>
            <pc:docMk/>
            <pc:sldMk cId="3967401204" sldId="399"/>
            <ac:spMk id="4" creationId="{B80FC7DA-536C-498C-4984-39BCFD759C30}"/>
          </ac:spMkLst>
        </pc:spChg>
        <pc:spChg chg="mod">
          <ac:chgData name="Hemilly Nicole Medeiros dos Santos" userId="7271c017-af81-485b-8e3d-d772c5cfe358" providerId="ADAL" clId="{18841D56-4EEA-4409-B633-0C8251D35919}" dt="2026-10-13T18:42:34.374" v="1382" actId="1076"/>
          <ac:spMkLst>
            <pc:docMk/>
            <pc:sldMk cId="3967401204" sldId="399"/>
            <ac:spMk id="7" creationId="{FBF8ADDF-6851-5A2E-E307-30C32F036610}"/>
          </ac:spMkLst>
        </pc:spChg>
        <pc:spChg chg="mod">
          <ac:chgData name="Hemilly Nicole Medeiros dos Santos" userId="7271c017-af81-485b-8e3d-d772c5cfe358" providerId="ADAL" clId="{18841D56-4EEA-4409-B633-0C8251D35919}" dt="2026-10-13T18:41:24.556" v="1372" actId="207"/>
          <ac:spMkLst>
            <pc:docMk/>
            <pc:sldMk cId="3967401204" sldId="399"/>
            <ac:spMk id="21" creationId="{430EA44C-C646-81F7-BF74-A487410F4E5A}"/>
          </ac:spMkLst>
        </pc:spChg>
        <pc:spChg chg="mod">
          <ac:chgData name="Hemilly Nicole Medeiros dos Santos" userId="7271c017-af81-485b-8e3d-d772c5cfe358" providerId="ADAL" clId="{18841D56-4EEA-4409-B633-0C8251D35919}" dt="2026-10-13T18:41:33.436" v="1376" actId="207"/>
          <ac:spMkLst>
            <pc:docMk/>
            <pc:sldMk cId="3967401204" sldId="399"/>
            <ac:spMk id="23" creationId="{0F7E673B-324E-21AF-71ED-0170E81068F8}"/>
          </ac:spMkLst>
        </pc:spChg>
        <pc:picChg chg="mod">
          <ac:chgData name="Hemilly Nicole Medeiros dos Santos" userId="7271c017-af81-485b-8e3d-d772c5cfe358" providerId="ADAL" clId="{18841D56-4EEA-4409-B633-0C8251D35919}" dt="2026-10-13T18:40:45.836" v="1365" actId="207"/>
          <ac:picMkLst>
            <pc:docMk/>
            <pc:sldMk cId="3967401204" sldId="399"/>
            <ac:picMk id="13" creationId="{2CE65C98-F240-AA84-AD2C-CC00320558FC}"/>
          </ac:picMkLst>
        </pc:picChg>
        <pc:picChg chg="mod">
          <ac:chgData name="Hemilly Nicole Medeiros dos Santos" userId="7271c017-af81-485b-8e3d-d772c5cfe358" providerId="ADAL" clId="{18841D56-4EEA-4409-B633-0C8251D35919}" dt="2026-10-13T18:40:40.410" v="1363" actId="207"/>
          <ac:picMkLst>
            <pc:docMk/>
            <pc:sldMk cId="3967401204" sldId="399"/>
            <ac:picMk id="18" creationId="{B137B4F2-154B-8BC0-5820-3A0E8FAAF353}"/>
          </ac:picMkLst>
        </pc:picChg>
      </pc:sldChg>
      <pc:sldChg chg="addSp modSp add mod modTransition">
        <pc:chgData name="Hemilly Nicole Medeiros dos Santos" userId="7271c017-af81-485b-8e3d-d772c5cfe358" providerId="ADAL" clId="{18841D56-4EEA-4409-B633-0C8251D35919}" dt="2026-10-13T18:49:27.983" v="1555"/>
        <pc:sldMkLst>
          <pc:docMk/>
          <pc:sldMk cId="3866701081" sldId="400"/>
        </pc:sldMkLst>
        <pc:spChg chg="mod">
          <ac:chgData name="Hemilly Nicole Medeiros dos Santos" userId="7271c017-af81-485b-8e3d-d772c5cfe358" providerId="ADAL" clId="{18841D56-4EEA-4409-B633-0C8251D35919}" dt="2026-10-13T18:46:07.498" v="1506" actId="1076"/>
          <ac:spMkLst>
            <pc:docMk/>
            <pc:sldMk cId="3866701081" sldId="400"/>
            <ac:spMk id="2" creationId="{FF436BE6-1026-8D5A-318C-CCD01D60D380}"/>
          </ac:spMkLst>
        </pc:spChg>
        <pc:spChg chg="mod">
          <ac:chgData name="Hemilly Nicole Medeiros dos Santos" userId="7271c017-af81-485b-8e3d-d772c5cfe358" providerId="ADAL" clId="{18841D56-4EEA-4409-B633-0C8251D35919}" dt="2026-10-13T18:49:16.403" v="1554" actId="113"/>
          <ac:spMkLst>
            <pc:docMk/>
            <pc:sldMk cId="3866701081" sldId="400"/>
            <ac:spMk id="4" creationId="{9B8DF16C-EFA1-15FA-0E5E-40C0E8373834}"/>
          </ac:spMkLst>
        </pc:spChg>
        <pc:spChg chg="mod">
          <ac:chgData name="Hemilly Nicole Medeiros dos Santos" userId="7271c017-af81-485b-8e3d-d772c5cfe358" providerId="ADAL" clId="{18841D56-4EEA-4409-B633-0C8251D35919}" dt="2026-10-13T18:44:40.560" v="1404" actId="1076"/>
          <ac:spMkLst>
            <pc:docMk/>
            <pc:sldMk cId="3866701081" sldId="400"/>
            <ac:spMk id="8" creationId="{DAB5930A-3D51-061D-B28A-298B683EA0EF}"/>
          </ac:spMkLst>
        </pc:spChg>
        <pc:spChg chg="mod">
          <ac:chgData name="Hemilly Nicole Medeiros dos Santos" userId="7271c017-af81-485b-8e3d-d772c5cfe358" providerId="ADAL" clId="{18841D56-4EEA-4409-B633-0C8251D35919}" dt="2026-10-13T18:46:24.530" v="1510" actId="207"/>
          <ac:spMkLst>
            <pc:docMk/>
            <pc:sldMk cId="3866701081" sldId="400"/>
            <ac:spMk id="19" creationId="{46CB31DF-74EB-713A-9D44-36155F8DD24A}"/>
          </ac:spMkLst>
        </pc:spChg>
        <pc:spChg chg="mod">
          <ac:chgData name="Hemilly Nicole Medeiros dos Santos" userId="7271c017-af81-485b-8e3d-d772c5cfe358" providerId="ADAL" clId="{18841D56-4EEA-4409-B633-0C8251D35919}" dt="2026-10-13T18:46:31.452" v="1511" actId="207"/>
          <ac:spMkLst>
            <pc:docMk/>
            <pc:sldMk cId="3866701081" sldId="400"/>
            <ac:spMk id="21" creationId="{71699571-7430-F7F0-3A9A-6E8F16BF9657}"/>
          </ac:spMkLst>
        </pc:spChg>
        <pc:picChg chg="add mod">
          <ac:chgData name="Hemilly Nicole Medeiros dos Santos" userId="7271c017-af81-485b-8e3d-d772c5cfe358" providerId="ADAL" clId="{18841D56-4EEA-4409-B633-0C8251D35919}" dt="2026-10-13T18:47:32.716" v="1525" actId="1076"/>
          <ac:picMkLst>
            <pc:docMk/>
            <pc:sldMk cId="3866701081" sldId="400"/>
            <ac:picMk id="3" creationId="{E903E62E-196D-F3D9-2AD7-7548B61D0A4B}"/>
          </ac:picMkLst>
        </pc:picChg>
        <pc:picChg chg="mod">
          <ac:chgData name="Hemilly Nicole Medeiros dos Santos" userId="7271c017-af81-485b-8e3d-d772c5cfe358" providerId="ADAL" clId="{18841D56-4EEA-4409-B633-0C8251D35919}" dt="2026-10-13T18:45:13.291" v="1462" actId="207"/>
          <ac:picMkLst>
            <pc:docMk/>
            <pc:sldMk cId="3866701081" sldId="400"/>
            <ac:picMk id="10" creationId="{8579FEA5-0629-6969-4889-392FF8845FE4}"/>
          </ac:picMkLst>
        </pc:picChg>
        <pc:picChg chg="mod">
          <ac:chgData name="Hemilly Nicole Medeiros dos Santos" userId="7271c017-af81-485b-8e3d-d772c5cfe358" providerId="ADAL" clId="{18841D56-4EEA-4409-B633-0C8251D35919}" dt="2026-10-13T18:45:19.252" v="1464" actId="207"/>
          <ac:picMkLst>
            <pc:docMk/>
            <pc:sldMk cId="3866701081" sldId="400"/>
            <ac:picMk id="18" creationId="{102AFC9C-0779-4809-B307-FCE5AE95BFC9}"/>
          </ac:picMkLst>
        </pc:picChg>
      </pc:sldChg>
      <pc:sldChg chg="addSp delSp modSp add mod modTransition">
        <pc:chgData name="Hemilly Nicole Medeiros dos Santos" userId="7271c017-af81-485b-8e3d-d772c5cfe358" providerId="ADAL" clId="{18841D56-4EEA-4409-B633-0C8251D35919}" dt="2026-10-13T18:49:33.278" v="1556"/>
        <pc:sldMkLst>
          <pc:docMk/>
          <pc:sldMk cId="3138247905" sldId="401"/>
        </pc:sldMkLst>
        <pc:spChg chg="mod">
          <ac:chgData name="Hemilly Nicole Medeiros dos Santos" userId="7271c017-af81-485b-8e3d-d772c5cfe358" providerId="ADAL" clId="{18841D56-4EEA-4409-B633-0C8251D35919}" dt="2026-10-13T18:48:10.165" v="1534" actId="1076"/>
          <ac:spMkLst>
            <pc:docMk/>
            <pc:sldMk cId="3138247905" sldId="401"/>
            <ac:spMk id="2" creationId="{CEBAE40C-725D-82A0-2D6F-90937119782D}"/>
          </ac:spMkLst>
        </pc:spChg>
        <pc:spChg chg="mod">
          <ac:chgData name="Hemilly Nicole Medeiros dos Santos" userId="7271c017-af81-485b-8e3d-d772c5cfe358" providerId="ADAL" clId="{18841D56-4EEA-4409-B633-0C8251D35919}" dt="2026-10-13T18:49:11.150" v="1553" actId="1076"/>
          <ac:spMkLst>
            <pc:docMk/>
            <pc:sldMk cId="3138247905" sldId="401"/>
            <ac:spMk id="4" creationId="{4FB54F00-A850-0133-475E-9FA44EF29A41}"/>
          </ac:spMkLst>
        </pc:spChg>
        <pc:spChg chg="mod">
          <ac:chgData name="Hemilly Nicole Medeiros dos Santos" userId="7271c017-af81-485b-8e3d-d772c5cfe358" providerId="ADAL" clId="{18841D56-4EEA-4409-B633-0C8251D35919}" dt="2026-10-13T18:47:40.637" v="1527" actId="1076"/>
          <ac:spMkLst>
            <pc:docMk/>
            <pc:sldMk cId="3138247905" sldId="401"/>
            <ac:spMk id="8" creationId="{0B74E8E9-20A9-5318-6592-B093A720F0E9}"/>
          </ac:spMkLst>
        </pc:spChg>
        <pc:spChg chg="mod">
          <ac:chgData name="Hemilly Nicole Medeiros dos Santos" userId="7271c017-af81-485b-8e3d-d772c5cfe358" providerId="ADAL" clId="{18841D56-4EEA-4409-B633-0C8251D35919}" dt="2026-10-13T18:48:19.631" v="1539" actId="207"/>
          <ac:spMkLst>
            <pc:docMk/>
            <pc:sldMk cId="3138247905" sldId="401"/>
            <ac:spMk id="21" creationId="{686404C5-C2A9-457B-B9E0-4D671ED6AE16}"/>
          </ac:spMkLst>
        </pc:spChg>
        <pc:spChg chg="mod">
          <ac:chgData name="Hemilly Nicole Medeiros dos Santos" userId="7271c017-af81-485b-8e3d-d772c5cfe358" providerId="ADAL" clId="{18841D56-4EEA-4409-B633-0C8251D35919}" dt="2026-10-13T18:48:37.917" v="1542" actId="207"/>
          <ac:spMkLst>
            <pc:docMk/>
            <pc:sldMk cId="3138247905" sldId="401"/>
            <ac:spMk id="23" creationId="{483E9F05-B53A-D9AD-8979-631C304AB1BE}"/>
          </ac:spMkLst>
        </pc:spChg>
        <pc:picChg chg="add mod">
          <ac:chgData name="Hemilly Nicole Medeiros dos Santos" userId="7271c017-af81-485b-8e3d-d772c5cfe358" providerId="ADAL" clId="{18841D56-4EEA-4409-B633-0C8251D35919}" dt="2026-10-13T18:48:56.574" v="1550" actId="1076"/>
          <ac:picMkLst>
            <pc:docMk/>
            <pc:sldMk cId="3138247905" sldId="401"/>
            <ac:picMk id="9" creationId="{C9BA0245-CBEB-7E70-F9B7-467480E68282}"/>
          </ac:picMkLst>
        </pc:picChg>
        <pc:picChg chg="mod">
          <ac:chgData name="Hemilly Nicole Medeiros dos Santos" userId="7271c017-af81-485b-8e3d-d772c5cfe358" providerId="ADAL" clId="{18841D56-4EEA-4409-B633-0C8251D35919}" dt="2026-10-13T18:48:01.367" v="1533" actId="207"/>
          <ac:picMkLst>
            <pc:docMk/>
            <pc:sldMk cId="3138247905" sldId="401"/>
            <ac:picMk id="13" creationId="{443FE821-1BEC-6001-E92A-4C31C671405C}"/>
          </ac:picMkLst>
        </pc:picChg>
        <pc:picChg chg="mod">
          <ac:chgData name="Hemilly Nicole Medeiros dos Santos" userId="7271c017-af81-485b-8e3d-d772c5cfe358" providerId="ADAL" clId="{18841D56-4EEA-4409-B633-0C8251D35919}" dt="2026-10-13T18:47:55.479" v="1531" actId="207"/>
          <ac:picMkLst>
            <pc:docMk/>
            <pc:sldMk cId="3138247905" sldId="401"/>
            <ac:picMk id="18" creationId="{0E1E808B-EA12-33AE-20EC-928AA2F2D43A}"/>
          </ac:picMkLst>
        </pc:picChg>
      </pc:sldChg>
      <pc:sldChg chg="addSp delSp modSp add mod modAnim">
        <pc:chgData name="Hemilly Nicole Medeiros dos Santos" userId="7271c017-af81-485b-8e3d-d772c5cfe358" providerId="ADAL" clId="{18841D56-4EEA-4409-B633-0C8251D35919}" dt="2026-10-13T19:40:26.942" v="2002" actId="1076"/>
        <pc:sldMkLst>
          <pc:docMk/>
          <pc:sldMk cId="268124700" sldId="402"/>
        </pc:sldMkLst>
        <pc:spChg chg="mod">
          <ac:chgData name="Hemilly Nicole Medeiros dos Santos" userId="7271c017-af81-485b-8e3d-d772c5cfe358" providerId="ADAL" clId="{18841D56-4EEA-4409-B633-0C8251D35919}" dt="2026-10-13T19:07:51.765" v="1591" actId="20577"/>
          <ac:spMkLst>
            <pc:docMk/>
            <pc:sldMk cId="268124700" sldId="402"/>
            <ac:spMk id="2" creationId="{85BDD64A-BAAA-B405-D7BA-2E66A2E78D39}"/>
          </ac:spMkLst>
        </pc:spChg>
        <pc:spChg chg="mod">
          <ac:chgData name="Hemilly Nicole Medeiros dos Santos" userId="7271c017-af81-485b-8e3d-d772c5cfe358" providerId="ADAL" clId="{18841D56-4EEA-4409-B633-0C8251D35919}" dt="2026-10-13T19:37:35.813" v="1991" actId="20577"/>
          <ac:spMkLst>
            <pc:docMk/>
            <pc:sldMk cId="268124700" sldId="402"/>
            <ac:spMk id="3" creationId="{A0B1A1F2-F873-1E5C-7B04-397A7B0E0AA9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" creationId="{E5CEB98E-3D63-F9D9-989F-C53C8587EAA5}"/>
          </ac:spMkLst>
        </pc:spChg>
        <pc:spChg chg="add mod">
          <ac:chgData name="Hemilly Nicole Medeiros dos Santos" userId="7271c017-af81-485b-8e3d-d772c5cfe358" providerId="ADAL" clId="{18841D56-4EEA-4409-B633-0C8251D35919}" dt="2026-10-13T19:39:58.246" v="1997" actId="14100"/>
          <ac:spMkLst>
            <pc:docMk/>
            <pc:sldMk cId="268124700" sldId="402"/>
            <ac:spMk id="7" creationId="{8EA08F90-E51D-0035-031B-FF035E9A18BF}"/>
          </ac:spMkLst>
        </pc:spChg>
        <pc:spChg chg="add mod">
          <ac:chgData name="Hemilly Nicole Medeiros dos Santos" userId="7271c017-af81-485b-8e3d-d772c5cfe358" providerId="ADAL" clId="{18841D56-4EEA-4409-B633-0C8251D35919}" dt="2026-10-13T19:40:26.942" v="2002" actId="1076"/>
          <ac:spMkLst>
            <pc:docMk/>
            <pc:sldMk cId="268124700" sldId="402"/>
            <ac:spMk id="8" creationId="{7471D17E-9224-F53C-F869-C78CDA917012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39" creationId="{776F2C04-3F51-71AA-9CF7-A36247F972A3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1" creationId="{94150440-09E4-ABE5-64B4-28C72CDA1245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2" creationId="{93CF910D-B2E0-9B48-DEAD-18C377AAB36B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3" creationId="{4764EC85-DAE8-6FB1-9817-932833CC380C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4" creationId="{107B9D6C-A6D5-3D8E-4DEB-F63D4043C217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5" creationId="{D1D33340-D8EE-D74F-C839-1F5F0006C437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6" creationId="{9A4BCFCF-05C6-E89B-B1AD-86F682D8B4B4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47" creationId="{7FB98687-10EB-0A32-E4CC-90799D96BC65}"/>
          </ac:spMkLst>
        </pc:spChg>
        <pc:spChg chg="mod">
          <ac:chgData name="Hemilly Nicole Medeiros dos Santos" userId="7271c017-af81-485b-8e3d-d772c5cfe358" providerId="ADAL" clId="{18841D56-4EEA-4409-B633-0C8251D35919}" dt="2026-10-13T19:27:39.552" v="1947" actId="408"/>
          <ac:spMkLst>
            <pc:docMk/>
            <pc:sldMk cId="268124700" sldId="402"/>
            <ac:spMk id="48" creationId="{49C26C67-7F51-B691-55C7-62E26EDA92DF}"/>
          </ac:spMkLst>
        </pc:spChg>
        <pc:spChg chg="mod">
          <ac:chgData name="Hemilly Nicole Medeiros dos Santos" userId="7271c017-af81-485b-8e3d-d772c5cfe358" providerId="ADAL" clId="{18841D56-4EEA-4409-B633-0C8251D35919}" dt="2026-10-13T19:27:44.581" v="1948" actId="1076"/>
          <ac:spMkLst>
            <pc:docMk/>
            <pc:sldMk cId="268124700" sldId="402"/>
            <ac:spMk id="50" creationId="{8F308580-0BD3-ADD5-5929-439F20765A9A}"/>
          </ac:spMkLst>
        </pc:spChg>
        <pc:picChg chg="mod">
          <ac:chgData name="Hemilly Nicole Medeiros dos Santos" userId="7271c017-af81-485b-8e3d-d772c5cfe358" providerId="ADAL" clId="{18841D56-4EEA-4409-B633-0C8251D35919}" dt="2026-10-13T19:25:29.896" v="1926" actId="1076"/>
          <ac:picMkLst>
            <pc:docMk/>
            <pc:sldMk cId="268124700" sldId="402"/>
            <ac:picMk id="22" creationId="{15A7F862-BDDD-AB28-8C75-1C6CBE617720}"/>
          </ac:picMkLst>
        </pc:picChg>
        <pc:picChg chg="mod">
          <ac:chgData name="Hemilly Nicole Medeiros dos Santos" userId="7271c017-af81-485b-8e3d-d772c5cfe358" providerId="ADAL" clId="{18841D56-4EEA-4409-B633-0C8251D35919}" dt="2026-10-13T19:25:12.279" v="1923" actId="1076"/>
          <ac:picMkLst>
            <pc:docMk/>
            <pc:sldMk cId="268124700" sldId="402"/>
            <ac:picMk id="24" creationId="{93CFC687-48AD-B992-680D-612FDD8F9CF6}"/>
          </ac:picMkLst>
        </pc:picChg>
        <pc:picChg chg="mod">
          <ac:chgData name="Hemilly Nicole Medeiros dos Santos" userId="7271c017-af81-485b-8e3d-d772c5cfe358" providerId="ADAL" clId="{18841D56-4EEA-4409-B633-0C8251D35919}" dt="2026-10-13T19:25:25.008" v="1925" actId="1076"/>
          <ac:picMkLst>
            <pc:docMk/>
            <pc:sldMk cId="268124700" sldId="402"/>
            <ac:picMk id="25" creationId="{A8F0B278-690A-A8B7-1198-157A902C8FD4}"/>
          </ac:picMkLst>
        </pc:picChg>
        <pc:picChg chg="mod">
          <ac:chgData name="Hemilly Nicole Medeiros dos Santos" userId="7271c017-af81-485b-8e3d-d772c5cfe358" providerId="ADAL" clId="{18841D56-4EEA-4409-B633-0C8251D35919}" dt="2026-10-13T19:25:18.296" v="1924" actId="1076"/>
          <ac:picMkLst>
            <pc:docMk/>
            <pc:sldMk cId="268124700" sldId="402"/>
            <ac:picMk id="26" creationId="{DEC2C8CA-52E6-907F-59E4-3A2D9AF0978E}"/>
          </ac:picMkLst>
        </pc:picChg>
        <pc:picChg chg="mod">
          <ac:chgData name="Hemilly Nicole Medeiros dos Santos" userId="7271c017-af81-485b-8e3d-d772c5cfe358" providerId="ADAL" clId="{18841D56-4EEA-4409-B633-0C8251D35919}" dt="2026-10-13T19:25:48.424" v="1928" actId="1076"/>
          <ac:picMkLst>
            <pc:docMk/>
            <pc:sldMk cId="268124700" sldId="402"/>
            <ac:picMk id="28" creationId="{E664AE76-1C5A-1D04-2750-32FD178C8CCE}"/>
          </ac:picMkLst>
        </pc:picChg>
        <pc:picChg chg="mod">
          <ac:chgData name="Hemilly Nicole Medeiros dos Santos" userId="7271c017-af81-485b-8e3d-d772c5cfe358" providerId="ADAL" clId="{18841D56-4EEA-4409-B633-0C8251D35919}" dt="2026-10-13T19:25:58.904" v="1929" actId="1076"/>
          <ac:picMkLst>
            <pc:docMk/>
            <pc:sldMk cId="268124700" sldId="402"/>
            <ac:picMk id="29" creationId="{D8A94490-69A1-E88F-D311-827D458A820C}"/>
          </ac:picMkLst>
        </pc:picChg>
        <pc:picChg chg="mod">
          <ac:chgData name="Hemilly Nicole Medeiros dos Santos" userId="7271c017-af81-485b-8e3d-d772c5cfe358" providerId="ADAL" clId="{18841D56-4EEA-4409-B633-0C8251D35919}" dt="2026-10-13T19:26:11.312" v="1930" actId="1076"/>
          <ac:picMkLst>
            <pc:docMk/>
            <pc:sldMk cId="268124700" sldId="402"/>
            <ac:picMk id="31" creationId="{F1C41034-21C3-E290-0DE0-D84964212466}"/>
          </ac:picMkLst>
        </pc:picChg>
        <pc:picChg chg="mod">
          <ac:chgData name="Hemilly Nicole Medeiros dos Santos" userId="7271c017-af81-485b-8e3d-d772c5cfe358" providerId="ADAL" clId="{18841D56-4EEA-4409-B633-0C8251D35919}" dt="2026-10-13T19:26:33.073" v="1932" actId="1076"/>
          <ac:picMkLst>
            <pc:docMk/>
            <pc:sldMk cId="268124700" sldId="402"/>
            <ac:picMk id="32" creationId="{4FE5306F-063F-2A88-4692-2EFF01999151}"/>
          </ac:picMkLst>
        </pc:picChg>
        <pc:picChg chg="mod">
          <ac:chgData name="Hemilly Nicole Medeiros dos Santos" userId="7271c017-af81-485b-8e3d-d772c5cfe358" providerId="ADAL" clId="{18841D56-4EEA-4409-B633-0C8251D35919}" dt="2026-10-13T19:26:22.129" v="1931" actId="1076"/>
          <ac:picMkLst>
            <pc:docMk/>
            <pc:sldMk cId="268124700" sldId="402"/>
            <ac:picMk id="33" creationId="{224F3656-1DEA-D91A-51A3-798FC16DEDF2}"/>
          </ac:picMkLst>
        </pc:picChg>
        <pc:picChg chg="mod">
          <ac:chgData name="Hemilly Nicole Medeiros dos Santos" userId="7271c017-af81-485b-8e3d-d772c5cfe358" providerId="ADAL" clId="{18841D56-4EEA-4409-B633-0C8251D35919}" dt="2026-10-13T19:26:38.249" v="1933" actId="1076"/>
          <ac:picMkLst>
            <pc:docMk/>
            <pc:sldMk cId="268124700" sldId="402"/>
            <ac:picMk id="35" creationId="{5B9153A8-5D3B-B68A-000F-2674CAC3A0C8}"/>
          </ac:picMkLst>
        </pc:picChg>
        <pc:picChg chg="mod">
          <ac:chgData name="Hemilly Nicole Medeiros dos Santos" userId="7271c017-af81-485b-8e3d-d772c5cfe358" providerId="ADAL" clId="{18841D56-4EEA-4409-B633-0C8251D35919}" dt="2026-10-13T19:26:47.041" v="1935" actId="14100"/>
          <ac:picMkLst>
            <pc:docMk/>
            <pc:sldMk cId="268124700" sldId="402"/>
            <ac:picMk id="37" creationId="{8FCFBB90-6BF4-DFC7-3CB2-B7551E6B4FCD}"/>
          </ac:picMkLst>
        </pc:picChg>
      </pc:sldChg>
      <pc:sldChg chg="addSp delSp modSp add mod modTransition delAnim">
        <pc:chgData name="Hemilly Nicole Medeiros dos Santos" userId="7271c017-af81-485b-8e3d-d772c5cfe358" providerId="ADAL" clId="{18841D56-4EEA-4409-B633-0C8251D35919}" dt="2026-10-14T12:44:09.941" v="2590" actId="20577"/>
        <pc:sldMkLst>
          <pc:docMk/>
          <pc:sldMk cId="3484358430" sldId="403"/>
        </pc:sldMkLst>
        <pc:spChg chg="add mod">
          <ac:chgData name="Hemilly Nicole Medeiros dos Santos" userId="7271c017-af81-485b-8e3d-d772c5cfe358" providerId="ADAL" clId="{18841D56-4EEA-4409-B633-0C8251D35919}" dt="2026-10-14T12:18:31.485" v="2331"/>
          <ac:spMkLst>
            <pc:docMk/>
            <pc:sldMk cId="3484358430" sldId="403"/>
            <ac:spMk id="3" creationId="{B3B65186-0E52-34C6-A02B-95ADD908AFC9}"/>
          </ac:spMkLst>
        </pc:spChg>
        <pc:spChg chg="mod">
          <ac:chgData name="Hemilly Nicole Medeiros dos Santos" userId="7271c017-af81-485b-8e3d-d772c5cfe358" providerId="ADAL" clId="{18841D56-4EEA-4409-B633-0C8251D35919}" dt="2026-10-14T12:43:53.753" v="2584" actId="20577"/>
          <ac:spMkLst>
            <pc:docMk/>
            <pc:sldMk cId="3484358430" sldId="403"/>
            <ac:spMk id="4" creationId="{5C132A80-1160-C105-EDCD-03F81F6FD120}"/>
          </ac:spMkLst>
        </pc:spChg>
        <pc:spChg chg="mod">
          <ac:chgData name="Hemilly Nicole Medeiros dos Santos" userId="7271c017-af81-485b-8e3d-d772c5cfe358" providerId="ADAL" clId="{18841D56-4EEA-4409-B633-0C8251D35919}" dt="2026-10-14T12:18:46.865" v="2332" actId="1076"/>
          <ac:spMkLst>
            <pc:docMk/>
            <pc:sldMk cId="3484358430" sldId="403"/>
            <ac:spMk id="8" creationId="{E875ED2E-18AB-67C9-1B6B-91095B42D793}"/>
          </ac:spMkLst>
        </pc:spChg>
        <pc:spChg chg="mod">
          <ac:chgData name="Hemilly Nicole Medeiros dos Santos" userId="7271c017-af81-485b-8e3d-d772c5cfe358" providerId="ADAL" clId="{18841D56-4EEA-4409-B633-0C8251D35919}" dt="2026-10-14T12:44:04.518" v="2585" actId="20577"/>
          <ac:spMkLst>
            <pc:docMk/>
            <pc:sldMk cId="3484358430" sldId="403"/>
            <ac:spMk id="12" creationId="{E8AF0824-A79A-E0B2-6A51-2F974E54B165}"/>
          </ac:spMkLst>
        </pc:spChg>
        <pc:spChg chg="mod">
          <ac:chgData name="Hemilly Nicole Medeiros dos Santos" userId="7271c017-af81-485b-8e3d-d772c5cfe358" providerId="ADAL" clId="{18841D56-4EEA-4409-B633-0C8251D35919}" dt="2026-10-14T12:44:09.941" v="2590" actId="20577"/>
          <ac:spMkLst>
            <pc:docMk/>
            <pc:sldMk cId="3484358430" sldId="403"/>
            <ac:spMk id="15" creationId="{54AFBBA0-5D35-9D9E-008B-6A78039DF457}"/>
          </ac:spMkLst>
        </pc:spChg>
        <pc:picChg chg="add mod">
          <ac:chgData name="Hemilly Nicole Medeiros dos Santos" userId="7271c017-af81-485b-8e3d-d772c5cfe358" providerId="ADAL" clId="{18841D56-4EEA-4409-B633-0C8251D35919}" dt="2026-10-14T12:25:26.600" v="2437"/>
          <ac:picMkLst>
            <pc:docMk/>
            <pc:sldMk cId="3484358430" sldId="403"/>
            <ac:picMk id="9" creationId="{A45D6890-02A7-DFC2-4357-D98CD7C408F5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2:27:13.890" v="2450" actId="1076"/>
          <ac:picMkLst>
            <pc:docMk/>
            <pc:sldMk cId="3484358430" sldId="403"/>
            <ac:picMk id="10" creationId="{AE46BBB6-9A93-2EF6-E704-08FDBE2AE7A7}"/>
          </ac:picMkLst>
        </pc:picChg>
        <pc:picChg chg="add mod">
          <ac:chgData name="Hemilly Nicole Medeiros dos Santos" userId="7271c017-af81-485b-8e3d-d772c5cfe358" providerId="ADAL" clId="{18841D56-4EEA-4409-B633-0C8251D35919}" dt="2026-10-14T12:37:30.725" v="2527"/>
          <ac:picMkLst>
            <pc:docMk/>
            <pc:sldMk cId="3484358430" sldId="403"/>
            <ac:picMk id="11" creationId="{98378881-FBBD-8BCB-0A7E-8EF7DA330EBE}"/>
          </ac:picMkLst>
        </pc:picChg>
        <pc:picChg chg="mod">
          <ac:chgData name="Hemilly Nicole Medeiros dos Santos" userId="7271c017-af81-485b-8e3d-d772c5cfe358" providerId="ADAL" clId="{18841D56-4EEA-4409-B633-0C8251D35919}" dt="2026-10-14T12:19:19.537" v="2340" actId="207"/>
          <ac:picMkLst>
            <pc:docMk/>
            <pc:sldMk cId="3484358430" sldId="403"/>
            <ac:picMk id="14" creationId="{2E45E965-B22E-A6C0-A0CB-109C501E6C69}"/>
          </ac:picMkLst>
        </pc:picChg>
      </pc:sldChg>
      <pc:sldChg chg="addSp delSp modSp add mod modTransition delAnim">
        <pc:chgData name="Hemilly Nicole Medeiros dos Santos" userId="7271c017-af81-485b-8e3d-d772c5cfe358" providerId="ADAL" clId="{18841D56-4EEA-4409-B633-0C8251D35919}" dt="2026-10-14T12:40:42.069" v="2539" actId="113"/>
        <pc:sldMkLst>
          <pc:docMk/>
          <pc:sldMk cId="31976658" sldId="404"/>
        </pc:sldMkLst>
        <pc:spChg chg="add mod">
          <ac:chgData name="Hemilly Nicole Medeiros dos Santos" userId="7271c017-af81-485b-8e3d-d772c5cfe358" providerId="ADAL" clId="{18841D56-4EEA-4409-B633-0C8251D35919}" dt="2026-10-14T12:29:16.889" v="2468"/>
          <ac:spMkLst>
            <pc:docMk/>
            <pc:sldMk cId="31976658" sldId="404"/>
            <ac:spMk id="3" creationId="{8D32E1A5-4B25-53EB-C219-2BD6E575A440}"/>
          </ac:spMkLst>
        </pc:spChg>
        <pc:spChg chg="mod">
          <ac:chgData name="Hemilly Nicole Medeiros dos Santos" userId="7271c017-af81-485b-8e3d-d772c5cfe358" providerId="ADAL" clId="{18841D56-4EEA-4409-B633-0C8251D35919}" dt="2026-10-14T12:40:42.069" v="2539" actId="113"/>
          <ac:spMkLst>
            <pc:docMk/>
            <pc:sldMk cId="31976658" sldId="404"/>
            <ac:spMk id="4" creationId="{620C87E5-E94D-2982-E89B-FDA3657122E5}"/>
          </ac:spMkLst>
        </pc:spChg>
        <pc:spChg chg="mod">
          <ac:chgData name="Hemilly Nicole Medeiros dos Santos" userId="7271c017-af81-485b-8e3d-d772c5cfe358" providerId="ADAL" clId="{18841D56-4EEA-4409-B633-0C8251D35919}" dt="2026-10-14T12:27:38.818" v="2451" actId="1076"/>
          <ac:spMkLst>
            <pc:docMk/>
            <pc:sldMk cId="31976658" sldId="404"/>
            <ac:spMk id="8" creationId="{E7B2A37B-FB38-389C-E4AF-C03CA47D236F}"/>
          </ac:spMkLst>
        </pc:spChg>
        <pc:spChg chg="mod">
          <ac:chgData name="Hemilly Nicole Medeiros dos Santos" userId="7271c017-af81-485b-8e3d-d772c5cfe358" providerId="ADAL" clId="{18841D56-4EEA-4409-B633-0C8251D35919}" dt="2026-10-14T12:28:47.837" v="2462" actId="113"/>
          <ac:spMkLst>
            <pc:docMk/>
            <pc:sldMk cId="31976658" sldId="404"/>
            <ac:spMk id="12" creationId="{DA2B0F77-2EDC-007B-A3BA-110BF2EB91DF}"/>
          </ac:spMkLst>
        </pc:spChg>
        <pc:spChg chg="mod">
          <ac:chgData name="Hemilly Nicole Medeiros dos Santos" userId="7271c017-af81-485b-8e3d-d772c5cfe358" providerId="ADAL" clId="{18841D56-4EEA-4409-B633-0C8251D35919}" dt="2026-10-14T12:28:45.198" v="2461" actId="113"/>
          <ac:spMkLst>
            <pc:docMk/>
            <pc:sldMk cId="31976658" sldId="404"/>
            <ac:spMk id="15" creationId="{56D3F180-88EC-7B01-76FB-C54DEBED9757}"/>
          </ac:spMkLst>
        </pc:spChg>
        <pc:picChg chg="add mod">
          <ac:chgData name="Hemilly Nicole Medeiros dos Santos" userId="7271c017-af81-485b-8e3d-d772c5cfe358" providerId="ADAL" clId="{18841D56-4EEA-4409-B633-0C8251D35919}" dt="2026-10-14T12:31:02.458" v="2492"/>
          <ac:picMkLst>
            <pc:docMk/>
            <pc:sldMk cId="31976658" sldId="404"/>
            <ac:picMk id="9" creationId="{98E24768-046C-1BC8-933B-C5AE901E20E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2:33:19.233" v="2513" actId="1076"/>
          <ac:picMkLst>
            <pc:docMk/>
            <pc:sldMk cId="31976658" sldId="404"/>
            <ac:picMk id="10" creationId="{037B9656-62F3-C26B-0167-A60080745D6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2:33:17.241" v="2512" actId="1076"/>
          <ac:picMkLst>
            <pc:docMk/>
            <pc:sldMk cId="31976658" sldId="404"/>
            <ac:picMk id="11" creationId="{D7867403-0AEF-7FA9-40A5-69E400F0B653}"/>
          </ac:picMkLst>
        </pc:picChg>
        <pc:picChg chg="add mod">
          <ac:chgData name="Hemilly Nicole Medeiros dos Santos" userId="7271c017-af81-485b-8e3d-d772c5cfe358" providerId="ADAL" clId="{18841D56-4EEA-4409-B633-0C8251D35919}" dt="2026-10-14T12:37:34.073" v="2528"/>
          <ac:picMkLst>
            <pc:docMk/>
            <pc:sldMk cId="31976658" sldId="404"/>
            <ac:picMk id="13" creationId="{DB75002C-3987-B006-6841-9FBCEB2D5435}"/>
          </ac:picMkLst>
        </pc:picChg>
        <pc:picChg chg="mod">
          <ac:chgData name="Hemilly Nicole Medeiros dos Santos" userId="7271c017-af81-485b-8e3d-d772c5cfe358" providerId="ADAL" clId="{18841D56-4EEA-4409-B633-0C8251D35919}" dt="2026-10-14T12:27:59.602" v="2453" actId="207"/>
          <ac:picMkLst>
            <pc:docMk/>
            <pc:sldMk cId="31976658" sldId="404"/>
            <ac:picMk id="14" creationId="{8837B7AF-1827-7BDD-3F11-D12E9BC318D4}"/>
          </ac:picMkLst>
        </pc:picChg>
      </pc:sldChg>
      <pc:sldChg chg="delSp modSp add mod">
        <pc:chgData name="Hemilly Nicole Medeiros dos Santos" userId="7271c017-af81-485b-8e3d-d772c5cfe358" providerId="ADAL" clId="{18841D56-4EEA-4409-B633-0C8251D35919}" dt="2026-10-14T12:44:35.498" v="2600" actId="20577"/>
        <pc:sldMkLst>
          <pc:docMk/>
          <pc:sldMk cId="1253875984" sldId="405"/>
        </pc:sldMkLst>
        <pc:spChg chg="mod">
          <ac:chgData name="Hemilly Nicole Medeiros dos Santos" userId="7271c017-af81-485b-8e3d-d772c5cfe358" providerId="ADAL" clId="{18841D56-4EEA-4409-B633-0C8251D35919}" dt="2026-10-14T12:38:28.051" v="2537" actId="113"/>
          <ac:spMkLst>
            <pc:docMk/>
            <pc:sldMk cId="1253875984" sldId="405"/>
            <ac:spMk id="4" creationId="{9AAEE76A-0E99-F6EA-4B06-F94D2FC02C0E}"/>
          </ac:spMkLst>
        </pc:spChg>
        <pc:spChg chg="mod">
          <ac:chgData name="Hemilly Nicole Medeiros dos Santos" userId="7271c017-af81-485b-8e3d-d772c5cfe358" providerId="ADAL" clId="{18841D56-4EEA-4409-B633-0C8251D35919}" dt="2026-10-14T12:38:08.104" v="2534" actId="1076"/>
          <ac:spMkLst>
            <pc:docMk/>
            <pc:sldMk cId="1253875984" sldId="405"/>
            <ac:spMk id="8" creationId="{4D651391-4027-BF2E-04C6-B18F6FA14869}"/>
          </ac:spMkLst>
        </pc:spChg>
        <pc:spChg chg="mod">
          <ac:chgData name="Hemilly Nicole Medeiros dos Santos" userId="7271c017-af81-485b-8e3d-d772c5cfe358" providerId="ADAL" clId="{18841D56-4EEA-4409-B633-0C8251D35919}" dt="2026-10-14T12:44:30.230" v="2597" actId="20577"/>
          <ac:spMkLst>
            <pc:docMk/>
            <pc:sldMk cId="1253875984" sldId="405"/>
            <ac:spMk id="12" creationId="{ADDA0A3A-A87A-F426-927A-B5F6A0ECD5D9}"/>
          </ac:spMkLst>
        </pc:spChg>
        <pc:spChg chg="mod">
          <ac:chgData name="Hemilly Nicole Medeiros dos Santos" userId="7271c017-af81-485b-8e3d-d772c5cfe358" providerId="ADAL" clId="{18841D56-4EEA-4409-B633-0C8251D35919}" dt="2026-10-14T12:44:35.498" v="2600" actId="20577"/>
          <ac:spMkLst>
            <pc:docMk/>
            <pc:sldMk cId="1253875984" sldId="405"/>
            <ac:spMk id="15" creationId="{0C945C51-B641-E3F2-02A0-7CAAF61EF1A3}"/>
          </ac:spMkLst>
        </pc:spChg>
        <pc:picChg chg="mod">
          <ac:chgData name="Hemilly Nicole Medeiros dos Santos" userId="7271c017-af81-485b-8e3d-d772c5cfe358" providerId="ADAL" clId="{18841D56-4EEA-4409-B633-0C8251D35919}" dt="2026-10-14T12:37:50.804" v="2531" actId="207"/>
          <ac:picMkLst>
            <pc:docMk/>
            <pc:sldMk cId="1253875984" sldId="405"/>
            <ac:picMk id="13" creationId="{D88507BA-9A9D-8298-B8A1-E5FAAE40481C}"/>
          </ac:picMkLst>
        </pc:picChg>
      </pc:sldChg>
      <pc:sldChg chg="modSp add mod ord">
        <pc:chgData name="Hemilly Nicole Medeiros dos Santos" userId="7271c017-af81-485b-8e3d-d772c5cfe358" providerId="ADAL" clId="{18841D56-4EEA-4409-B633-0C8251D35919}" dt="2026-10-14T12:41:12.676" v="2544" actId="1076"/>
        <pc:sldMkLst>
          <pc:docMk/>
          <pc:sldMk cId="577972390" sldId="406"/>
        </pc:sldMkLst>
        <pc:picChg chg="mod">
          <ac:chgData name="Hemilly Nicole Medeiros dos Santos" userId="7271c017-af81-485b-8e3d-d772c5cfe358" providerId="ADAL" clId="{18841D56-4EEA-4409-B633-0C8251D35919}" dt="2026-10-14T12:41:12.676" v="2544" actId="1076"/>
          <ac:picMkLst>
            <pc:docMk/>
            <pc:sldMk cId="577972390" sldId="406"/>
            <ac:picMk id="17" creationId="{7A9B8F01-7751-BF80-B8C6-24BBFC7372C5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4T12:58:08.067" v="2680" actId="1076"/>
        <pc:sldMkLst>
          <pc:docMk/>
          <pc:sldMk cId="4219052917" sldId="407"/>
        </pc:sldMkLst>
        <pc:spChg chg="mod">
          <ac:chgData name="Hemilly Nicole Medeiros dos Santos" userId="7271c017-af81-485b-8e3d-d772c5cfe358" providerId="ADAL" clId="{18841D56-4EEA-4409-B633-0C8251D35919}" dt="2026-10-14T12:43:35.062" v="2581" actId="14100"/>
          <ac:spMkLst>
            <pc:docMk/>
            <pc:sldMk cId="4219052917" sldId="407"/>
            <ac:spMk id="2" creationId="{219B83F7-CC60-2EA6-3180-32E9E509737B}"/>
          </ac:spMkLst>
        </pc:spChg>
        <pc:spChg chg="mod">
          <ac:chgData name="Hemilly Nicole Medeiros dos Santos" userId="7271c017-af81-485b-8e3d-d772c5cfe358" providerId="ADAL" clId="{18841D56-4EEA-4409-B633-0C8251D35919}" dt="2026-10-14T12:45:31.470" v="2609" actId="1076"/>
          <ac:spMkLst>
            <pc:docMk/>
            <pc:sldMk cId="4219052917" sldId="407"/>
            <ac:spMk id="4" creationId="{ECA3792C-B083-82B1-73E8-77DF4C024889}"/>
          </ac:spMkLst>
        </pc:spChg>
        <pc:spChg chg="add mod">
          <ac:chgData name="Hemilly Nicole Medeiros dos Santos" userId="7271c017-af81-485b-8e3d-d772c5cfe358" providerId="ADAL" clId="{18841D56-4EEA-4409-B633-0C8251D35919}" dt="2026-10-14T12:58:08.067" v="2680" actId="1076"/>
          <ac:spMkLst>
            <pc:docMk/>
            <pc:sldMk cId="4219052917" sldId="407"/>
            <ac:spMk id="6" creationId="{86D6D3DC-FC2F-4E61-E5A3-D5EF2047E17A}"/>
          </ac:spMkLst>
        </pc:spChg>
        <pc:spChg chg="mod">
          <ac:chgData name="Hemilly Nicole Medeiros dos Santos" userId="7271c017-af81-485b-8e3d-d772c5cfe358" providerId="ADAL" clId="{18841D56-4EEA-4409-B633-0C8251D35919}" dt="2026-10-14T12:54:58.016" v="2634" actId="1076"/>
          <ac:spMkLst>
            <pc:docMk/>
            <pc:sldMk cId="4219052917" sldId="407"/>
            <ac:spMk id="12" creationId="{F449F57E-381B-23AA-0E1D-22A419CE25CB}"/>
          </ac:spMkLst>
        </pc:spChg>
        <pc:picChg chg="add mod">
          <ac:chgData name="Hemilly Nicole Medeiros dos Santos" userId="7271c017-af81-485b-8e3d-d772c5cfe358" providerId="ADAL" clId="{18841D56-4EEA-4409-B633-0C8251D35919}" dt="2026-10-14T12:56:53.929" v="2656" actId="1076"/>
          <ac:picMkLst>
            <pc:docMk/>
            <pc:sldMk cId="4219052917" sldId="407"/>
            <ac:picMk id="5" creationId="{FC26E07D-5532-5334-5501-601A2C4A3382}"/>
          </ac:picMkLst>
        </pc:picChg>
      </pc:sldChg>
      <pc:sldChg chg="addSp modSp add mod modTransition">
        <pc:chgData name="Hemilly Nicole Medeiros dos Santos" userId="7271c017-af81-485b-8e3d-d772c5cfe358" providerId="ADAL" clId="{18841D56-4EEA-4409-B633-0C8251D35919}" dt="2026-10-14T13:01:59.730" v="2766"/>
        <pc:sldMkLst>
          <pc:docMk/>
          <pc:sldMk cId="1434621094" sldId="408"/>
        </pc:sldMkLst>
        <pc:spChg chg="mod">
          <ac:chgData name="Hemilly Nicole Medeiros dos Santos" userId="7271c017-af81-485b-8e3d-d772c5cfe358" providerId="ADAL" clId="{18841D56-4EEA-4409-B633-0C8251D35919}" dt="2026-10-14T12:59:35.098" v="2696" actId="113"/>
          <ac:spMkLst>
            <pc:docMk/>
            <pc:sldMk cId="1434621094" sldId="408"/>
            <ac:spMk id="4" creationId="{FCBACA8E-2F01-F2DE-1660-B730541FF995}"/>
          </ac:spMkLst>
        </pc:spChg>
        <pc:spChg chg="mod">
          <ac:chgData name="Hemilly Nicole Medeiros dos Santos" userId="7271c017-af81-485b-8e3d-d772c5cfe358" providerId="ADAL" clId="{18841D56-4EEA-4409-B633-0C8251D35919}" dt="2026-10-14T12:54:54.255" v="2633" actId="1076"/>
          <ac:spMkLst>
            <pc:docMk/>
            <pc:sldMk cId="1434621094" sldId="408"/>
            <ac:spMk id="6" creationId="{5895B7DC-F305-A406-A49D-01395C0801AF}"/>
          </ac:spMkLst>
        </pc:spChg>
        <pc:spChg chg="mod">
          <ac:chgData name="Hemilly Nicole Medeiros dos Santos" userId="7271c017-af81-485b-8e3d-d772c5cfe358" providerId="ADAL" clId="{18841D56-4EEA-4409-B633-0C8251D35919}" dt="2026-10-14T12:55:33.227" v="2641" actId="108"/>
          <ac:spMkLst>
            <pc:docMk/>
            <pc:sldMk cId="1434621094" sldId="408"/>
            <ac:spMk id="7" creationId="{CF258028-18EB-1F5C-4E98-0BB0A0E22030}"/>
          </ac:spMkLst>
        </pc:spChg>
        <pc:spChg chg="mod">
          <ac:chgData name="Hemilly Nicole Medeiros dos Santos" userId="7271c017-af81-485b-8e3d-d772c5cfe358" providerId="ADAL" clId="{18841D56-4EEA-4409-B633-0C8251D35919}" dt="2026-10-14T12:54:43.688" v="2631" actId="1076"/>
          <ac:spMkLst>
            <pc:docMk/>
            <pc:sldMk cId="1434621094" sldId="408"/>
            <ac:spMk id="8" creationId="{CCC3DDBC-5B53-C1B6-3036-627EE0E652F2}"/>
          </ac:spMkLst>
        </pc:spChg>
        <pc:spChg chg="mod">
          <ac:chgData name="Hemilly Nicole Medeiros dos Santos" userId="7271c017-af81-485b-8e3d-d772c5cfe358" providerId="ADAL" clId="{18841D56-4EEA-4409-B633-0C8251D35919}" dt="2026-10-14T12:56:02.179" v="2647" actId="113"/>
          <ac:spMkLst>
            <pc:docMk/>
            <pc:sldMk cId="1434621094" sldId="408"/>
            <ac:spMk id="12" creationId="{0FEA09E7-4339-0001-EC1A-64EAF8CBDFCC}"/>
          </ac:spMkLst>
        </pc:spChg>
        <pc:picChg chg="add mod modCrop">
          <ac:chgData name="Hemilly Nicole Medeiros dos Santos" userId="7271c017-af81-485b-8e3d-d772c5cfe358" providerId="ADAL" clId="{18841D56-4EEA-4409-B633-0C8251D35919}" dt="2026-10-14T12:57:47.850" v="2678" actId="14100"/>
          <ac:picMkLst>
            <pc:docMk/>
            <pc:sldMk cId="1434621094" sldId="408"/>
            <ac:picMk id="3" creationId="{E09EF068-4613-233B-9542-5141B629394F}"/>
          </ac:picMkLst>
        </pc:picChg>
        <pc:picChg chg="mod">
          <ac:chgData name="Hemilly Nicole Medeiros dos Santos" userId="7271c017-af81-485b-8e3d-d772c5cfe358" providerId="ADAL" clId="{18841D56-4EEA-4409-B633-0C8251D35919}" dt="2026-10-14T12:57:41.794" v="2677"/>
          <ac:picMkLst>
            <pc:docMk/>
            <pc:sldMk cId="1434621094" sldId="408"/>
            <ac:picMk id="5" creationId="{90D6461D-3B03-7289-ED76-2F6396E03254}"/>
          </ac:picMkLst>
        </pc:picChg>
        <pc:picChg chg="mod">
          <ac:chgData name="Hemilly Nicole Medeiros dos Santos" userId="7271c017-af81-485b-8e3d-d772c5cfe358" providerId="ADAL" clId="{18841D56-4EEA-4409-B633-0C8251D35919}" dt="2026-10-14T12:55:40.432" v="2643" actId="207"/>
          <ac:picMkLst>
            <pc:docMk/>
            <pc:sldMk cId="1434621094" sldId="408"/>
            <ac:picMk id="14" creationId="{C83EFA00-3BC0-B26F-2BB0-A784000AF190}"/>
          </ac:picMkLst>
        </pc:picChg>
      </pc:sldChg>
      <pc:sldChg chg="addSp modSp add mod modTransition">
        <pc:chgData name="Hemilly Nicole Medeiros dos Santos" userId="7271c017-af81-485b-8e3d-d772c5cfe358" providerId="ADAL" clId="{18841D56-4EEA-4409-B633-0C8251D35919}" dt="2026-10-14T13:02:05.523" v="2767"/>
        <pc:sldMkLst>
          <pc:docMk/>
          <pc:sldMk cId="2525193178" sldId="409"/>
        </pc:sldMkLst>
        <pc:spChg chg="mod">
          <ac:chgData name="Hemilly Nicole Medeiros dos Santos" userId="7271c017-af81-485b-8e3d-d772c5cfe358" providerId="ADAL" clId="{18841D56-4EEA-4409-B633-0C8251D35919}" dt="2026-10-14T13:00:10.814" v="2751" actId="20577"/>
          <ac:spMkLst>
            <pc:docMk/>
            <pc:sldMk cId="2525193178" sldId="409"/>
            <ac:spMk id="4" creationId="{C65AA8F4-0065-68B7-7716-480A847C7D91}"/>
          </ac:spMkLst>
        </pc:spChg>
        <pc:spChg chg="mod">
          <ac:chgData name="Hemilly Nicole Medeiros dos Santos" userId="7271c017-af81-485b-8e3d-d772c5cfe358" providerId="ADAL" clId="{18841D56-4EEA-4409-B633-0C8251D35919}" dt="2026-10-14T12:58:36.060" v="2686" actId="1076"/>
          <ac:spMkLst>
            <pc:docMk/>
            <pc:sldMk cId="2525193178" sldId="409"/>
            <ac:spMk id="6" creationId="{E8547E58-72A6-ABC4-97B9-BB99F5794AB4}"/>
          </ac:spMkLst>
        </pc:spChg>
        <pc:spChg chg="mod">
          <ac:chgData name="Hemilly Nicole Medeiros dos Santos" userId="7271c017-af81-485b-8e3d-d772c5cfe358" providerId="ADAL" clId="{18841D56-4EEA-4409-B633-0C8251D35919}" dt="2026-10-14T12:58:15.073" v="2682" actId="108"/>
          <ac:spMkLst>
            <pc:docMk/>
            <pc:sldMk cId="2525193178" sldId="409"/>
            <ac:spMk id="7" creationId="{196BDF45-10A3-35BC-DAF8-B4A849EEA490}"/>
          </ac:spMkLst>
        </pc:spChg>
        <pc:spChg chg="mod">
          <ac:chgData name="Hemilly Nicole Medeiros dos Santos" userId="7271c017-af81-485b-8e3d-d772c5cfe358" providerId="ADAL" clId="{18841D56-4EEA-4409-B633-0C8251D35919}" dt="2026-10-14T12:58:01.307" v="2679" actId="1076"/>
          <ac:spMkLst>
            <pc:docMk/>
            <pc:sldMk cId="2525193178" sldId="409"/>
            <ac:spMk id="8" creationId="{B602560B-91E1-0D71-84F9-5EF0553CAB23}"/>
          </ac:spMkLst>
        </pc:spChg>
        <pc:spChg chg="mod">
          <ac:chgData name="Hemilly Nicole Medeiros dos Santos" userId="7271c017-af81-485b-8e3d-d772c5cfe358" providerId="ADAL" clId="{18841D56-4EEA-4409-B633-0C8251D35919}" dt="2026-10-14T12:55:04.825" v="2636" actId="1076"/>
          <ac:spMkLst>
            <pc:docMk/>
            <pc:sldMk cId="2525193178" sldId="409"/>
            <ac:spMk id="12" creationId="{5B44832C-E0B0-B34B-1008-585F66DED53F}"/>
          </ac:spMkLst>
        </pc:spChg>
        <pc:picChg chg="add mod modCrop">
          <ac:chgData name="Hemilly Nicole Medeiros dos Santos" userId="7271c017-af81-485b-8e3d-d772c5cfe358" providerId="ADAL" clId="{18841D56-4EEA-4409-B633-0C8251D35919}" dt="2026-10-14T13:01:09.151" v="2762" actId="1076"/>
          <ac:picMkLst>
            <pc:docMk/>
            <pc:sldMk cId="2525193178" sldId="409"/>
            <ac:picMk id="3" creationId="{FC42F656-1748-D6BD-A06E-15F507CDB454}"/>
          </ac:picMkLst>
        </pc:picChg>
        <pc:picChg chg="mod">
          <ac:chgData name="Hemilly Nicole Medeiros dos Santos" userId="7271c017-af81-485b-8e3d-d772c5cfe358" providerId="ADAL" clId="{18841D56-4EEA-4409-B633-0C8251D35919}" dt="2026-10-14T13:01:02.944" v="2760"/>
          <ac:picMkLst>
            <pc:docMk/>
            <pc:sldMk cId="2525193178" sldId="409"/>
            <ac:picMk id="5" creationId="{51D4C2A6-F808-1C54-A1C7-C872DF1CD48C}"/>
          </ac:picMkLst>
        </pc:picChg>
        <pc:picChg chg="mod">
          <ac:chgData name="Hemilly Nicole Medeiros dos Santos" userId="7271c017-af81-485b-8e3d-d772c5cfe358" providerId="ADAL" clId="{18841D56-4EEA-4409-B633-0C8251D35919}" dt="2026-10-14T12:58:21.525" v="2684" actId="207"/>
          <ac:picMkLst>
            <pc:docMk/>
            <pc:sldMk cId="2525193178" sldId="409"/>
            <ac:picMk id="14" creationId="{AB044BD2-CF29-0D45-5104-8D580308E723}"/>
          </ac:picMkLst>
        </pc:picChg>
      </pc:sldChg>
      <pc:sldChg chg="modSp add mod ord">
        <pc:chgData name="Hemilly Nicole Medeiros dos Santos" userId="7271c017-af81-485b-8e3d-d772c5cfe358" providerId="ADAL" clId="{18841D56-4EEA-4409-B633-0C8251D35919}" dt="2026-10-14T13:03:23.272" v="2773" actId="1076"/>
        <pc:sldMkLst>
          <pc:docMk/>
          <pc:sldMk cId="1774792476" sldId="410"/>
        </pc:sldMkLst>
        <pc:picChg chg="mod">
          <ac:chgData name="Hemilly Nicole Medeiros dos Santos" userId="7271c017-af81-485b-8e3d-d772c5cfe358" providerId="ADAL" clId="{18841D56-4EEA-4409-B633-0C8251D35919}" dt="2026-10-14T13:03:23.272" v="2773" actId="1076"/>
          <ac:picMkLst>
            <pc:docMk/>
            <pc:sldMk cId="1774792476" sldId="410"/>
            <ac:picMk id="17" creationId="{F407D526-F344-0ECF-775E-7CD098195B98}"/>
          </ac:picMkLst>
        </pc:picChg>
      </pc:sldChg>
      <pc:sldChg chg="addSp delSp modSp add mod ord modTransition">
        <pc:chgData name="Hemilly Nicole Medeiros dos Santos" userId="7271c017-af81-485b-8e3d-d772c5cfe358" providerId="ADAL" clId="{18841D56-4EEA-4409-B633-0C8251D35919}" dt="2026-10-14T13:22:14.927" v="2859"/>
        <pc:sldMkLst>
          <pc:docMk/>
          <pc:sldMk cId="2106698073" sldId="411"/>
        </pc:sldMkLst>
        <pc:spChg chg="mod">
          <ac:chgData name="Hemilly Nicole Medeiros dos Santos" userId="7271c017-af81-485b-8e3d-d772c5cfe358" providerId="ADAL" clId="{18841D56-4EEA-4409-B633-0C8251D35919}" dt="2026-10-14T13:16:31.271" v="2806"/>
          <ac:spMkLst>
            <pc:docMk/>
            <pc:sldMk cId="2106698073" sldId="411"/>
            <ac:spMk id="2" creationId="{2CB764E5-5678-3526-B0A2-8C3EB3DC92C8}"/>
          </ac:spMkLst>
        </pc:spChg>
        <pc:spChg chg="add mod">
          <ac:chgData name="Hemilly Nicole Medeiros dos Santos" userId="7271c017-af81-485b-8e3d-d772c5cfe358" providerId="ADAL" clId="{18841D56-4EEA-4409-B633-0C8251D35919}" dt="2026-10-14T13:15:56.669" v="2804" actId="12788"/>
          <ac:spMkLst>
            <pc:docMk/>
            <pc:sldMk cId="2106698073" sldId="411"/>
            <ac:spMk id="3" creationId="{1C81E5D7-B5A9-7B65-AC15-5FE1BCCC8885}"/>
          </ac:spMkLst>
        </pc:spChg>
        <pc:spChg chg="mod">
          <ac:chgData name="Hemilly Nicole Medeiros dos Santos" userId="7271c017-af81-485b-8e3d-d772c5cfe358" providerId="ADAL" clId="{18841D56-4EEA-4409-B633-0C8251D35919}" dt="2026-10-14T13:14:34.988" v="2783" actId="1076"/>
          <ac:spMkLst>
            <pc:docMk/>
            <pc:sldMk cId="2106698073" sldId="411"/>
            <ac:spMk id="8" creationId="{6B530A7C-7CA6-F44E-5E67-F0E81EDC12DC}"/>
          </ac:spMkLst>
        </pc:spChg>
        <pc:spChg chg="add mod">
          <ac:chgData name="Hemilly Nicole Medeiros dos Santos" userId="7271c017-af81-485b-8e3d-d772c5cfe358" providerId="ADAL" clId="{18841D56-4EEA-4409-B633-0C8251D35919}" dt="2026-10-14T13:15:56.669" v="2804" actId="12788"/>
          <ac:spMkLst>
            <pc:docMk/>
            <pc:sldMk cId="2106698073" sldId="411"/>
            <ac:spMk id="9" creationId="{DB142715-8212-14C7-5AE8-899D4AB4B6CB}"/>
          </ac:spMkLst>
        </pc:spChg>
        <pc:spChg chg="add mod">
          <ac:chgData name="Hemilly Nicole Medeiros dos Santos" userId="7271c017-af81-485b-8e3d-d772c5cfe358" providerId="ADAL" clId="{18841D56-4EEA-4409-B633-0C8251D35919}" dt="2026-10-14T13:15:56.669" v="2804" actId="12788"/>
          <ac:spMkLst>
            <pc:docMk/>
            <pc:sldMk cId="2106698073" sldId="411"/>
            <ac:spMk id="10" creationId="{40EE3398-D62A-04AF-223D-512C204CAA8B}"/>
          </ac:spMkLst>
        </pc:spChg>
        <pc:spChg chg="add mod">
          <ac:chgData name="Hemilly Nicole Medeiros dos Santos" userId="7271c017-af81-485b-8e3d-d772c5cfe358" providerId="ADAL" clId="{18841D56-4EEA-4409-B633-0C8251D35919}" dt="2026-10-14T13:15:56.669" v="2804" actId="12788"/>
          <ac:spMkLst>
            <pc:docMk/>
            <pc:sldMk cId="2106698073" sldId="411"/>
            <ac:spMk id="11" creationId="{9881D65C-35C2-FC9F-A98C-5D30693A4055}"/>
          </ac:spMkLst>
        </pc:spChg>
        <pc:spChg chg="mod">
          <ac:chgData name="Hemilly Nicole Medeiros dos Santos" userId="7271c017-af81-485b-8e3d-d772c5cfe358" providerId="ADAL" clId="{18841D56-4EEA-4409-B633-0C8251D35919}" dt="2026-10-14T13:15:56.669" v="2804" actId="12788"/>
          <ac:spMkLst>
            <pc:docMk/>
            <pc:sldMk cId="2106698073" sldId="411"/>
            <ac:spMk id="12" creationId="{31603A9C-9089-7804-5FBD-5BAE35182142}"/>
          </ac:spMkLst>
        </pc:spChg>
        <pc:spChg chg="add mod">
          <ac:chgData name="Hemilly Nicole Medeiros dos Santos" userId="7271c017-af81-485b-8e3d-d772c5cfe358" providerId="ADAL" clId="{18841D56-4EEA-4409-B633-0C8251D35919}" dt="2026-10-14T13:16:10.709" v="2805" actId="20577"/>
          <ac:spMkLst>
            <pc:docMk/>
            <pc:sldMk cId="2106698073" sldId="411"/>
            <ac:spMk id="13" creationId="{97D8A658-FE6D-5A08-D594-859C8EBF8E19}"/>
          </ac:spMkLst>
        </pc:spChg>
        <pc:picChg chg="add mod">
          <ac:chgData name="Hemilly Nicole Medeiros dos Santos" userId="7271c017-af81-485b-8e3d-d772c5cfe358" providerId="ADAL" clId="{18841D56-4EEA-4409-B633-0C8251D35919}" dt="2026-10-14T13:17:32.840" v="2815" actId="1076"/>
          <ac:picMkLst>
            <pc:docMk/>
            <pc:sldMk cId="2106698073" sldId="411"/>
            <ac:picMk id="16" creationId="{45C732BC-6391-AEF4-0F3B-73D8A2EEB46A}"/>
          </ac:picMkLst>
        </pc:picChg>
      </pc:sldChg>
      <pc:sldChg chg="addSp delSp modSp add mod modTransition">
        <pc:chgData name="Hemilly Nicole Medeiros dos Santos" userId="7271c017-af81-485b-8e3d-d772c5cfe358" providerId="ADAL" clId="{18841D56-4EEA-4409-B633-0C8251D35919}" dt="2026-10-14T18:03:48.530" v="3758" actId="113"/>
        <pc:sldMkLst>
          <pc:docMk/>
          <pc:sldMk cId="2009825473" sldId="412"/>
        </pc:sldMkLst>
        <pc:spChg chg="mod">
          <ac:chgData name="Hemilly Nicole Medeiros dos Santos" userId="7271c017-af81-485b-8e3d-d772c5cfe358" providerId="ADAL" clId="{18841D56-4EEA-4409-B633-0C8251D35919}" dt="2026-10-14T18:03:48.530" v="3758" actId="113"/>
          <ac:spMkLst>
            <pc:docMk/>
            <pc:sldMk cId="2009825473" sldId="412"/>
            <ac:spMk id="4" creationId="{0980A5B4-7A38-7C2C-2981-7EC813B0E228}"/>
          </ac:spMkLst>
        </pc:spChg>
        <pc:spChg chg="mod">
          <ac:chgData name="Hemilly Nicole Medeiros dos Santos" userId="7271c017-af81-485b-8e3d-d772c5cfe358" providerId="ADAL" clId="{18841D56-4EEA-4409-B633-0C8251D35919}" dt="2026-10-14T13:18:02.760" v="2817" actId="1076"/>
          <ac:spMkLst>
            <pc:docMk/>
            <pc:sldMk cId="2009825473" sldId="412"/>
            <ac:spMk id="8" creationId="{4EB3812B-BD2C-F3EC-0189-FC1C4A101A78}"/>
          </ac:spMkLst>
        </pc:spChg>
        <pc:spChg chg="mod">
          <ac:chgData name="Hemilly Nicole Medeiros dos Santos" userId="7271c017-af81-485b-8e3d-d772c5cfe358" providerId="ADAL" clId="{18841D56-4EEA-4409-B633-0C8251D35919}" dt="2026-10-14T13:18:25.011" v="2823" actId="113"/>
          <ac:spMkLst>
            <pc:docMk/>
            <pc:sldMk cId="2009825473" sldId="412"/>
            <ac:spMk id="12" creationId="{4D3BA91F-EE72-CCBD-E022-11CB2A6B5407}"/>
          </ac:spMkLst>
        </pc:spChg>
        <pc:picChg chg="add mod ord">
          <ac:chgData name="Hemilly Nicole Medeiros dos Santos" userId="7271c017-af81-485b-8e3d-d772c5cfe358" providerId="ADAL" clId="{18841D56-4EEA-4409-B633-0C8251D35919}" dt="2026-10-14T13:21:23.248" v="2857"/>
          <ac:picMkLst>
            <pc:docMk/>
            <pc:sldMk cId="2009825473" sldId="412"/>
            <ac:picMk id="6" creationId="{84C8DFD7-1CE9-902C-65B2-CCB50B9DA133}"/>
          </ac:picMkLst>
        </pc:picChg>
        <pc:picChg chg="mod">
          <ac:chgData name="Hemilly Nicole Medeiros dos Santos" userId="7271c017-af81-485b-8e3d-d772c5cfe358" providerId="ADAL" clId="{18841D56-4EEA-4409-B633-0C8251D35919}" dt="2026-10-14T13:18:07.676" v="2819" actId="207"/>
          <ac:picMkLst>
            <pc:docMk/>
            <pc:sldMk cId="2009825473" sldId="412"/>
            <ac:picMk id="14" creationId="{A7532012-C686-41AE-160C-FBC658D41B9C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02:55.615" v="3753" actId="1076"/>
          <ac:picMkLst>
            <pc:docMk/>
            <pc:sldMk cId="2009825473" sldId="412"/>
            <ac:picMk id="15" creationId="{261006B6-D99A-1C5B-99D4-78C2F7F9279A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8:03:52.012" v="3759" actId="113"/>
        <pc:sldMkLst>
          <pc:docMk/>
          <pc:sldMk cId="524495416" sldId="413"/>
        </pc:sldMkLst>
        <pc:spChg chg="mod">
          <ac:chgData name="Hemilly Nicole Medeiros dos Santos" userId="7271c017-af81-485b-8e3d-d772c5cfe358" providerId="ADAL" clId="{18841D56-4EEA-4409-B633-0C8251D35919}" dt="2026-10-14T16:53:15.470" v="2868" actId="108"/>
          <ac:spMkLst>
            <pc:docMk/>
            <pc:sldMk cId="524495416" sldId="413"/>
            <ac:spMk id="3" creationId="{A4E424C9-2E43-26F6-CE80-6A644827D145}"/>
          </ac:spMkLst>
        </pc:spChg>
        <pc:spChg chg="mod">
          <ac:chgData name="Hemilly Nicole Medeiros dos Santos" userId="7271c017-af81-485b-8e3d-d772c5cfe358" providerId="ADAL" clId="{18841D56-4EEA-4409-B633-0C8251D35919}" dt="2026-10-14T18:03:52.012" v="3759" actId="113"/>
          <ac:spMkLst>
            <pc:docMk/>
            <pc:sldMk cId="524495416" sldId="413"/>
            <ac:spMk id="4" creationId="{64A2192E-E161-2C62-79B9-9E3916CD7BF3}"/>
          </ac:spMkLst>
        </pc:spChg>
        <pc:spChg chg="mod">
          <ac:chgData name="Hemilly Nicole Medeiros dos Santos" userId="7271c017-af81-485b-8e3d-d772c5cfe358" providerId="ADAL" clId="{18841D56-4EEA-4409-B633-0C8251D35919}" dt="2026-10-14T16:53:10.132" v="2867" actId="1076"/>
          <ac:spMkLst>
            <pc:docMk/>
            <pc:sldMk cId="524495416" sldId="413"/>
            <ac:spMk id="8" creationId="{90989D3D-0EEE-9B48-567F-AF99BFAD46D5}"/>
          </ac:spMkLst>
        </pc:spChg>
        <pc:spChg chg="mod">
          <ac:chgData name="Hemilly Nicole Medeiros dos Santos" userId="7271c017-af81-485b-8e3d-d772c5cfe358" providerId="ADAL" clId="{18841D56-4EEA-4409-B633-0C8251D35919}" dt="2026-10-14T16:53:19.190" v="2869" actId="108"/>
          <ac:spMkLst>
            <pc:docMk/>
            <pc:sldMk cId="524495416" sldId="413"/>
            <ac:spMk id="12" creationId="{3A175550-F818-C075-FB96-D47FEF87E23D}"/>
          </ac:spMkLst>
        </pc:spChg>
        <pc:picChg chg="add mod">
          <ac:chgData name="Hemilly Nicole Medeiros dos Santos" userId="7271c017-af81-485b-8e3d-d772c5cfe358" providerId="ADAL" clId="{18841D56-4EEA-4409-B633-0C8251D35919}" dt="2026-10-14T16:58:07.557" v="2911"/>
          <ac:picMkLst>
            <pc:docMk/>
            <pc:sldMk cId="524495416" sldId="413"/>
            <ac:picMk id="16" creationId="{7FDEE576-D002-3A71-0705-17556EEDFCB4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03:05.808" v="3754" actId="732"/>
          <ac:picMkLst>
            <pc:docMk/>
            <pc:sldMk cId="524495416" sldId="413"/>
            <ac:picMk id="17" creationId="{7A5DF07A-43DD-9C94-B947-E6A1FDFF3DE5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8:03:56.017" v="3760" actId="113"/>
        <pc:sldMkLst>
          <pc:docMk/>
          <pc:sldMk cId="588093370" sldId="414"/>
        </pc:sldMkLst>
        <pc:spChg chg="mod">
          <ac:chgData name="Hemilly Nicole Medeiros dos Santos" userId="7271c017-af81-485b-8e3d-d772c5cfe358" providerId="ADAL" clId="{18841D56-4EEA-4409-B633-0C8251D35919}" dt="2026-10-14T17:06:32.021" v="2917" actId="108"/>
          <ac:spMkLst>
            <pc:docMk/>
            <pc:sldMk cId="588093370" sldId="414"/>
            <ac:spMk id="3" creationId="{B7A91200-F18B-AC79-809F-9DE152A040E7}"/>
          </ac:spMkLst>
        </pc:spChg>
        <pc:spChg chg="mod">
          <ac:chgData name="Hemilly Nicole Medeiros dos Santos" userId="7271c017-af81-485b-8e3d-d772c5cfe358" providerId="ADAL" clId="{18841D56-4EEA-4409-B633-0C8251D35919}" dt="2026-10-14T18:03:56.017" v="3760" actId="113"/>
          <ac:spMkLst>
            <pc:docMk/>
            <pc:sldMk cId="588093370" sldId="414"/>
            <ac:spMk id="4" creationId="{7D346DFF-86E9-3EFC-577F-84F98E368F5C}"/>
          </ac:spMkLst>
        </pc:spChg>
        <pc:spChg chg="mod">
          <ac:chgData name="Hemilly Nicole Medeiros dos Santos" userId="7271c017-af81-485b-8e3d-d772c5cfe358" providerId="ADAL" clId="{18841D56-4EEA-4409-B633-0C8251D35919}" dt="2026-10-14T17:06:19.628" v="2915" actId="1076"/>
          <ac:spMkLst>
            <pc:docMk/>
            <pc:sldMk cId="588093370" sldId="414"/>
            <ac:spMk id="8" creationId="{6E3FF357-2CA6-E6F4-B54F-990A423D22F7}"/>
          </ac:spMkLst>
        </pc:spChg>
        <pc:spChg chg="mod">
          <ac:chgData name="Hemilly Nicole Medeiros dos Santos" userId="7271c017-af81-485b-8e3d-d772c5cfe358" providerId="ADAL" clId="{18841D56-4EEA-4409-B633-0C8251D35919}" dt="2026-10-14T17:06:28.410" v="2916" actId="108"/>
          <ac:spMkLst>
            <pc:docMk/>
            <pc:sldMk cId="588093370" sldId="414"/>
            <ac:spMk id="9" creationId="{7FEFA7AD-B527-DD9E-FCB3-C5865FCCCC09}"/>
          </ac:spMkLst>
        </pc:spChg>
        <pc:picChg chg="add mod">
          <ac:chgData name="Hemilly Nicole Medeiros dos Santos" userId="7271c017-af81-485b-8e3d-d772c5cfe358" providerId="ADAL" clId="{18841D56-4EEA-4409-B633-0C8251D35919}" dt="2026-10-14T17:12:50.403" v="3044"/>
          <ac:picMkLst>
            <pc:docMk/>
            <pc:sldMk cId="588093370" sldId="414"/>
            <ac:picMk id="18" creationId="{F1B64C80-1871-DD9F-642C-22BF00FE4AC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03:18.271" v="3757" actId="1076"/>
          <ac:picMkLst>
            <pc:docMk/>
            <pc:sldMk cId="588093370" sldId="414"/>
            <ac:picMk id="20" creationId="{A0B1E320-6353-7780-C2C3-3AFD4FC8A75B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4T17:23:50.188" v="3186"/>
        <pc:sldMkLst>
          <pc:docMk/>
          <pc:sldMk cId="2375292580" sldId="415"/>
        </pc:sldMkLst>
        <pc:spChg chg="mod">
          <ac:chgData name="Hemilly Nicole Medeiros dos Santos" userId="7271c017-af81-485b-8e3d-d772c5cfe358" providerId="ADAL" clId="{18841D56-4EEA-4409-B633-0C8251D35919}" dt="2026-10-14T17:19:29.954" v="3177" actId="1076"/>
          <ac:spMkLst>
            <pc:docMk/>
            <pc:sldMk cId="2375292580" sldId="415"/>
            <ac:spMk id="4" creationId="{298D37BA-94E5-9189-9CDB-0DCEE274E5A0}"/>
          </ac:spMkLst>
        </pc:spChg>
        <pc:picChg chg="add mod">
          <ac:chgData name="Hemilly Nicole Medeiros dos Santos" userId="7271c017-af81-485b-8e3d-d772c5cfe358" providerId="ADAL" clId="{18841D56-4EEA-4409-B633-0C8251D35919}" dt="2026-10-14T17:19:37.090" v="3178" actId="1076"/>
          <ac:picMkLst>
            <pc:docMk/>
            <pc:sldMk cId="2375292580" sldId="415"/>
            <ac:picMk id="5" creationId="{6812DACE-A126-13E5-60F3-FEF25347DFA7}"/>
          </ac:picMkLst>
        </pc:picChg>
        <pc:picChg chg="add mod">
          <ac:chgData name="Hemilly Nicole Medeiros dos Santos" userId="7271c017-af81-485b-8e3d-d772c5cfe358" providerId="ADAL" clId="{18841D56-4EEA-4409-B633-0C8251D35919}" dt="2026-10-14T17:19:48.890" v="3181" actId="1076"/>
          <ac:picMkLst>
            <pc:docMk/>
            <pc:sldMk cId="2375292580" sldId="415"/>
            <ac:picMk id="6" creationId="{89230A68-514C-E7F8-137D-65590ED66426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8:04:02.810" v="3761" actId="113"/>
        <pc:sldMkLst>
          <pc:docMk/>
          <pc:sldMk cId="2406816794" sldId="416"/>
        </pc:sldMkLst>
        <pc:spChg chg="add del mod">
          <ac:chgData name="Hemilly Nicole Medeiros dos Santos" userId="7271c017-af81-485b-8e3d-d772c5cfe358" providerId="ADAL" clId="{18841D56-4EEA-4409-B633-0C8251D35919}" dt="2026-10-14T18:04:02.810" v="3761" actId="113"/>
          <ac:spMkLst>
            <pc:docMk/>
            <pc:sldMk cId="2406816794" sldId="416"/>
            <ac:spMk id="4" creationId="{FA2F4D4B-DBCC-24C6-40E1-C31F9EAB4B4C}"/>
          </ac:spMkLst>
        </pc:spChg>
        <pc:spChg chg="mod">
          <ac:chgData name="Hemilly Nicole Medeiros dos Santos" userId="7271c017-af81-485b-8e3d-d772c5cfe358" providerId="ADAL" clId="{18841D56-4EEA-4409-B633-0C8251D35919}" dt="2026-10-14T17:24:55.761" v="3195" actId="1076"/>
          <ac:spMkLst>
            <pc:docMk/>
            <pc:sldMk cId="2406816794" sldId="416"/>
            <ac:spMk id="8" creationId="{45151FB9-6C20-15C1-EE07-DFA3FC9EF4AA}"/>
          </ac:spMkLst>
        </pc:spChg>
        <pc:spChg chg="mod">
          <ac:chgData name="Hemilly Nicole Medeiros dos Santos" userId="7271c017-af81-485b-8e3d-d772c5cfe358" providerId="ADAL" clId="{18841D56-4EEA-4409-B633-0C8251D35919}" dt="2026-10-14T17:24:49.829" v="3194" actId="108"/>
          <ac:spMkLst>
            <pc:docMk/>
            <pc:sldMk cId="2406816794" sldId="416"/>
            <ac:spMk id="9" creationId="{B38A172F-38FC-299A-E853-BE3B4436404B}"/>
          </ac:spMkLst>
        </pc:spChg>
        <pc:spChg chg="mod">
          <ac:chgData name="Hemilly Nicole Medeiros dos Santos" userId="7271c017-af81-485b-8e3d-d772c5cfe358" providerId="ADAL" clId="{18841D56-4EEA-4409-B633-0C8251D35919}" dt="2026-10-14T17:24:46.867" v="3193" actId="108"/>
          <ac:spMkLst>
            <pc:docMk/>
            <pc:sldMk cId="2406816794" sldId="416"/>
            <ac:spMk id="10" creationId="{90285F05-234B-ECD5-2414-646F78815919}"/>
          </ac:spMkLst>
        </pc:spChg>
        <pc:picChg chg="add mod">
          <ac:chgData name="Hemilly Nicole Medeiros dos Santos" userId="7271c017-af81-485b-8e3d-d772c5cfe358" providerId="ADAL" clId="{18841D56-4EEA-4409-B633-0C8251D35919}" dt="2026-10-14T17:59:21.706" v="3606" actId="1076"/>
          <ac:picMkLst>
            <pc:docMk/>
            <pc:sldMk cId="2406816794" sldId="416"/>
            <ac:picMk id="15" creationId="{603672DF-2CC7-9A34-D977-DFC6FEBFC7C7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7:59:41.847" v="3615" actId="732"/>
          <ac:picMkLst>
            <pc:docMk/>
            <pc:sldMk cId="2406816794" sldId="416"/>
            <ac:picMk id="16" creationId="{37F9FABF-061A-E753-82C4-50098F04333F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7:38:31.899" v="3275" actId="114"/>
        <pc:sldMkLst>
          <pc:docMk/>
          <pc:sldMk cId="1975659441" sldId="417"/>
        </pc:sldMkLst>
        <pc:spChg chg="mod">
          <ac:chgData name="Hemilly Nicole Medeiros dos Santos" userId="7271c017-af81-485b-8e3d-d772c5cfe358" providerId="ADAL" clId="{18841D56-4EEA-4409-B633-0C8251D35919}" dt="2026-10-14T17:38:31.899" v="3275" actId="114"/>
          <ac:spMkLst>
            <pc:docMk/>
            <pc:sldMk cId="1975659441" sldId="417"/>
            <ac:spMk id="4" creationId="{421A7777-6EDA-C0A5-C3BB-D6438529B157}"/>
          </ac:spMkLst>
        </pc:spChg>
        <pc:spChg chg="add mod">
          <ac:chgData name="Hemilly Nicole Medeiros dos Santos" userId="7271c017-af81-485b-8e3d-d772c5cfe358" providerId="ADAL" clId="{18841D56-4EEA-4409-B633-0C8251D35919}" dt="2026-10-14T17:31:27.496" v="3252" actId="1076"/>
          <ac:spMkLst>
            <pc:docMk/>
            <pc:sldMk cId="1975659441" sldId="417"/>
            <ac:spMk id="19" creationId="{DC39E9C2-B070-E1A6-1C42-01FE99531473}"/>
          </ac:spMkLst>
        </pc:spChg>
        <pc:spChg chg="add mod">
          <ac:chgData name="Hemilly Nicole Medeiros dos Santos" userId="7271c017-af81-485b-8e3d-d772c5cfe358" providerId="ADAL" clId="{18841D56-4EEA-4409-B633-0C8251D35919}" dt="2026-10-14T17:31:27.496" v="3252" actId="1076"/>
          <ac:spMkLst>
            <pc:docMk/>
            <pc:sldMk cId="1975659441" sldId="417"/>
            <ac:spMk id="20" creationId="{C167ADEA-F723-1ABB-C18A-70CBBE7AA27F}"/>
          </ac:spMkLst>
        </pc:spChg>
        <pc:spChg chg="add mod">
          <ac:chgData name="Hemilly Nicole Medeiros dos Santos" userId="7271c017-af81-485b-8e3d-d772c5cfe358" providerId="ADAL" clId="{18841D56-4EEA-4409-B633-0C8251D35919}" dt="2026-10-14T17:31:27.496" v="3252" actId="1076"/>
          <ac:spMkLst>
            <pc:docMk/>
            <pc:sldMk cId="1975659441" sldId="417"/>
            <ac:spMk id="21" creationId="{EBACBFDB-C606-A9A5-7B49-DDBD5FDBF568}"/>
          </ac:spMkLst>
        </pc:spChg>
        <pc:spChg chg="add mod">
          <ac:chgData name="Hemilly Nicole Medeiros dos Santos" userId="7271c017-af81-485b-8e3d-d772c5cfe358" providerId="ADAL" clId="{18841D56-4EEA-4409-B633-0C8251D35919}" dt="2026-10-14T17:31:27.496" v="3252" actId="1076"/>
          <ac:spMkLst>
            <pc:docMk/>
            <pc:sldMk cId="1975659441" sldId="417"/>
            <ac:spMk id="22" creationId="{E284D4E2-F17E-A21B-BDAA-1B9EBC02D0A2}"/>
          </ac:spMkLst>
        </pc:spChg>
        <pc:graphicFrameChg chg="add mod modGraphic">
          <ac:chgData name="Hemilly Nicole Medeiros dos Santos" userId="7271c017-af81-485b-8e3d-d772c5cfe358" providerId="ADAL" clId="{18841D56-4EEA-4409-B633-0C8251D35919}" dt="2026-10-14T17:31:27.496" v="3252" actId="1076"/>
          <ac:graphicFrameMkLst>
            <pc:docMk/>
            <pc:sldMk cId="1975659441" sldId="417"/>
            <ac:graphicFrameMk id="17" creationId="{08EEA361-D4E9-9EC0-F8AF-F4A53730BF04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4T17:31:27.496" v="3252" actId="1076"/>
          <ac:picMkLst>
            <pc:docMk/>
            <pc:sldMk cId="1975659441" sldId="417"/>
            <ac:picMk id="18" creationId="{5852B901-9243-601C-FB7F-11E220CA1275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8:04:07.635" v="3762" actId="113"/>
        <pc:sldMkLst>
          <pc:docMk/>
          <pc:sldMk cId="2381329255" sldId="418"/>
        </pc:sldMkLst>
        <pc:spChg chg="mod">
          <ac:chgData name="Hemilly Nicole Medeiros dos Santos" userId="7271c017-af81-485b-8e3d-d772c5cfe358" providerId="ADAL" clId="{18841D56-4EEA-4409-B633-0C8251D35919}" dt="2026-10-14T18:04:07.635" v="3762" actId="113"/>
          <ac:spMkLst>
            <pc:docMk/>
            <pc:sldMk cId="2381329255" sldId="418"/>
            <ac:spMk id="4" creationId="{62DAA13E-B9C5-1E15-C9EA-C74CFD7EBC40}"/>
          </ac:spMkLst>
        </pc:spChg>
        <pc:spChg chg="mod">
          <ac:chgData name="Hemilly Nicole Medeiros dos Santos" userId="7271c017-af81-485b-8e3d-d772c5cfe358" providerId="ADAL" clId="{18841D56-4EEA-4409-B633-0C8251D35919}" dt="2026-10-14T17:32:32.163" v="3255" actId="1076"/>
          <ac:spMkLst>
            <pc:docMk/>
            <pc:sldMk cId="2381329255" sldId="418"/>
            <ac:spMk id="8" creationId="{6E466FF1-C9EA-F46E-1A2A-909046097349}"/>
          </ac:spMkLst>
        </pc:spChg>
        <pc:spChg chg="mod">
          <ac:chgData name="Hemilly Nicole Medeiros dos Santos" userId="7271c017-af81-485b-8e3d-d772c5cfe358" providerId="ADAL" clId="{18841D56-4EEA-4409-B633-0C8251D35919}" dt="2026-10-14T17:32:37.187" v="3256" actId="108"/>
          <ac:spMkLst>
            <pc:docMk/>
            <pc:sldMk cId="2381329255" sldId="418"/>
            <ac:spMk id="9" creationId="{365CEA91-CE74-F100-49FB-628146EF0B8B}"/>
          </ac:spMkLst>
        </pc:spChg>
        <pc:spChg chg="mod">
          <ac:chgData name="Hemilly Nicole Medeiros dos Santos" userId="7271c017-af81-485b-8e3d-d772c5cfe358" providerId="ADAL" clId="{18841D56-4EEA-4409-B633-0C8251D35919}" dt="2026-10-14T17:32:47.243" v="3258" actId="108"/>
          <ac:spMkLst>
            <pc:docMk/>
            <pc:sldMk cId="2381329255" sldId="418"/>
            <ac:spMk id="10" creationId="{A8EECB4F-4037-D1D8-ED4B-1A465F64AECF}"/>
          </ac:spMkLst>
        </pc:spChg>
        <pc:spChg chg="mod">
          <ac:chgData name="Hemilly Nicole Medeiros dos Santos" userId="7271c017-af81-485b-8e3d-d772c5cfe358" providerId="ADAL" clId="{18841D56-4EEA-4409-B633-0C8251D35919}" dt="2026-10-14T17:32:41.962" v="3257" actId="108"/>
          <ac:spMkLst>
            <pc:docMk/>
            <pc:sldMk cId="2381329255" sldId="418"/>
            <ac:spMk id="11" creationId="{F08AE7E3-955C-BF85-7A89-625E822E813D}"/>
          </ac:spMkLst>
        </pc:spChg>
        <pc:picChg chg="add mod">
          <ac:chgData name="Hemilly Nicole Medeiros dos Santos" userId="7271c017-af81-485b-8e3d-d772c5cfe358" providerId="ADAL" clId="{18841D56-4EEA-4409-B633-0C8251D35919}" dt="2026-10-14T17:38:00.037" v="3266" actId="1076"/>
          <ac:picMkLst>
            <pc:docMk/>
            <pc:sldMk cId="2381329255" sldId="418"/>
            <ac:picMk id="6" creationId="{829957A2-8ED9-C4A8-0A2A-F35621886B8D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4T18:04:11.538" v="3763" actId="113"/>
        <pc:sldMkLst>
          <pc:docMk/>
          <pc:sldMk cId="2455716145" sldId="419"/>
        </pc:sldMkLst>
        <pc:spChg chg="mod">
          <ac:chgData name="Hemilly Nicole Medeiros dos Santos" userId="7271c017-af81-485b-8e3d-d772c5cfe358" providerId="ADAL" clId="{18841D56-4EEA-4409-B633-0C8251D35919}" dt="2026-10-14T18:04:11.538" v="3763" actId="113"/>
          <ac:spMkLst>
            <pc:docMk/>
            <pc:sldMk cId="2455716145" sldId="419"/>
            <ac:spMk id="4" creationId="{C6F608B6-3F89-290B-65FA-EFE66C97DF42}"/>
          </ac:spMkLst>
        </pc:spChg>
        <pc:picChg chg="add mod modCrop">
          <ac:chgData name="Hemilly Nicole Medeiros dos Santos" userId="7271c017-af81-485b-8e3d-d772c5cfe358" providerId="ADAL" clId="{18841D56-4EEA-4409-B633-0C8251D35919}" dt="2026-10-14T17:44:35.238" v="3440" actId="14100"/>
          <ac:picMkLst>
            <pc:docMk/>
            <pc:sldMk cId="2455716145" sldId="419"/>
            <ac:picMk id="5" creationId="{73C14CA5-2C55-8ADC-468B-BF8B1B3DF636}"/>
          </ac:picMkLst>
        </pc:picChg>
        <pc:picChg chg="mod">
          <ac:chgData name="Hemilly Nicole Medeiros dos Santos" userId="7271c017-af81-485b-8e3d-d772c5cfe358" providerId="ADAL" clId="{18841D56-4EEA-4409-B633-0C8251D35919}" dt="2026-10-14T17:43:52.303" v="3428"/>
          <ac:picMkLst>
            <pc:docMk/>
            <pc:sldMk cId="2455716145" sldId="419"/>
            <ac:picMk id="6" creationId="{2437F79C-F034-BE21-E8CB-25C4A8463655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7:44:20.172" v="3436" actId="1076"/>
          <ac:picMkLst>
            <pc:docMk/>
            <pc:sldMk cId="2455716145" sldId="419"/>
            <ac:picMk id="15" creationId="{673D7A52-6F5D-58B8-B4F5-951AEE32087C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7:44:28.934" v="3438" actId="1076"/>
          <ac:picMkLst>
            <pc:docMk/>
            <pc:sldMk cId="2455716145" sldId="419"/>
            <ac:picMk id="16" creationId="{5F64CA97-6496-5911-848B-0A79118A9993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7:44:25.694" v="3437" actId="1076"/>
          <ac:picMkLst>
            <pc:docMk/>
            <pc:sldMk cId="2455716145" sldId="419"/>
            <ac:picMk id="17" creationId="{A02C1324-0A5E-F545-EC69-7665BC3412B9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8:04:17.042" v="3764" actId="113"/>
        <pc:sldMkLst>
          <pc:docMk/>
          <pc:sldMk cId="2509369796" sldId="420"/>
        </pc:sldMkLst>
        <pc:spChg chg="mod">
          <ac:chgData name="Hemilly Nicole Medeiros dos Santos" userId="7271c017-af81-485b-8e3d-d772c5cfe358" providerId="ADAL" clId="{18841D56-4EEA-4409-B633-0C8251D35919}" dt="2026-10-14T18:04:17.042" v="3764" actId="113"/>
          <ac:spMkLst>
            <pc:docMk/>
            <pc:sldMk cId="2509369796" sldId="420"/>
            <ac:spMk id="4" creationId="{FEA9E014-9C17-9F38-9061-C31D09F112E8}"/>
          </ac:spMkLst>
        </pc:spChg>
        <pc:spChg chg="mod">
          <ac:chgData name="Hemilly Nicole Medeiros dos Santos" userId="7271c017-af81-485b-8e3d-d772c5cfe358" providerId="ADAL" clId="{18841D56-4EEA-4409-B633-0C8251D35919}" dt="2026-10-14T17:52:52.477" v="3534" actId="1076"/>
          <ac:spMkLst>
            <pc:docMk/>
            <pc:sldMk cId="2509369796" sldId="420"/>
            <ac:spMk id="8" creationId="{2C2C2DDE-A8DE-B25B-835F-217432283541}"/>
          </ac:spMkLst>
        </pc:spChg>
        <pc:spChg chg="mod">
          <ac:chgData name="Hemilly Nicole Medeiros dos Santos" userId="7271c017-af81-485b-8e3d-d772c5cfe358" providerId="ADAL" clId="{18841D56-4EEA-4409-B633-0C8251D35919}" dt="2026-10-14T17:53:03.294" v="3536" actId="108"/>
          <ac:spMkLst>
            <pc:docMk/>
            <pc:sldMk cId="2509369796" sldId="420"/>
            <ac:spMk id="11" creationId="{0469F854-C74A-68AA-1206-582D038D3D0C}"/>
          </ac:spMkLst>
        </pc:spChg>
        <pc:spChg chg="mod">
          <ac:chgData name="Hemilly Nicole Medeiros dos Santos" userId="7271c017-af81-485b-8e3d-d772c5cfe358" providerId="ADAL" clId="{18841D56-4EEA-4409-B633-0C8251D35919}" dt="2026-10-14T17:52:59.934" v="3535" actId="108"/>
          <ac:spMkLst>
            <pc:docMk/>
            <pc:sldMk cId="2509369796" sldId="420"/>
            <ac:spMk id="13" creationId="{9CC69ACE-CB61-FC25-F520-8A7FC35D7E21}"/>
          </ac:spMkLst>
        </pc:spChg>
        <pc:picChg chg="add mod">
          <ac:chgData name="Hemilly Nicole Medeiros dos Santos" userId="7271c017-af81-485b-8e3d-d772c5cfe358" providerId="ADAL" clId="{18841D56-4EEA-4409-B633-0C8251D35919}" dt="2026-10-14T18:01:53.817" v="3742"/>
          <ac:picMkLst>
            <pc:docMk/>
            <pc:sldMk cId="2509369796" sldId="420"/>
            <ac:picMk id="21" creationId="{BC19F1E8-92E7-E228-CF8F-58ED68FFD89E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02:20.918" v="3748" actId="14100"/>
          <ac:picMkLst>
            <pc:docMk/>
            <pc:sldMk cId="2509369796" sldId="420"/>
            <ac:picMk id="22" creationId="{FA8CE86C-3825-9A44-2D68-586CE4EFF628}"/>
          </ac:picMkLst>
        </pc:picChg>
      </pc:sldChg>
      <pc:sldChg chg="modSp add mod ord">
        <pc:chgData name="Hemilly Nicole Medeiros dos Santos" userId="7271c017-af81-485b-8e3d-d772c5cfe358" providerId="ADAL" clId="{18841D56-4EEA-4409-B633-0C8251D35919}" dt="2026-10-14T18:04:20.764" v="3765" actId="113"/>
        <pc:sldMkLst>
          <pc:docMk/>
          <pc:sldMk cId="3327123895" sldId="421"/>
        </pc:sldMkLst>
        <pc:spChg chg="mod">
          <ac:chgData name="Hemilly Nicole Medeiros dos Santos" userId="7271c017-af81-485b-8e3d-d772c5cfe358" providerId="ADAL" clId="{18841D56-4EEA-4409-B633-0C8251D35919}" dt="2026-10-14T18:04:20.764" v="3765" actId="113"/>
          <ac:spMkLst>
            <pc:docMk/>
            <pc:sldMk cId="3327123895" sldId="421"/>
            <ac:spMk id="4" creationId="{B02D3C32-D464-0DE3-1B96-6607F423E7BC}"/>
          </ac:spMkLst>
        </pc:spChg>
      </pc:sldChg>
      <pc:sldChg chg="modSp add mod ord">
        <pc:chgData name="Hemilly Nicole Medeiros dos Santos" userId="7271c017-af81-485b-8e3d-d772c5cfe358" providerId="ADAL" clId="{18841D56-4EEA-4409-B633-0C8251D35919}" dt="2026-10-14T18:06:18.590" v="3770" actId="1076"/>
        <pc:sldMkLst>
          <pc:docMk/>
          <pc:sldMk cId="3416349822" sldId="422"/>
        </pc:sldMkLst>
        <pc:picChg chg="mod">
          <ac:chgData name="Hemilly Nicole Medeiros dos Santos" userId="7271c017-af81-485b-8e3d-d772c5cfe358" providerId="ADAL" clId="{18841D56-4EEA-4409-B633-0C8251D35919}" dt="2026-10-14T18:06:13.304" v="3769" actId="1076"/>
          <ac:picMkLst>
            <pc:docMk/>
            <pc:sldMk cId="3416349822" sldId="422"/>
            <ac:picMk id="5" creationId="{C00EB6BB-90D6-9161-698B-8A08017E6316}"/>
          </ac:picMkLst>
        </pc:picChg>
        <pc:picChg chg="mod">
          <ac:chgData name="Hemilly Nicole Medeiros dos Santos" userId="7271c017-af81-485b-8e3d-d772c5cfe358" providerId="ADAL" clId="{18841D56-4EEA-4409-B633-0C8251D35919}" dt="2026-10-14T18:06:18.590" v="3770" actId="1076"/>
          <ac:picMkLst>
            <pc:docMk/>
            <pc:sldMk cId="3416349822" sldId="422"/>
            <ac:picMk id="17" creationId="{16E24290-2B1F-92A0-811A-B62B5D8B2263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4T18:17:20.752" v="3845" actId="1076"/>
        <pc:sldMkLst>
          <pc:docMk/>
          <pc:sldMk cId="3359128999" sldId="423"/>
        </pc:sldMkLst>
        <pc:spChg chg="mod">
          <ac:chgData name="Hemilly Nicole Medeiros dos Santos" userId="7271c017-af81-485b-8e3d-d772c5cfe358" providerId="ADAL" clId="{18841D56-4EEA-4409-B633-0C8251D35919}" dt="2026-10-14T18:09:53.875" v="3775"/>
          <ac:spMkLst>
            <pc:docMk/>
            <pc:sldMk cId="3359128999" sldId="423"/>
            <ac:spMk id="2" creationId="{8EB21F20-A8A9-F2D4-EE04-F6887E897B10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3" creationId="{28F50AC4-C5CA-A5A0-F830-9EEA053B858E}"/>
          </ac:spMkLst>
        </pc:spChg>
        <pc:spChg chg="mod">
          <ac:chgData name="Hemilly Nicole Medeiros dos Santos" userId="7271c017-af81-485b-8e3d-d772c5cfe358" providerId="ADAL" clId="{18841D56-4EEA-4409-B633-0C8251D35919}" dt="2026-10-14T18:17:02.799" v="3841" actId="1076"/>
          <ac:spMkLst>
            <pc:docMk/>
            <pc:sldMk cId="3359128999" sldId="423"/>
            <ac:spMk id="4" creationId="{B2ED6346-4C14-A6D2-378B-13915F16B97A}"/>
          </ac:spMkLst>
        </pc:spChg>
        <pc:spChg chg="mod">
          <ac:chgData name="Hemilly Nicole Medeiros dos Santos" userId="7271c017-af81-485b-8e3d-d772c5cfe358" providerId="ADAL" clId="{18841D56-4EEA-4409-B633-0C8251D35919}" dt="2026-10-14T18:13:12.895" v="3794" actId="1076"/>
          <ac:spMkLst>
            <pc:docMk/>
            <pc:sldMk cId="3359128999" sldId="423"/>
            <ac:spMk id="7" creationId="{06B64B50-10B8-4E55-764D-46A0FF768FBF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8" creationId="{89B3B887-88FB-7A72-5CD2-396F35704897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9" creationId="{852006F4-EDFF-8EE2-EF71-A3992BF9CC6A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10" creationId="{44C2FDA1-79BA-7F1B-6E3D-93CB21383615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11" creationId="{6398620C-72A0-78F9-D030-0FA9EA4BD164}"/>
          </ac:spMkLst>
        </pc:spChg>
        <pc:spChg chg="mod">
          <ac:chgData name="Hemilly Nicole Medeiros dos Santos" userId="7271c017-af81-485b-8e3d-d772c5cfe358" providerId="ADAL" clId="{18841D56-4EEA-4409-B633-0C8251D35919}" dt="2026-10-14T18:16:21.865" v="3834" actId="12788"/>
          <ac:spMkLst>
            <pc:docMk/>
            <pc:sldMk cId="3359128999" sldId="423"/>
            <ac:spMk id="12" creationId="{D9495197-92A5-2816-1F28-E755B65CAC3C}"/>
          </ac:spMkLst>
        </pc:spChg>
        <pc:picChg chg="add mod">
          <ac:chgData name="Hemilly Nicole Medeiros dos Santos" userId="7271c017-af81-485b-8e3d-d772c5cfe358" providerId="ADAL" clId="{18841D56-4EEA-4409-B633-0C8251D35919}" dt="2026-10-14T18:16:21.865" v="3834" actId="12788"/>
          <ac:picMkLst>
            <pc:docMk/>
            <pc:sldMk cId="3359128999" sldId="423"/>
            <ac:picMk id="6" creationId="{46633839-F2F2-6529-64B2-0BBDD327B0EC}"/>
          </ac:picMkLst>
        </pc:picChg>
        <pc:picChg chg="mod">
          <ac:chgData name="Hemilly Nicole Medeiros dos Santos" userId="7271c017-af81-485b-8e3d-d772c5cfe358" providerId="ADAL" clId="{18841D56-4EEA-4409-B633-0C8251D35919}" dt="2026-10-14T18:16:21.865" v="3834" actId="12788"/>
          <ac:picMkLst>
            <pc:docMk/>
            <pc:sldMk cId="3359128999" sldId="423"/>
            <ac:picMk id="14" creationId="{A37467A5-BB94-E972-86C4-F64E1590AF68}"/>
          </ac:picMkLst>
        </pc:picChg>
        <pc:picChg chg="add mod">
          <ac:chgData name="Hemilly Nicole Medeiros dos Santos" userId="7271c017-af81-485b-8e3d-d772c5cfe358" providerId="ADAL" clId="{18841D56-4EEA-4409-B633-0C8251D35919}" dt="2026-10-14T18:16:21.865" v="3834" actId="12788"/>
          <ac:picMkLst>
            <pc:docMk/>
            <pc:sldMk cId="3359128999" sldId="423"/>
            <ac:picMk id="17" creationId="{1C49159B-FF2C-CFD8-62D6-3A0DBCB35EF3}"/>
          </ac:picMkLst>
        </pc:picChg>
        <pc:picChg chg="add mod">
          <ac:chgData name="Hemilly Nicole Medeiros dos Santos" userId="7271c017-af81-485b-8e3d-d772c5cfe358" providerId="ADAL" clId="{18841D56-4EEA-4409-B633-0C8251D35919}" dt="2026-10-14T18:16:00.586" v="3827" actId="12788"/>
          <ac:picMkLst>
            <pc:docMk/>
            <pc:sldMk cId="3359128999" sldId="423"/>
            <ac:picMk id="19" creationId="{98C2D1E7-B25D-79A4-C842-3CFDD21E9ED2}"/>
          </ac:picMkLst>
        </pc:picChg>
        <pc:picChg chg="add mod">
          <ac:chgData name="Hemilly Nicole Medeiros dos Santos" userId="7271c017-af81-485b-8e3d-d772c5cfe358" providerId="ADAL" clId="{18841D56-4EEA-4409-B633-0C8251D35919}" dt="2026-10-14T18:16:21.865" v="3834" actId="12788"/>
          <ac:picMkLst>
            <pc:docMk/>
            <pc:sldMk cId="3359128999" sldId="423"/>
            <ac:picMk id="21" creationId="{B6669F10-373F-97F9-CD19-CD0F12B261FF}"/>
          </ac:picMkLst>
        </pc:picChg>
        <pc:picChg chg="add mod">
          <ac:chgData name="Hemilly Nicole Medeiros dos Santos" userId="7271c017-af81-485b-8e3d-d772c5cfe358" providerId="ADAL" clId="{18841D56-4EEA-4409-B633-0C8251D35919}" dt="2026-10-14T18:17:20.752" v="3845" actId="1076"/>
          <ac:picMkLst>
            <pc:docMk/>
            <pc:sldMk cId="3359128999" sldId="423"/>
            <ac:picMk id="22" creationId="{8680759E-E543-5EBC-77E5-7EF8D42E8458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9:08:01.934" v="4261" actId="113"/>
        <pc:sldMkLst>
          <pc:docMk/>
          <pc:sldMk cId="4036244472" sldId="424"/>
        </pc:sldMkLst>
        <pc:spChg chg="mod">
          <ac:chgData name="Hemilly Nicole Medeiros dos Santos" userId="7271c017-af81-485b-8e3d-d772c5cfe358" providerId="ADAL" clId="{18841D56-4EEA-4409-B633-0C8251D35919}" dt="2026-10-14T18:31:47.180" v="4046" actId="108"/>
          <ac:spMkLst>
            <pc:docMk/>
            <pc:sldMk cId="4036244472" sldId="424"/>
            <ac:spMk id="3" creationId="{1221275F-60E7-CAE3-8255-2D09A11D5A69}"/>
          </ac:spMkLst>
        </pc:spChg>
        <pc:spChg chg="mod">
          <ac:chgData name="Hemilly Nicole Medeiros dos Santos" userId="7271c017-af81-485b-8e3d-d772c5cfe358" providerId="ADAL" clId="{18841D56-4EEA-4409-B633-0C8251D35919}" dt="2026-10-14T19:08:01.934" v="4261" actId="113"/>
          <ac:spMkLst>
            <pc:docMk/>
            <pc:sldMk cId="4036244472" sldId="424"/>
            <ac:spMk id="4" creationId="{149F1238-5360-EBA9-5A23-B84752A4AD21}"/>
          </ac:spMkLst>
        </pc:spChg>
        <pc:spChg chg="mod">
          <ac:chgData name="Hemilly Nicole Medeiros dos Santos" userId="7271c017-af81-485b-8e3d-d772c5cfe358" providerId="ADAL" clId="{18841D56-4EEA-4409-B633-0C8251D35919}" dt="2026-10-14T18:26:12.072" v="3991" actId="108"/>
          <ac:spMkLst>
            <pc:docMk/>
            <pc:sldMk cId="4036244472" sldId="424"/>
            <ac:spMk id="7" creationId="{D725EE6E-C8E4-42D2-D9A1-DC60AC029C85}"/>
          </ac:spMkLst>
        </pc:spChg>
        <pc:spChg chg="mod">
          <ac:chgData name="Hemilly Nicole Medeiros dos Santos" userId="7271c017-af81-485b-8e3d-d772c5cfe358" providerId="ADAL" clId="{18841D56-4EEA-4409-B633-0C8251D35919}" dt="2026-10-14T18:28:58.438" v="3996" actId="1076"/>
          <ac:spMkLst>
            <pc:docMk/>
            <pc:sldMk cId="4036244472" sldId="424"/>
            <ac:spMk id="8" creationId="{F73A72EA-52B4-92DE-DB8B-5D6A5DF3642F}"/>
          </ac:spMkLst>
        </pc:spChg>
        <pc:spChg chg="mod">
          <ac:chgData name="Hemilly Nicole Medeiros dos Santos" userId="7271c017-af81-485b-8e3d-d772c5cfe358" providerId="ADAL" clId="{18841D56-4EEA-4409-B633-0C8251D35919}" dt="2026-10-14T18:30:11.799" v="4034" actId="108"/>
          <ac:spMkLst>
            <pc:docMk/>
            <pc:sldMk cId="4036244472" sldId="424"/>
            <ac:spMk id="12" creationId="{D3C84CBE-38EE-5953-85E2-B7E8130A32AF}"/>
          </ac:spMkLst>
        </pc:spChg>
        <pc:spChg chg="add mod">
          <ac:chgData name="Hemilly Nicole Medeiros dos Santos" userId="7271c017-af81-485b-8e3d-d772c5cfe358" providerId="ADAL" clId="{18841D56-4EEA-4409-B633-0C8251D35919}" dt="2026-10-14T18:41:31.380" v="4084" actId="12789"/>
          <ac:spMkLst>
            <pc:docMk/>
            <pc:sldMk cId="4036244472" sldId="424"/>
            <ac:spMk id="13" creationId="{E7925F1A-C113-59EA-7604-E54E8E81AA86}"/>
          </ac:spMkLst>
        </pc:spChg>
        <pc:spChg chg="add mod">
          <ac:chgData name="Hemilly Nicole Medeiros dos Santos" userId="7271c017-af81-485b-8e3d-d772c5cfe358" providerId="ADAL" clId="{18841D56-4EEA-4409-B633-0C8251D35919}" dt="2026-10-14T18:41:31.380" v="4084" actId="12789"/>
          <ac:spMkLst>
            <pc:docMk/>
            <pc:sldMk cId="4036244472" sldId="424"/>
            <ac:spMk id="15" creationId="{8D5BA49E-2E13-1766-9E96-DB8A8DCF687B}"/>
          </ac:spMkLst>
        </pc:spChg>
        <pc:spChg chg="add mod">
          <ac:chgData name="Hemilly Nicole Medeiros dos Santos" userId="7271c017-af81-485b-8e3d-d772c5cfe358" providerId="ADAL" clId="{18841D56-4EEA-4409-B633-0C8251D35919}" dt="2026-10-14T18:42:05.234" v="4089" actId="1076"/>
          <ac:spMkLst>
            <pc:docMk/>
            <pc:sldMk cId="4036244472" sldId="424"/>
            <ac:spMk id="18" creationId="{6D013854-0F4D-71D6-71A2-E672A3B51FC8}"/>
          </ac:spMkLst>
        </pc:spChg>
        <pc:picChg chg="mod">
          <ac:chgData name="Hemilly Nicole Medeiros dos Santos" userId="7271c017-af81-485b-8e3d-d772c5cfe358" providerId="ADAL" clId="{18841D56-4EEA-4409-B633-0C8251D35919}" dt="2026-10-14T18:26:18.041" v="3993" actId="207"/>
          <ac:picMkLst>
            <pc:docMk/>
            <pc:sldMk cId="4036244472" sldId="424"/>
            <ac:picMk id="14" creationId="{04F0BDF8-2EE5-1A8C-1731-AA80E6CFFC8D}"/>
          </ac:picMkLst>
        </pc:picChg>
        <pc:picChg chg="add mod">
          <ac:chgData name="Hemilly Nicole Medeiros dos Santos" userId="7271c017-af81-485b-8e3d-d772c5cfe358" providerId="ADAL" clId="{18841D56-4EEA-4409-B633-0C8251D35919}" dt="2026-10-14T18:43:30.939" v="4107"/>
          <ac:picMkLst>
            <pc:docMk/>
            <pc:sldMk cId="4036244472" sldId="424"/>
            <ac:picMk id="16" creationId="{440486EF-8F61-176B-D970-41DD01D8C6A4}"/>
          </ac:picMkLst>
        </pc:picChg>
        <pc:picChg chg="mod">
          <ac:chgData name="Hemilly Nicole Medeiros dos Santos" userId="7271c017-af81-485b-8e3d-d772c5cfe358" providerId="ADAL" clId="{18841D56-4EEA-4409-B633-0C8251D35919}" dt="2026-10-14T18:33:43.309" v="4049" actId="207"/>
          <ac:picMkLst>
            <pc:docMk/>
            <pc:sldMk cId="4036244472" sldId="424"/>
            <ac:picMk id="21" creationId="{6211C7E4-F226-EA46-A917-36FB59BB3224}"/>
          </ac:picMkLst>
        </pc:picChg>
        <pc:picChg chg="add mod">
          <ac:chgData name="Hemilly Nicole Medeiros dos Santos" userId="7271c017-af81-485b-8e3d-d772c5cfe358" providerId="ADAL" clId="{18841D56-4EEA-4409-B633-0C8251D35919}" dt="2026-10-14T18:42:05.234" v="4089" actId="1076"/>
          <ac:picMkLst>
            <pc:docMk/>
            <pc:sldMk cId="4036244472" sldId="424"/>
            <ac:picMk id="24" creationId="{B93D223E-03E5-C33D-C901-83EFD9E378DF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48:13.741" v="4131" actId="14100"/>
          <ac:picMkLst>
            <pc:docMk/>
            <pc:sldMk cId="4036244472" sldId="424"/>
            <ac:picMk id="26" creationId="{5A8B34E9-C6A0-CA9A-3550-947D5D7F2EAE}"/>
          </ac:picMkLst>
        </pc:picChg>
        <pc:picChg chg="add mod">
          <ac:chgData name="Hemilly Nicole Medeiros dos Santos" userId="7271c017-af81-485b-8e3d-d772c5cfe358" providerId="ADAL" clId="{18841D56-4EEA-4409-B633-0C8251D35919}" dt="2026-10-14T18:48:05.110" v="4129"/>
          <ac:picMkLst>
            <pc:docMk/>
            <pc:sldMk cId="4036244472" sldId="424"/>
            <ac:picMk id="28" creationId="{A0BED2AC-B824-9370-01B6-74D2FC09AF0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8:48:20.092" v="4132" actId="14100"/>
          <ac:picMkLst>
            <pc:docMk/>
            <pc:sldMk cId="4036244472" sldId="424"/>
            <ac:picMk id="29" creationId="{A51BAA55-4FB2-67E1-1672-899F3270981B}"/>
          </ac:picMkLst>
        </pc:picChg>
      </pc:sldChg>
      <pc:sldChg chg="modSp add mod ord">
        <pc:chgData name="Hemilly Nicole Medeiros dos Santos" userId="7271c017-af81-485b-8e3d-d772c5cfe358" providerId="ADAL" clId="{18841D56-4EEA-4409-B633-0C8251D35919}" dt="2026-10-14T18:35:58.047" v="4054" actId="1076"/>
        <pc:sldMkLst>
          <pc:docMk/>
          <pc:sldMk cId="990517028" sldId="425"/>
        </pc:sldMkLst>
        <pc:spChg chg="mod">
          <ac:chgData name="Hemilly Nicole Medeiros dos Santos" userId="7271c017-af81-485b-8e3d-d772c5cfe358" providerId="ADAL" clId="{18841D56-4EEA-4409-B633-0C8251D35919}" dt="2026-10-14T18:35:35.629" v="4050" actId="108"/>
          <ac:spMkLst>
            <pc:docMk/>
            <pc:sldMk cId="990517028" sldId="425"/>
            <ac:spMk id="3" creationId="{8E1C7641-3B35-6680-337E-2D7A37B8E389}"/>
          </ac:spMkLst>
        </pc:spChg>
        <pc:spChg chg="mod">
          <ac:chgData name="Hemilly Nicole Medeiros dos Santos" userId="7271c017-af81-485b-8e3d-d772c5cfe358" providerId="ADAL" clId="{18841D56-4EEA-4409-B633-0C8251D35919}" dt="2026-10-14T18:35:58.047" v="4054" actId="1076"/>
          <ac:spMkLst>
            <pc:docMk/>
            <pc:sldMk cId="990517028" sldId="425"/>
            <ac:spMk id="8" creationId="{F99D6E1F-56BC-D302-17D5-6A8381E29115}"/>
          </ac:spMkLst>
        </pc:spChg>
        <pc:spChg chg="mod">
          <ac:chgData name="Hemilly Nicole Medeiros dos Santos" userId="7271c017-af81-485b-8e3d-d772c5cfe358" providerId="ADAL" clId="{18841D56-4EEA-4409-B633-0C8251D35919}" dt="2026-10-14T18:31:20.388" v="4043" actId="108"/>
          <ac:spMkLst>
            <pc:docMk/>
            <pc:sldMk cId="990517028" sldId="425"/>
            <ac:spMk id="12" creationId="{B789E6D1-14C9-FAA7-47E0-7A530E1063DB}"/>
          </ac:spMkLst>
        </pc:spChg>
        <pc:picChg chg="mod">
          <ac:chgData name="Hemilly Nicole Medeiros dos Santos" userId="7271c017-af81-485b-8e3d-d772c5cfe358" providerId="ADAL" clId="{18841D56-4EEA-4409-B633-0C8251D35919}" dt="2026-10-14T18:35:45.985" v="4053" actId="207"/>
          <ac:picMkLst>
            <pc:docMk/>
            <pc:sldMk cId="990517028" sldId="425"/>
            <ac:picMk id="21" creationId="{938F811C-9E93-BA72-DC55-A65D83EE7941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9:34:38.962" v="4414" actId="1076"/>
        <pc:sldMkLst>
          <pc:docMk/>
          <pc:sldMk cId="531931094" sldId="426"/>
        </pc:sldMkLst>
        <pc:spChg chg="mod">
          <ac:chgData name="Hemilly Nicole Medeiros dos Santos" userId="7271c017-af81-485b-8e3d-d772c5cfe358" providerId="ADAL" clId="{18841D56-4EEA-4409-B633-0C8251D35919}" dt="2026-10-14T18:51:02.260" v="4155" actId="108"/>
          <ac:spMkLst>
            <pc:docMk/>
            <pc:sldMk cId="531931094" sldId="426"/>
            <ac:spMk id="3" creationId="{D8FBE6FE-C93E-A999-5882-DA5D43975C8F}"/>
          </ac:spMkLst>
        </pc:spChg>
        <pc:spChg chg="mod">
          <ac:chgData name="Hemilly Nicole Medeiros dos Santos" userId="7271c017-af81-485b-8e3d-d772c5cfe358" providerId="ADAL" clId="{18841D56-4EEA-4409-B633-0C8251D35919}" dt="2026-10-14T19:07:56.870" v="4260" actId="113"/>
          <ac:spMkLst>
            <pc:docMk/>
            <pc:sldMk cId="531931094" sldId="426"/>
            <ac:spMk id="4" creationId="{B3DA3354-803D-772A-2815-B116CC3A78A4}"/>
          </ac:spMkLst>
        </pc:spChg>
        <pc:spChg chg="mod">
          <ac:chgData name="Hemilly Nicole Medeiros dos Santos" userId="7271c017-af81-485b-8e3d-d772c5cfe358" providerId="ADAL" clId="{18841D56-4EEA-4409-B633-0C8251D35919}" dt="2026-10-14T19:34:38.962" v="4414" actId="1076"/>
          <ac:spMkLst>
            <pc:docMk/>
            <pc:sldMk cId="531931094" sldId="426"/>
            <ac:spMk id="8" creationId="{55E2BB29-7E77-82BD-E0FB-841500497EDA}"/>
          </ac:spMkLst>
        </pc:spChg>
        <pc:spChg chg="mod">
          <ac:chgData name="Hemilly Nicole Medeiros dos Santos" userId="7271c017-af81-485b-8e3d-d772c5cfe358" providerId="ADAL" clId="{18841D56-4EEA-4409-B633-0C8251D35919}" dt="2026-10-14T18:49:20.653" v="4138" actId="108"/>
          <ac:spMkLst>
            <pc:docMk/>
            <pc:sldMk cId="531931094" sldId="426"/>
            <ac:spMk id="9" creationId="{0E62BACA-182F-E580-9187-53F965DADACF}"/>
          </ac:spMkLst>
        </pc:spChg>
        <pc:spChg chg="mod">
          <ac:chgData name="Hemilly Nicole Medeiros dos Santos" userId="7271c017-af81-485b-8e3d-d772c5cfe358" providerId="ADAL" clId="{18841D56-4EEA-4409-B633-0C8251D35919}" dt="2026-10-14T19:04:24.043" v="4191" actId="12788"/>
          <ac:spMkLst>
            <pc:docMk/>
            <pc:sldMk cId="531931094" sldId="426"/>
            <ac:spMk id="13" creationId="{418B7544-F191-4A9C-7E3F-E9A596A66F5E}"/>
          </ac:spMkLst>
        </pc:spChg>
        <pc:spChg chg="mod">
          <ac:chgData name="Hemilly Nicole Medeiros dos Santos" userId="7271c017-af81-485b-8e3d-d772c5cfe358" providerId="ADAL" clId="{18841D56-4EEA-4409-B633-0C8251D35919}" dt="2026-10-14T19:04:28.800" v="4192" actId="1076"/>
          <ac:spMkLst>
            <pc:docMk/>
            <pc:sldMk cId="531931094" sldId="426"/>
            <ac:spMk id="15" creationId="{738862B7-811F-8099-3B1B-7B0561F4A0E7}"/>
          </ac:spMkLst>
        </pc:spChg>
        <pc:spChg chg="mod">
          <ac:chgData name="Hemilly Nicole Medeiros dos Santos" userId="7271c017-af81-485b-8e3d-d772c5cfe358" providerId="ADAL" clId="{18841D56-4EEA-4409-B633-0C8251D35919}" dt="2026-10-14T19:04:24.043" v="4191" actId="12788"/>
          <ac:spMkLst>
            <pc:docMk/>
            <pc:sldMk cId="531931094" sldId="426"/>
            <ac:spMk id="18" creationId="{C56EA627-A44E-18CF-A9F0-EE785896F70A}"/>
          </ac:spMkLst>
        </pc:spChg>
        <pc:picChg chg="mod">
          <ac:chgData name="Hemilly Nicole Medeiros dos Santos" userId="7271c017-af81-485b-8e3d-d772c5cfe358" providerId="ADAL" clId="{18841D56-4EEA-4409-B633-0C8251D35919}" dt="2026-10-14T18:50:52.624" v="4153" actId="207"/>
          <ac:picMkLst>
            <pc:docMk/>
            <pc:sldMk cId="531931094" sldId="426"/>
            <ac:picMk id="6" creationId="{AEFC7D38-AEE1-78A3-4047-98AD7AFD33E3}"/>
          </ac:picMkLst>
        </pc:picChg>
        <pc:picChg chg="mod">
          <ac:chgData name="Hemilly Nicole Medeiros dos Santos" userId="7271c017-af81-485b-8e3d-d772c5cfe358" providerId="ADAL" clId="{18841D56-4EEA-4409-B633-0C8251D35919}" dt="2026-10-14T18:50:58.990" v="4154" actId="108"/>
          <ac:picMkLst>
            <pc:docMk/>
            <pc:sldMk cId="531931094" sldId="426"/>
            <ac:picMk id="21" creationId="{A80F1C50-8B6A-EB74-E10B-CDFF1EC92661}"/>
          </ac:picMkLst>
        </pc:picChg>
        <pc:picChg chg="add mod">
          <ac:chgData name="Hemilly Nicole Medeiros dos Santos" userId="7271c017-af81-485b-8e3d-d772c5cfe358" providerId="ADAL" clId="{18841D56-4EEA-4409-B633-0C8251D35919}" dt="2026-10-14T19:07:46.497" v="4259"/>
          <ac:picMkLst>
            <pc:docMk/>
            <pc:sldMk cId="531931094" sldId="426"/>
            <ac:picMk id="23" creationId="{80A9A811-CE30-46E3-4B9B-F7B26EB6898F}"/>
          </ac:picMkLst>
        </pc:picChg>
        <pc:picChg chg="mod">
          <ac:chgData name="Hemilly Nicole Medeiros dos Santos" userId="7271c017-af81-485b-8e3d-d772c5cfe358" providerId="ADAL" clId="{18841D56-4EEA-4409-B633-0C8251D35919}" dt="2026-10-14T19:04:36.064" v="4193" actId="1076"/>
          <ac:picMkLst>
            <pc:docMk/>
            <pc:sldMk cId="531931094" sldId="426"/>
            <ac:picMk id="24" creationId="{FE808F60-F396-9D09-C2F3-78E7C545F3A6}"/>
          </ac:picMkLst>
        </pc:picChg>
        <pc:picChg chg="add mod">
          <ac:chgData name="Hemilly Nicole Medeiros dos Santos" userId="7271c017-af81-485b-8e3d-d772c5cfe358" providerId="ADAL" clId="{18841D56-4EEA-4409-B633-0C8251D35919}" dt="2026-10-14T19:08:42.714" v="4272"/>
          <ac:picMkLst>
            <pc:docMk/>
            <pc:sldMk cId="531931094" sldId="426"/>
            <ac:picMk id="25" creationId="{0AA0650F-BD2A-DBE0-C0CA-3DB5CACE3EC4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9:07:31.198" v="4221" actId="732"/>
          <ac:picMkLst>
            <pc:docMk/>
            <pc:sldMk cId="531931094" sldId="426"/>
            <ac:picMk id="31" creationId="{FE8EF231-D570-B936-2FFC-B06F335F45F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9:08:48.906" v="4273" actId="14100"/>
          <ac:picMkLst>
            <pc:docMk/>
            <pc:sldMk cId="531931094" sldId="426"/>
            <ac:picMk id="32" creationId="{F555D758-0394-039C-E46E-0AD673D4D221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9:34:31.115" v="4413" actId="1076"/>
        <pc:sldMkLst>
          <pc:docMk/>
          <pc:sldMk cId="2619106809" sldId="427"/>
        </pc:sldMkLst>
        <pc:spChg chg="mod">
          <ac:chgData name="Hemilly Nicole Medeiros dos Santos" userId="7271c017-af81-485b-8e3d-d772c5cfe358" providerId="ADAL" clId="{18841D56-4EEA-4409-B633-0C8251D35919}" dt="2026-10-14T19:17:07.483" v="4359" actId="20577"/>
          <ac:spMkLst>
            <pc:docMk/>
            <pc:sldMk cId="2619106809" sldId="427"/>
            <ac:spMk id="4" creationId="{D018E11B-202A-4038-060D-F9FDF29BDE88}"/>
          </ac:spMkLst>
        </pc:spChg>
        <pc:spChg chg="mod">
          <ac:chgData name="Hemilly Nicole Medeiros dos Santos" userId="7271c017-af81-485b-8e3d-d772c5cfe358" providerId="ADAL" clId="{18841D56-4EEA-4409-B633-0C8251D35919}" dt="2026-10-14T19:34:31.115" v="4413" actId="1076"/>
          <ac:spMkLst>
            <pc:docMk/>
            <pc:sldMk cId="2619106809" sldId="427"/>
            <ac:spMk id="8" creationId="{D1A00C42-F75A-2C03-8417-E0C584F6DE74}"/>
          </ac:spMkLst>
        </pc:spChg>
        <pc:spChg chg="mod">
          <ac:chgData name="Hemilly Nicole Medeiros dos Santos" userId="7271c017-af81-485b-8e3d-d772c5cfe358" providerId="ADAL" clId="{18841D56-4EEA-4409-B633-0C8251D35919}" dt="2026-10-14T19:16:21.145" v="4357" actId="108"/>
          <ac:spMkLst>
            <pc:docMk/>
            <pc:sldMk cId="2619106809" sldId="427"/>
            <ac:spMk id="9" creationId="{83C4066D-C188-C67C-9FF5-137C6E6A2874}"/>
          </ac:spMkLst>
        </pc:spChg>
        <pc:spChg chg="mod">
          <ac:chgData name="Hemilly Nicole Medeiros dos Santos" userId="7271c017-af81-485b-8e3d-d772c5cfe358" providerId="ADAL" clId="{18841D56-4EEA-4409-B633-0C8251D35919}" dt="2026-10-14T19:10:33.725" v="4278" actId="108"/>
          <ac:spMkLst>
            <pc:docMk/>
            <pc:sldMk cId="2619106809" sldId="427"/>
            <ac:spMk id="10" creationId="{3B5ADA70-43A9-49AA-6745-84145FB9AC09}"/>
          </ac:spMkLst>
        </pc:spChg>
        <pc:picChg chg="add mod">
          <ac:chgData name="Hemilly Nicole Medeiros dos Santos" userId="7271c017-af81-485b-8e3d-d772c5cfe358" providerId="ADAL" clId="{18841D56-4EEA-4409-B633-0C8251D35919}" dt="2026-10-14T19:12:58.574" v="4310"/>
          <ac:picMkLst>
            <pc:docMk/>
            <pc:sldMk cId="2619106809" sldId="427"/>
            <ac:picMk id="5" creationId="{CED8BBE1-B55C-142B-A4C6-D333B2158552}"/>
          </ac:picMkLst>
        </pc:picChg>
        <pc:picChg chg="mod">
          <ac:chgData name="Hemilly Nicole Medeiros dos Santos" userId="7271c017-af81-485b-8e3d-d772c5cfe358" providerId="ADAL" clId="{18841D56-4EEA-4409-B633-0C8251D35919}" dt="2026-10-14T19:11:04.119" v="4286" actId="207"/>
          <ac:picMkLst>
            <pc:docMk/>
            <pc:sldMk cId="2619106809" sldId="427"/>
            <ac:picMk id="6" creationId="{64DE3B51-02C2-29D5-41F6-B73A1BBA681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9:13:10.387" v="4314" actId="14100"/>
          <ac:picMkLst>
            <pc:docMk/>
            <pc:sldMk cId="2619106809" sldId="427"/>
            <ac:picMk id="16" creationId="{422F3AE3-C4DF-D28A-F326-F08B7C33A5BC}"/>
          </ac:picMkLst>
        </pc:picChg>
        <pc:picChg chg="mod">
          <ac:chgData name="Hemilly Nicole Medeiros dos Santos" userId="7271c017-af81-485b-8e3d-d772c5cfe358" providerId="ADAL" clId="{18841D56-4EEA-4409-B633-0C8251D35919}" dt="2026-10-14T19:10:29.404" v="4277" actId="108"/>
          <ac:picMkLst>
            <pc:docMk/>
            <pc:sldMk cId="2619106809" sldId="427"/>
            <ac:picMk id="19" creationId="{FDD0139D-2691-4DE5-B4F8-93A427CFE95C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9:13:05.937" v="4312" actId="14100"/>
          <ac:picMkLst>
            <pc:docMk/>
            <pc:sldMk cId="2619106809" sldId="427"/>
            <ac:picMk id="20" creationId="{27270F92-2839-8DB9-3DEB-37B7ADBDB112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9:34:43.131" v="4415" actId="1076"/>
        <pc:sldMkLst>
          <pc:docMk/>
          <pc:sldMk cId="1788761019" sldId="428"/>
        </pc:sldMkLst>
        <pc:spChg chg="mod">
          <ac:chgData name="Hemilly Nicole Medeiros dos Santos" userId="7271c017-af81-485b-8e3d-d772c5cfe358" providerId="ADAL" clId="{18841D56-4EEA-4409-B633-0C8251D35919}" dt="2026-10-14T19:17:17.333" v="4361"/>
          <ac:spMkLst>
            <pc:docMk/>
            <pc:sldMk cId="1788761019" sldId="428"/>
            <ac:spMk id="4" creationId="{D3097395-A0AA-5365-D5FC-EFAD91E15E83}"/>
          </ac:spMkLst>
        </pc:spChg>
        <pc:spChg chg="mod">
          <ac:chgData name="Hemilly Nicole Medeiros dos Santos" userId="7271c017-af81-485b-8e3d-d772c5cfe358" providerId="ADAL" clId="{18841D56-4EEA-4409-B633-0C8251D35919}" dt="2026-10-14T19:34:43.131" v="4415" actId="1076"/>
          <ac:spMkLst>
            <pc:docMk/>
            <pc:sldMk cId="1788761019" sldId="428"/>
            <ac:spMk id="8" creationId="{1890032D-A522-20C3-604F-27DF834D0BCC}"/>
          </ac:spMkLst>
        </pc:spChg>
        <pc:spChg chg="mod">
          <ac:chgData name="Hemilly Nicole Medeiros dos Santos" userId="7271c017-af81-485b-8e3d-d772c5cfe358" providerId="ADAL" clId="{18841D56-4EEA-4409-B633-0C8251D35919}" dt="2026-10-14T19:16:02.594" v="4352" actId="108"/>
          <ac:spMkLst>
            <pc:docMk/>
            <pc:sldMk cId="1788761019" sldId="428"/>
            <ac:spMk id="9" creationId="{F3F4FB1F-85A1-86DA-40B1-7CC28643905C}"/>
          </ac:spMkLst>
        </pc:spChg>
        <pc:spChg chg="mod">
          <ac:chgData name="Hemilly Nicole Medeiros dos Santos" userId="7271c017-af81-485b-8e3d-d772c5cfe358" providerId="ADAL" clId="{18841D56-4EEA-4409-B633-0C8251D35919}" dt="2026-10-14T19:16:05.427" v="4353" actId="108"/>
          <ac:spMkLst>
            <pc:docMk/>
            <pc:sldMk cId="1788761019" sldId="428"/>
            <ac:spMk id="10" creationId="{E229732F-209C-2731-A28F-2F280C47CE6D}"/>
          </ac:spMkLst>
        </pc:spChg>
        <pc:spChg chg="mod">
          <ac:chgData name="Hemilly Nicole Medeiros dos Santos" userId="7271c017-af81-485b-8e3d-d772c5cfe358" providerId="ADAL" clId="{18841D56-4EEA-4409-B633-0C8251D35919}" dt="2026-10-14T19:15:45.791" v="4322" actId="108"/>
          <ac:spMkLst>
            <pc:docMk/>
            <pc:sldMk cId="1788761019" sldId="428"/>
            <ac:spMk id="11" creationId="{EA0BF084-23F6-8464-024B-3FBB59E9CCEB}"/>
          </ac:spMkLst>
        </pc:spChg>
        <pc:picChg chg="add mod">
          <ac:chgData name="Hemilly Nicole Medeiros dos Santos" userId="7271c017-af81-485b-8e3d-d772c5cfe358" providerId="ADAL" clId="{18841D56-4EEA-4409-B633-0C8251D35919}" dt="2026-10-14T19:18:18.413" v="4383"/>
          <ac:picMkLst>
            <pc:docMk/>
            <pc:sldMk cId="1788761019" sldId="428"/>
            <ac:picMk id="13" creationId="{A0A8677E-9C3D-CA2C-9EE6-CD4D8301C288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4T19:18:26.955" v="4384" actId="732"/>
          <ac:picMkLst>
            <pc:docMk/>
            <pc:sldMk cId="1788761019" sldId="428"/>
            <ac:picMk id="15" creationId="{B5CE6799-E19A-388A-6609-F23991731581}"/>
          </ac:picMkLst>
        </pc:picChg>
        <pc:picChg chg="mod">
          <ac:chgData name="Hemilly Nicole Medeiros dos Santos" userId="7271c017-af81-485b-8e3d-d772c5cfe358" providerId="ADAL" clId="{18841D56-4EEA-4409-B633-0C8251D35919}" dt="2026-10-14T19:15:55.773" v="4351" actId="207"/>
          <ac:picMkLst>
            <pc:docMk/>
            <pc:sldMk cId="1788761019" sldId="428"/>
            <ac:picMk id="17" creationId="{42063AC9-9349-5CAC-C2A4-ADDB7FE6E207}"/>
          </ac:picMkLst>
        </pc:picChg>
        <pc:picChg chg="mod">
          <ac:chgData name="Hemilly Nicole Medeiros dos Santos" userId="7271c017-af81-485b-8e3d-d772c5cfe358" providerId="ADAL" clId="{18841D56-4EEA-4409-B633-0C8251D35919}" dt="2026-10-14T19:16:13.221" v="4356" actId="207"/>
          <ac:picMkLst>
            <pc:docMk/>
            <pc:sldMk cId="1788761019" sldId="428"/>
            <ac:picMk id="19" creationId="{217486D6-A7C3-13E7-AF72-6FAF3DD61E83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4T19:22:51.852" v="4411" actId="1076"/>
        <pc:sldMkLst>
          <pc:docMk/>
          <pc:sldMk cId="4196437456" sldId="429"/>
        </pc:sldMkLst>
        <pc:spChg chg="mod">
          <ac:chgData name="Hemilly Nicole Medeiros dos Santos" userId="7271c017-af81-485b-8e3d-d772c5cfe358" providerId="ADAL" clId="{18841D56-4EEA-4409-B633-0C8251D35919}" dt="2026-10-14T19:22:25.875" v="4404" actId="1076"/>
          <ac:spMkLst>
            <pc:docMk/>
            <pc:sldMk cId="4196437456" sldId="429"/>
            <ac:spMk id="4" creationId="{2E971516-11A4-0E48-566B-092680AACF84}"/>
          </ac:spMkLst>
        </pc:spChg>
        <pc:spChg chg="add mod">
          <ac:chgData name="Hemilly Nicole Medeiros dos Santos" userId="7271c017-af81-485b-8e3d-d772c5cfe358" providerId="ADAL" clId="{18841D56-4EEA-4409-B633-0C8251D35919}" dt="2026-10-14T19:22:51.852" v="4411" actId="1076"/>
          <ac:spMkLst>
            <pc:docMk/>
            <pc:sldMk cId="4196437456" sldId="429"/>
            <ac:spMk id="5" creationId="{B0A24713-9ADF-54AA-1C4A-56E8165A0EAE}"/>
          </ac:spMkLst>
        </pc:spChg>
        <pc:spChg chg="add mod">
          <ac:chgData name="Hemilly Nicole Medeiros dos Santos" userId="7271c017-af81-485b-8e3d-d772c5cfe358" providerId="ADAL" clId="{18841D56-4EEA-4409-B633-0C8251D35919}" dt="2026-10-14T19:22:47.215" v="4410" actId="113"/>
          <ac:spMkLst>
            <pc:docMk/>
            <pc:sldMk cId="4196437456" sldId="429"/>
            <ac:spMk id="16" creationId="{035D2F93-30EB-2913-D9D2-4B132AE5627B}"/>
          </ac:spMkLst>
        </pc:spChg>
      </pc:sldChg>
      <pc:sldChg chg="add ord">
        <pc:chgData name="Hemilly Nicole Medeiros dos Santos" userId="7271c017-af81-485b-8e3d-d772c5cfe358" providerId="ADAL" clId="{18841D56-4EEA-4409-B633-0C8251D35919}" dt="2026-10-15T14:14:08.262" v="4418"/>
        <pc:sldMkLst>
          <pc:docMk/>
          <pc:sldMk cId="3233338760" sldId="430"/>
        </pc:sldMkLst>
      </pc:sldChg>
      <pc:sldChg chg="modSp add mod ord">
        <pc:chgData name="Hemilly Nicole Medeiros dos Santos" userId="7271c017-af81-485b-8e3d-d772c5cfe358" providerId="ADAL" clId="{18841D56-4EEA-4409-B633-0C8251D35919}" dt="2026-10-15T14:14:36.465" v="4422" actId="1076"/>
        <pc:sldMkLst>
          <pc:docMk/>
          <pc:sldMk cId="2445158484" sldId="431"/>
        </pc:sldMkLst>
        <pc:spChg chg="mod">
          <ac:chgData name="Hemilly Nicole Medeiros dos Santos" userId="7271c017-af81-485b-8e3d-d772c5cfe358" providerId="ADAL" clId="{18841D56-4EEA-4409-B633-0C8251D35919}" dt="2026-10-15T14:14:36.465" v="4422" actId="1076"/>
          <ac:spMkLst>
            <pc:docMk/>
            <pc:sldMk cId="2445158484" sldId="431"/>
            <ac:spMk id="11" creationId="{44C23BDE-0D2C-D214-622C-C7F5708CDB44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6:37:17.840" v="5075" actId="478"/>
        <pc:sldMkLst>
          <pc:docMk/>
          <pc:sldMk cId="1328759655" sldId="432"/>
        </pc:sldMkLst>
        <pc:spChg chg="mod">
          <ac:chgData name="Hemilly Nicole Medeiros dos Santos" userId="7271c017-af81-485b-8e3d-d772c5cfe358" providerId="ADAL" clId="{18841D56-4EEA-4409-B633-0C8251D35919}" dt="2026-10-15T14:15:27.740" v="4427"/>
          <ac:spMkLst>
            <pc:docMk/>
            <pc:sldMk cId="1328759655" sldId="432"/>
            <ac:spMk id="2" creationId="{AD479191-B97E-F038-82FB-B5001B9ACA8E}"/>
          </ac:spMkLst>
        </pc:spChg>
        <pc:spChg chg="mod">
          <ac:chgData name="Hemilly Nicole Medeiros dos Santos" userId="7271c017-af81-485b-8e3d-d772c5cfe358" providerId="ADAL" clId="{18841D56-4EEA-4409-B633-0C8251D35919}" dt="2026-10-15T14:42:07.109" v="4693" actId="1076"/>
          <ac:spMkLst>
            <pc:docMk/>
            <pc:sldMk cId="1328759655" sldId="432"/>
            <ac:spMk id="3" creationId="{D72E59D5-7B4D-98D9-3CEB-798EF10601E5}"/>
          </ac:spMkLst>
        </pc:spChg>
        <pc:spChg chg="mod">
          <ac:chgData name="Hemilly Nicole Medeiros dos Santos" userId="7271c017-af81-485b-8e3d-d772c5cfe358" providerId="ADAL" clId="{18841D56-4EEA-4409-B633-0C8251D35919}" dt="2026-10-15T14:42:07.109" v="4693" actId="1076"/>
          <ac:spMkLst>
            <pc:docMk/>
            <pc:sldMk cId="1328759655" sldId="432"/>
            <ac:spMk id="9" creationId="{F4CEEFD2-74AD-D5DC-707B-9620782139FF}"/>
          </ac:spMkLst>
        </pc:spChg>
        <pc:spChg chg="mod">
          <ac:chgData name="Hemilly Nicole Medeiros dos Santos" userId="7271c017-af81-485b-8e3d-d772c5cfe358" providerId="ADAL" clId="{18841D56-4EEA-4409-B633-0C8251D35919}" dt="2026-10-15T14:41:52.468" v="4692" actId="1076"/>
          <ac:spMkLst>
            <pc:docMk/>
            <pc:sldMk cId="1328759655" sldId="432"/>
            <ac:spMk id="12" creationId="{62883229-37C3-103B-DD6E-BE5B7DA5498D}"/>
          </ac:spMkLst>
        </pc:spChg>
        <pc:picChg chg="add mod">
          <ac:chgData name="Hemilly Nicole Medeiros dos Santos" userId="7271c017-af81-485b-8e3d-d772c5cfe358" providerId="ADAL" clId="{18841D56-4EEA-4409-B633-0C8251D35919}" dt="2026-10-15T14:20:47.583" v="4469" actId="1076"/>
          <ac:picMkLst>
            <pc:docMk/>
            <pc:sldMk cId="1328759655" sldId="432"/>
            <ac:picMk id="6" creationId="{CF917238-2D83-DCF9-FADB-7FDDA9CA246E}"/>
          </ac:picMkLst>
        </pc:picChg>
        <pc:picChg chg="add mod">
          <ac:chgData name="Hemilly Nicole Medeiros dos Santos" userId="7271c017-af81-485b-8e3d-d772c5cfe358" providerId="ADAL" clId="{18841D56-4EEA-4409-B633-0C8251D35919}" dt="2026-10-15T14:42:18.901" v="4695" actId="1076"/>
          <ac:picMkLst>
            <pc:docMk/>
            <pc:sldMk cId="1328759655" sldId="432"/>
            <ac:picMk id="15" creationId="{F88CA8AE-FA19-DD36-7773-338AFEEEBB01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7:26.381" v="5076" actId="478"/>
        <pc:sldMkLst>
          <pc:docMk/>
          <pc:sldMk cId="1517363478" sldId="433"/>
        </pc:sldMkLst>
        <pc:spChg chg="mod">
          <ac:chgData name="Hemilly Nicole Medeiros dos Santos" userId="7271c017-af81-485b-8e3d-d772c5cfe358" providerId="ADAL" clId="{18841D56-4EEA-4409-B633-0C8251D35919}" dt="2026-10-15T14:23:21.088" v="4539" actId="20577"/>
          <ac:spMkLst>
            <pc:docMk/>
            <pc:sldMk cId="1517363478" sldId="433"/>
            <ac:spMk id="4" creationId="{A2F54750-DC73-CCF4-F381-DCA085F53344}"/>
          </ac:spMkLst>
        </pc:spChg>
        <pc:spChg chg="mod ord">
          <ac:chgData name="Hemilly Nicole Medeiros dos Santos" userId="7271c017-af81-485b-8e3d-d772c5cfe358" providerId="ADAL" clId="{18841D56-4EEA-4409-B633-0C8251D35919}" dt="2026-10-15T14:44:41.122" v="4719" actId="167"/>
          <ac:spMkLst>
            <pc:docMk/>
            <pc:sldMk cId="1517363478" sldId="433"/>
            <ac:spMk id="7" creationId="{33246399-827E-BE54-F40A-FDB7013AB8DB}"/>
          </ac:spMkLst>
        </pc:spChg>
        <pc:spChg chg="mod">
          <ac:chgData name="Hemilly Nicole Medeiros dos Santos" userId="7271c017-af81-485b-8e3d-d772c5cfe358" providerId="ADAL" clId="{18841D56-4EEA-4409-B633-0C8251D35919}" dt="2026-10-15T14:43:00.582" v="4702" actId="1076"/>
          <ac:spMkLst>
            <pc:docMk/>
            <pc:sldMk cId="1517363478" sldId="433"/>
            <ac:spMk id="8" creationId="{6A71D4B5-A352-1ABF-37CD-B15B30224294}"/>
          </ac:spMkLst>
        </pc:spChg>
        <pc:spChg chg="add mod">
          <ac:chgData name="Hemilly Nicole Medeiros dos Santos" userId="7271c017-af81-485b-8e3d-d772c5cfe358" providerId="ADAL" clId="{18841D56-4EEA-4409-B633-0C8251D35919}" dt="2026-10-15T14:45:04.300" v="4721" actId="108"/>
          <ac:spMkLst>
            <pc:docMk/>
            <pc:sldMk cId="1517363478" sldId="433"/>
            <ac:spMk id="15" creationId="{5B7B864F-13A6-ABC2-510F-0AAFA0ACDC67}"/>
          </ac:spMkLst>
        </pc:spChg>
        <pc:spChg chg="add mod">
          <ac:chgData name="Hemilly Nicole Medeiros dos Santos" userId="7271c017-af81-485b-8e3d-d772c5cfe358" providerId="ADAL" clId="{18841D56-4EEA-4409-B633-0C8251D35919}" dt="2026-10-15T14:42:58.262" v="4701" actId="1076"/>
          <ac:spMkLst>
            <pc:docMk/>
            <pc:sldMk cId="1517363478" sldId="433"/>
            <ac:spMk id="17" creationId="{9BF3716A-FF36-7DA7-5A76-27CA98634560}"/>
          </ac:spMkLst>
        </pc:spChg>
        <pc:spChg chg="add mod">
          <ac:chgData name="Hemilly Nicole Medeiros dos Santos" userId="7271c017-af81-485b-8e3d-d772c5cfe358" providerId="ADAL" clId="{18841D56-4EEA-4409-B633-0C8251D35919}" dt="2026-10-15T14:42:58.262" v="4701" actId="1076"/>
          <ac:spMkLst>
            <pc:docMk/>
            <pc:sldMk cId="1517363478" sldId="433"/>
            <ac:spMk id="18" creationId="{6A03731F-5966-A29B-9080-D824678DBC3A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4:25:07.587" v="4571" actId="1076"/>
          <ac:picMkLst>
            <pc:docMk/>
            <pc:sldMk cId="1517363478" sldId="433"/>
            <ac:picMk id="5" creationId="{31EE3989-C3BC-7FE8-6FCA-927A461A1BF9}"/>
          </ac:picMkLst>
        </pc:picChg>
        <pc:picChg chg="mod">
          <ac:chgData name="Hemilly Nicole Medeiros dos Santos" userId="7271c017-af81-485b-8e3d-d772c5cfe358" providerId="ADAL" clId="{18841D56-4EEA-4409-B633-0C8251D35919}" dt="2026-10-15T14:24:52.394" v="4566"/>
          <ac:picMkLst>
            <pc:docMk/>
            <pc:sldMk cId="1517363478" sldId="433"/>
            <ac:picMk id="6" creationId="{2EF17076-5E4E-FCD6-CA78-91114A46BA8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4:25:00.722" v="4569" actId="14100"/>
          <ac:picMkLst>
            <pc:docMk/>
            <pc:sldMk cId="1517363478" sldId="433"/>
            <ac:picMk id="11" creationId="{EAD8ED62-8624-E1DD-B598-487F260CCA44}"/>
          </ac:picMkLst>
        </pc:picChg>
        <pc:picChg chg="add mod">
          <ac:chgData name="Hemilly Nicole Medeiros dos Santos" userId="7271c017-af81-485b-8e3d-d772c5cfe358" providerId="ADAL" clId="{18841D56-4EEA-4409-B633-0C8251D35919}" dt="2026-10-15T14:44:47.682" v="4720" actId="108"/>
          <ac:picMkLst>
            <pc:docMk/>
            <pc:sldMk cId="1517363478" sldId="433"/>
            <ac:picMk id="16" creationId="{E3912B81-7375-5940-2D21-F09921179D11}"/>
          </ac:picMkLst>
        </pc:picChg>
        <pc:picChg chg="add mod">
          <ac:chgData name="Hemilly Nicole Medeiros dos Santos" userId="7271c017-af81-485b-8e3d-d772c5cfe358" providerId="ADAL" clId="{18841D56-4EEA-4409-B633-0C8251D35919}" dt="2026-10-15T14:42:58.262" v="4701" actId="1076"/>
          <ac:picMkLst>
            <pc:docMk/>
            <pc:sldMk cId="1517363478" sldId="433"/>
            <ac:picMk id="20" creationId="{F1BE8EB4-4BF2-99C5-3B4A-EE7A6DB0B612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7:32.364" v="5077" actId="478"/>
        <pc:sldMkLst>
          <pc:docMk/>
          <pc:sldMk cId="2002773383" sldId="434"/>
        </pc:sldMkLst>
        <pc:spChg chg="mod">
          <ac:chgData name="Hemilly Nicole Medeiros dos Santos" userId="7271c017-af81-485b-8e3d-d772c5cfe358" providerId="ADAL" clId="{18841D56-4EEA-4409-B633-0C8251D35919}" dt="2026-10-15T14:26:49.615" v="4588" actId="14100"/>
          <ac:spMkLst>
            <pc:docMk/>
            <pc:sldMk cId="2002773383" sldId="434"/>
            <ac:spMk id="4" creationId="{D6AA6E76-4AA9-5B88-C527-A792D571DDE4}"/>
          </ac:spMkLst>
        </pc:spChg>
        <pc:spChg chg="mod">
          <ac:chgData name="Hemilly Nicole Medeiros dos Santos" userId="7271c017-af81-485b-8e3d-d772c5cfe358" providerId="ADAL" clId="{18841D56-4EEA-4409-B633-0C8251D35919}" dt="2026-10-15T14:45:16.814" v="4723" actId="1076"/>
          <ac:spMkLst>
            <pc:docMk/>
            <pc:sldMk cId="2002773383" sldId="434"/>
            <ac:spMk id="8" creationId="{880C1A99-C207-7F92-4A0A-A997EC9843C5}"/>
          </ac:spMkLst>
        </pc:spChg>
        <pc:spChg chg="add mod">
          <ac:chgData name="Hemilly Nicole Medeiros dos Santos" userId="7271c017-af81-485b-8e3d-d772c5cfe358" providerId="ADAL" clId="{18841D56-4EEA-4409-B633-0C8251D35919}" dt="2026-10-15T14:45:13.907" v="4722" actId="108"/>
          <ac:spMkLst>
            <pc:docMk/>
            <pc:sldMk cId="2002773383" sldId="434"/>
            <ac:spMk id="20" creationId="{20F17850-DCED-9B1C-1C9D-03E8A9994E52}"/>
          </ac:spMkLst>
        </pc:spChg>
        <pc:spChg chg="add mod">
          <ac:chgData name="Hemilly Nicole Medeiros dos Santos" userId="7271c017-af81-485b-8e3d-d772c5cfe358" providerId="ADAL" clId="{18841D56-4EEA-4409-B633-0C8251D35919}" dt="2026-10-15T14:43:14.324" v="4704"/>
          <ac:spMkLst>
            <pc:docMk/>
            <pc:sldMk cId="2002773383" sldId="434"/>
            <ac:spMk id="22" creationId="{A341D8AC-B31E-3368-4E1D-A8323931974E}"/>
          </ac:spMkLst>
        </pc:spChg>
        <pc:spChg chg="add mod">
          <ac:chgData name="Hemilly Nicole Medeiros dos Santos" userId="7271c017-af81-485b-8e3d-d772c5cfe358" providerId="ADAL" clId="{18841D56-4EEA-4409-B633-0C8251D35919}" dt="2026-10-15T14:43:14.324" v="4704"/>
          <ac:spMkLst>
            <pc:docMk/>
            <pc:sldMk cId="2002773383" sldId="434"/>
            <ac:spMk id="23" creationId="{86B78139-E74D-C3ED-ECCE-021E592E3A3F}"/>
          </ac:spMkLst>
        </pc:spChg>
        <pc:picChg chg="add mod">
          <ac:chgData name="Hemilly Nicole Medeiros dos Santos" userId="7271c017-af81-485b-8e3d-d772c5cfe358" providerId="ADAL" clId="{18841D56-4EEA-4409-B633-0C8251D35919}" dt="2026-10-15T14:29:19.478" v="4613"/>
          <ac:picMkLst>
            <pc:docMk/>
            <pc:sldMk cId="2002773383" sldId="434"/>
            <ac:picMk id="17" creationId="{D05F233E-F6DB-56AF-EEC6-6621ABC2F9E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4:29:48.870" v="4617" actId="1076"/>
          <ac:picMkLst>
            <pc:docMk/>
            <pc:sldMk cId="2002773383" sldId="434"/>
            <ac:picMk id="18" creationId="{4304AFDF-A331-C78F-66C6-183096F0E0B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4:29:43.958" v="4616" actId="732"/>
          <ac:picMkLst>
            <pc:docMk/>
            <pc:sldMk cId="2002773383" sldId="434"/>
            <ac:picMk id="19" creationId="{29E19B7D-CC04-2AFD-A72F-9C3A1E9D17E5}"/>
          </ac:picMkLst>
        </pc:picChg>
        <pc:picChg chg="add mod">
          <ac:chgData name="Hemilly Nicole Medeiros dos Santos" userId="7271c017-af81-485b-8e3d-d772c5cfe358" providerId="ADAL" clId="{18841D56-4EEA-4409-B633-0C8251D35919}" dt="2026-10-15T14:45:59.916" v="4729" actId="108"/>
          <ac:picMkLst>
            <pc:docMk/>
            <pc:sldMk cId="2002773383" sldId="434"/>
            <ac:picMk id="21" creationId="{B84FA2C3-1B7A-4336-611A-7A678F69DC22}"/>
          </ac:picMkLst>
        </pc:picChg>
        <pc:picChg chg="add mod">
          <ac:chgData name="Hemilly Nicole Medeiros dos Santos" userId="7271c017-af81-485b-8e3d-d772c5cfe358" providerId="ADAL" clId="{18841D56-4EEA-4409-B633-0C8251D35919}" dt="2026-10-15T14:43:14.324" v="4704"/>
          <ac:picMkLst>
            <pc:docMk/>
            <pc:sldMk cId="2002773383" sldId="434"/>
            <ac:picMk id="25" creationId="{43B2C835-7394-D3A6-CF53-99011195F0CB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7:37.263" v="5078" actId="478"/>
        <pc:sldMkLst>
          <pc:docMk/>
          <pc:sldMk cId="2470957979" sldId="435"/>
        </pc:sldMkLst>
        <pc:spChg chg="add del mod">
          <ac:chgData name="Hemilly Nicole Medeiros dos Santos" userId="7271c017-af81-485b-8e3d-d772c5cfe358" providerId="ADAL" clId="{18841D56-4EEA-4409-B633-0C8251D35919}" dt="2026-10-15T14:31:28.101" v="4626" actId="115"/>
          <ac:spMkLst>
            <pc:docMk/>
            <pc:sldMk cId="2470957979" sldId="435"/>
            <ac:spMk id="4" creationId="{28498E8E-771E-6321-5E79-B90818A672AA}"/>
          </ac:spMkLst>
        </pc:spChg>
        <pc:spChg chg="mod">
          <ac:chgData name="Hemilly Nicole Medeiros dos Santos" userId="7271c017-af81-485b-8e3d-d772c5cfe358" providerId="ADAL" clId="{18841D56-4EEA-4409-B633-0C8251D35919}" dt="2026-10-15T14:45:27.575" v="4725" actId="1076"/>
          <ac:spMkLst>
            <pc:docMk/>
            <pc:sldMk cId="2470957979" sldId="435"/>
            <ac:spMk id="8" creationId="{3B75BE11-6730-0853-E242-0C4855121FB8}"/>
          </ac:spMkLst>
        </pc:spChg>
        <pc:spChg chg="add mod">
          <ac:chgData name="Hemilly Nicole Medeiros dos Santos" userId="7271c017-af81-485b-8e3d-d772c5cfe358" providerId="ADAL" clId="{18841D56-4EEA-4409-B633-0C8251D35919}" dt="2026-10-15T14:32:04.231" v="4632" actId="1076"/>
          <ac:spMkLst>
            <pc:docMk/>
            <pc:sldMk cId="2470957979" sldId="435"/>
            <ac:spMk id="20" creationId="{56FC5A29-852F-86A1-C827-EA998231A19F}"/>
          </ac:spMkLst>
        </pc:spChg>
        <pc:spChg chg="add mod">
          <ac:chgData name="Hemilly Nicole Medeiros dos Santos" userId="7271c017-af81-485b-8e3d-d772c5cfe358" providerId="ADAL" clId="{18841D56-4EEA-4409-B633-0C8251D35919}" dt="2026-10-15T14:32:06.302" v="4633" actId="1076"/>
          <ac:spMkLst>
            <pc:docMk/>
            <pc:sldMk cId="2470957979" sldId="435"/>
            <ac:spMk id="21" creationId="{AEDDC8EB-2563-84E5-019D-D27EBF427D40}"/>
          </ac:spMkLst>
        </pc:spChg>
        <pc:spChg chg="add mod">
          <ac:chgData name="Hemilly Nicole Medeiros dos Santos" userId="7271c017-af81-485b-8e3d-d772c5cfe358" providerId="ADAL" clId="{18841D56-4EEA-4409-B633-0C8251D35919}" dt="2026-10-15T14:32:34.343" v="4638" actId="1076"/>
          <ac:spMkLst>
            <pc:docMk/>
            <pc:sldMk cId="2470957979" sldId="435"/>
            <ac:spMk id="22" creationId="{D8A54EA7-F63A-C4AA-A155-5C62EBFDE6C1}"/>
          </ac:spMkLst>
        </pc:spChg>
        <pc:spChg chg="mod">
          <ac:chgData name="Hemilly Nicole Medeiros dos Santos" userId="7271c017-af81-485b-8e3d-d772c5cfe358" providerId="ADAL" clId="{18841D56-4EEA-4409-B633-0C8251D35919}" dt="2026-10-15T14:32:53.454" v="4641" actId="14100"/>
          <ac:spMkLst>
            <pc:docMk/>
            <pc:sldMk cId="2470957979" sldId="435"/>
            <ac:spMk id="23" creationId="{ACEF7CED-5DDD-F3AB-D79D-EDA062CB5966}"/>
          </ac:spMkLst>
        </pc:spChg>
        <pc:spChg chg="mod">
          <ac:chgData name="Hemilly Nicole Medeiros dos Santos" userId="7271c017-af81-485b-8e3d-d772c5cfe358" providerId="ADAL" clId="{18841D56-4EEA-4409-B633-0C8251D35919}" dt="2026-10-15T14:33:15.265" v="4644" actId="1076"/>
          <ac:spMkLst>
            <pc:docMk/>
            <pc:sldMk cId="2470957979" sldId="435"/>
            <ac:spMk id="24" creationId="{E3947DB7-D8A0-B67B-56EC-A53704F4EE8B}"/>
          </ac:spMkLst>
        </pc:spChg>
        <pc:spChg chg="mod">
          <ac:chgData name="Hemilly Nicole Medeiros dos Santos" userId="7271c017-af81-485b-8e3d-d772c5cfe358" providerId="ADAL" clId="{18841D56-4EEA-4409-B633-0C8251D35919}" dt="2026-10-15T14:33:18.407" v="4645" actId="1076"/>
          <ac:spMkLst>
            <pc:docMk/>
            <pc:sldMk cId="2470957979" sldId="435"/>
            <ac:spMk id="25" creationId="{64A2588D-3951-1780-A0A6-C39139F7C89D}"/>
          </ac:spMkLst>
        </pc:spChg>
        <pc:spChg chg="add mod">
          <ac:chgData name="Hemilly Nicole Medeiros dos Santos" userId="7271c017-af81-485b-8e3d-d772c5cfe358" providerId="ADAL" clId="{18841D56-4EEA-4409-B633-0C8251D35919}" dt="2026-10-15T14:32:27.752" v="4637" actId="14100"/>
          <ac:spMkLst>
            <pc:docMk/>
            <pc:sldMk cId="2470957979" sldId="435"/>
            <ac:spMk id="30" creationId="{AF4F1083-D2A5-D892-CC81-C6172AFC4BCA}"/>
          </ac:spMkLst>
        </pc:spChg>
        <pc:spChg chg="add mod">
          <ac:chgData name="Hemilly Nicole Medeiros dos Santos" userId="7271c017-af81-485b-8e3d-d772c5cfe358" providerId="ADAL" clId="{18841D56-4EEA-4409-B633-0C8251D35919}" dt="2026-10-15T14:32:45.487" v="4639" actId="1076"/>
          <ac:spMkLst>
            <pc:docMk/>
            <pc:sldMk cId="2470957979" sldId="435"/>
            <ac:spMk id="31" creationId="{A67FEF65-D90C-7640-AF2B-A9E430E0BE60}"/>
          </ac:spMkLst>
        </pc:spChg>
        <pc:spChg chg="mod">
          <ac:chgData name="Hemilly Nicole Medeiros dos Santos" userId="7271c017-af81-485b-8e3d-d772c5cfe358" providerId="ADAL" clId="{18841D56-4EEA-4409-B633-0C8251D35919}" dt="2026-10-15T14:33:33.846" v="4649" actId="1076"/>
          <ac:spMkLst>
            <pc:docMk/>
            <pc:sldMk cId="2470957979" sldId="435"/>
            <ac:spMk id="33" creationId="{1FAED553-ED4A-079D-5914-718DC9CF7D2C}"/>
          </ac:spMkLst>
        </pc:spChg>
        <pc:spChg chg="mod">
          <ac:chgData name="Hemilly Nicole Medeiros dos Santos" userId="7271c017-af81-485b-8e3d-d772c5cfe358" providerId="ADAL" clId="{18841D56-4EEA-4409-B633-0C8251D35919}" dt="2026-10-15T14:33:46.015" v="4651" actId="1076"/>
          <ac:spMkLst>
            <pc:docMk/>
            <pc:sldMk cId="2470957979" sldId="435"/>
            <ac:spMk id="35" creationId="{B7994EBF-4496-168D-797C-C0A34EB5CD6A}"/>
          </ac:spMkLst>
        </pc:spChg>
        <pc:spChg chg="add mod">
          <ac:chgData name="Hemilly Nicole Medeiros dos Santos" userId="7271c017-af81-485b-8e3d-d772c5cfe358" providerId="ADAL" clId="{18841D56-4EEA-4409-B633-0C8251D35919}" dt="2026-10-15T14:33:20.656" v="4646" actId="1076"/>
          <ac:spMkLst>
            <pc:docMk/>
            <pc:sldMk cId="2470957979" sldId="435"/>
            <ac:spMk id="36" creationId="{211D0C36-363A-5B54-AE8D-E6176AB26C83}"/>
          </ac:spMkLst>
        </pc:spChg>
        <pc:spChg chg="mod">
          <ac:chgData name="Hemilly Nicole Medeiros dos Santos" userId="7271c017-af81-485b-8e3d-d772c5cfe358" providerId="ADAL" clId="{18841D56-4EEA-4409-B633-0C8251D35919}" dt="2026-10-15T14:32:01.184" v="4631" actId="1076"/>
          <ac:spMkLst>
            <pc:docMk/>
            <pc:sldMk cId="2470957979" sldId="435"/>
            <ac:spMk id="37" creationId="{5DF252B8-3231-5994-9900-5B83018E9E09}"/>
          </ac:spMkLst>
        </pc:spChg>
        <pc:spChg chg="mod">
          <ac:chgData name="Hemilly Nicole Medeiros dos Santos" userId="7271c017-af81-485b-8e3d-d772c5cfe358" providerId="ADAL" clId="{18841D56-4EEA-4409-B633-0C8251D35919}" dt="2026-10-15T14:32:34.343" v="4638" actId="1076"/>
          <ac:spMkLst>
            <pc:docMk/>
            <pc:sldMk cId="2470957979" sldId="435"/>
            <ac:spMk id="38" creationId="{AA4E6D2E-1DA3-3737-E54B-08089DF2EB20}"/>
          </ac:spMkLst>
        </pc:spChg>
        <pc:spChg chg="add mod">
          <ac:chgData name="Hemilly Nicole Medeiros dos Santos" userId="7271c017-af81-485b-8e3d-d772c5cfe358" providerId="ADAL" clId="{18841D56-4EEA-4409-B633-0C8251D35919}" dt="2026-10-15T14:32:53.454" v="4641" actId="14100"/>
          <ac:spMkLst>
            <pc:docMk/>
            <pc:sldMk cId="2470957979" sldId="435"/>
            <ac:spMk id="39" creationId="{9299944B-E95F-2C35-07B5-8D585753FA04}"/>
          </ac:spMkLst>
        </pc:spChg>
        <pc:spChg chg="add mod">
          <ac:chgData name="Hemilly Nicole Medeiros dos Santos" userId="7271c017-af81-485b-8e3d-d772c5cfe358" providerId="ADAL" clId="{18841D56-4EEA-4409-B633-0C8251D35919}" dt="2026-10-15T14:33:15.265" v="4644" actId="1076"/>
          <ac:spMkLst>
            <pc:docMk/>
            <pc:sldMk cId="2470957979" sldId="435"/>
            <ac:spMk id="40" creationId="{1C7F8F02-AD96-E435-29D2-57E17FE44B98}"/>
          </ac:spMkLst>
        </pc:spChg>
        <pc:spChg chg="add mod">
          <ac:chgData name="Hemilly Nicole Medeiros dos Santos" userId="7271c017-af81-485b-8e3d-d772c5cfe358" providerId="ADAL" clId="{18841D56-4EEA-4409-B633-0C8251D35919}" dt="2026-10-15T14:33:28.632" v="4648" actId="14100"/>
          <ac:spMkLst>
            <pc:docMk/>
            <pc:sldMk cId="2470957979" sldId="435"/>
            <ac:spMk id="41" creationId="{786F61E6-4E62-4685-514D-6A5FF091AE1E}"/>
          </ac:spMkLst>
        </pc:spChg>
        <pc:spChg chg="add mod">
          <ac:chgData name="Hemilly Nicole Medeiros dos Santos" userId="7271c017-af81-485b-8e3d-d772c5cfe358" providerId="ADAL" clId="{18841D56-4EEA-4409-B633-0C8251D35919}" dt="2026-10-15T14:31:42.744" v="4628" actId="1076"/>
          <ac:spMkLst>
            <pc:docMk/>
            <pc:sldMk cId="2470957979" sldId="435"/>
            <ac:spMk id="42" creationId="{4D957D43-D079-8348-AD08-2762D09A9BCE}"/>
          </ac:spMkLst>
        </pc:spChg>
        <pc:spChg chg="add mod">
          <ac:chgData name="Hemilly Nicole Medeiros dos Santos" userId="7271c017-af81-485b-8e3d-d772c5cfe358" providerId="ADAL" clId="{18841D56-4EEA-4409-B633-0C8251D35919}" dt="2026-10-15T14:45:22.951" v="4724" actId="108"/>
          <ac:spMkLst>
            <pc:docMk/>
            <pc:sldMk cId="2470957979" sldId="435"/>
            <ac:spMk id="43" creationId="{BB3F4EBB-BF61-9C39-2E4F-05D6C59EA9C2}"/>
          </ac:spMkLst>
        </pc:spChg>
        <pc:spChg chg="add mod">
          <ac:chgData name="Hemilly Nicole Medeiros dos Santos" userId="7271c017-af81-485b-8e3d-d772c5cfe358" providerId="ADAL" clId="{18841D56-4EEA-4409-B633-0C8251D35919}" dt="2026-10-15T14:43:22.164" v="4706"/>
          <ac:spMkLst>
            <pc:docMk/>
            <pc:sldMk cId="2470957979" sldId="435"/>
            <ac:spMk id="45" creationId="{DA2DC7BF-9A1E-9907-51E8-7201103BB35F}"/>
          </ac:spMkLst>
        </pc:spChg>
        <pc:spChg chg="add mod">
          <ac:chgData name="Hemilly Nicole Medeiros dos Santos" userId="7271c017-af81-485b-8e3d-d772c5cfe358" providerId="ADAL" clId="{18841D56-4EEA-4409-B633-0C8251D35919}" dt="2026-10-15T14:43:22.164" v="4706"/>
          <ac:spMkLst>
            <pc:docMk/>
            <pc:sldMk cId="2470957979" sldId="435"/>
            <ac:spMk id="46" creationId="{39AA396D-1059-E923-9AEA-B37009F955BB}"/>
          </ac:spMkLst>
        </pc:spChg>
        <pc:picChg chg="mod">
          <ac:chgData name="Hemilly Nicole Medeiros dos Santos" userId="7271c017-af81-485b-8e3d-d772c5cfe358" providerId="ADAL" clId="{18841D56-4EEA-4409-B633-0C8251D35919}" dt="2026-10-15T14:33:15.265" v="4644" actId="1076"/>
          <ac:picMkLst>
            <pc:docMk/>
            <pc:sldMk cId="2470957979" sldId="435"/>
            <ac:picMk id="5" creationId="{3A4BFD18-82A8-2D5C-4DA7-EED6F657EA7B}"/>
          </ac:picMkLst>
        </pc:picChg>
        <pc:picChg chg="mod">
          <ac:chgData name="Hemilly Nicole Medeiros dos Santos" userId="7271c017-af81-485b-8e3d-d772c5cfe358" providerId="ADAL" clId="{18841D56-4EEA-4409-B633-0C8251D35919}" dt="2026-10-15T14:32:01.184" v="4631" actId="1076"/>
          <ac:picMkLst>
            <pc:docMk/>
            <pc:sldMk cId="2470957979" sldId="435"/>
            <ac:picMk id="6" creationId="{9CE4EF6B-8892-E8EB-53FE-D1944D44454D}"/>
          </ac:picMkLst>
        </pc:picChg>
        <pc:picChg chg="mod">
          <ac:chgData name="Hemilly Nicole Medeiros dos Santos" userId="7271c017-af81-485b-8e3d-d772c5cfe358" providerId="ADAL" clId="{18841D56-4EEA-4409-B633-0C8251D35919}" dt="2026-10-15T14:32:34.343" v="4638" actId="1076"/>
          <ac:picMkLst>
            <pc:docMk/>
            <pc:sldMk cId="2470957979" sldId="435"/>
            <ac:picMk id="11" creationId="{5011229D-F743-B643-13FC-D6D3095B7D12}"/>
          </ac:picMkLst>
        </pc:picChg>
        <pc:picChg chg="mod">
          <ac:chgData name="Hemilly Nicole Medeiros dos Santos" userId="7271c017-af81-485b-8e3d-d772c5cfe358" providerId="ADAL" clId="{18841D56-4EEA-4409-B633-0C8251D35919}" dt="2026-10-15T14:32:53.454" v="4641" actId="14100"/>
          <ac:picMkLst>
            <pc:docMk/>
            <pc:sldMk cId="2470957979" sldId="435"/>
            <ac:picMk id="13" creationId="{288C9C5E-C322-54AE-EC4B-1D7B3A150267}"/>
          </ac:picMkLst>
        </pc:picChg>
        <pc:picChg chg="mod">
          <ac:chgData name="Hemilly Nicole Medeiros dos Santos" userId="7271c017-af81-485b-8e3d-d772c5cfe358" providerId="ADAL" clId="{18841D56-4EEA-4409-B633-0C8251D35919}" dt="2026-10-15T14:33:28.632" v="4648" actId="14100"/>
          <ac:picMkLst>
            <pc:docMk/>
            <pc:sldMk cId="2470957979" sldId="435"/>
            <ac:picMk id="15" creationId="{743D3193-91FE-D212-A9D1-FA76EFA21A85}"/>
          </ac:picMkLst>
        </pc:picChg>
        <pc:picChg chg="add mod">
          <ac:chgData name="Hemilly Nicole Medeiros dos Santos" userId="7271c017-af81-485b-8e3d-d772c5cfe358" providerId="ADAL" clId="{18841D56-4EEA-4409-B633-0C8251D35919}" dt="2026-10-15T14:46:05.638" v="4730" actId="108"/>
          <ac:picMkLst>
            <pc:docMk/>
            <pc:sldMk cId="2470957979" sldId="435"/>
            <ac:picMk id="44" creationId="{E650CA6A-4A23-4478-675F-289433DF807A}"/>
          </ac:picMkLst>
        </pc:picChg>
        <pc:picChg chg="add mod">
          <ac:chgData name="Hemilly Nicole Medeiros dos Santos" userId="7271c017-af81-485b-8e3d-d772c5cfe358" providerId="ADAL" clId="{18841D56-4EEA-4409-B633-0C8251D35919}" dt="2026-10-15T14:43:22.164" v="4706"/>
          <ac:picMkLst>
            <pc:docMk/>
            <pc:sldMk cId="2470957979" sldId="435"/>
            <ac:picMk id="48" creationId="{6491C685-3C32-1275-3FDD-985FD386731F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7:47.055" v="5079" actId="478"/>
        <pc:sldMkLst>
          <pc:docMk/>
          <pc:sldMk cId="1838264805" sldId="436"/>
        </pc:sldMkLst>
        <pc:spChg chg="mod">
          <ac:chgData name="Hemilly Nicole Medeiros dos Santos" userId="7271c017-af81-485b-8e3d-d772c5cfe358" providerId="ADAL" clId="{18841D56-4EEA-4409-B633-0C8251D35919}" dt="2026-10-15T14:34:15.468" v="4655" actId="115"/>
          <ac:spMkLst>
            <pc:docMk/>
            <pc:sldMk cId="1838264805" sldId="436"/>
            <ac:spMk id="4" creationId="{31665BF3-512E-8038-EB51-C3E8CF79CEA9}"/>
          </ac:spMkLst>
        </pc:spChg>
        <pc:spChg chg="mod">
          <ac:chgData name="Hemilly Nicole Medeiros dos Santos" userId="7271c017-af81-485b-8e3d-d772c5cfe358" providerId="ADAL" clId="{18841D56-4EEA-4409-B633-0C8251D35919}" dt="2026-10-15T14:43:29.918" v="4707" actId="1076"/>
          <ac:spMkLst>
            <pc:docMk/>
            <pc:sldMk cId="1838264805" sldId="436"/>
            <ac:spMk id="7" creationId="{5244EC51-64C9-DD5B-954D-B62F0F20D3AF}"/>
          </ac:spMkLst>
        </pc:spChg>
        <pc:spChg chg="mod">
          <ac:chgData name="Hemilly Nicole Medeiros dos Santos" userId="7271c017-af81-485b-8e3d-d772c5cfe358" providerId="ADAL" clId="{18841D56-4EEA-4409-B633-0C8251D35919}" dt="2026-10-15T14:45:42.320" v="4727" actId="1076"/>
          <ac:spMkLst>
            <pc:docMk/>
            <pc:sldMk cId="1838264805" sldId="436"/>
            <ac:spMk id="8" creationId="{DBEA3DC7-0CF2-484E-2A2C-BCD28DE5240F}"/>
          </ac:spMkLst>
        </pc:spChg>
        <pc:spChg chg="add mod">
          <ac:chgData name="Hemilly Nicole Medeiros dos Santos" userId="7271c017-af81-485b-8e3d-d772c5cfe358" providerId="ADAL" clId="{18841D56-4EEA-4409-B633-0C8251D35919}" dt="2026-10-15T14:35:08.039" v="4666" actId="1076"/>
          <ac:spMkLst>
            <pc:docMk/>
            <pc:sldMk cId="1838264805" sldId="436"/>
            <ac:spMk id="45" creationId="{E68F1DC6-729F-F03D-1687-D069CF6BA8CC}"/>
          </ac:spMkLst>
        </pc:spChg>
        <pc:spChg chg="add mod">
          <ac:chgData name="Hemilly Nicole Medeiros dos Santos" userId="7271c017-af81-485b-8e3d-d772c5cfe358" providerId="ADAL" clId="{18841D56-4EEA-4409-B633-0C8251D35919}" dt="2026-10-15T14:35:18.519" v="4669" actId="1076"/>
          <ac:spMkLst>
            <pc:docMk/>
            <pc:sldMk cId="1838264805" sldId="436"/>
            <ac:spMk id="46" creationId="{6CCE04E3-CE17-8124-BC01-F7AAD15AD8D3}"/>
          </ac:spMkLst>
        </pc:spChg>
        <pc:spChg chg="add mod">
          <ac:chgData name="Hemilly Nicole Medeiros dos Santos" userId="7271c017-af81-485b-8e3d-d772c5cfe358" providerId="ADAL" clId="{18841D56-4EEA-4409-B633-0C8251D35919}" dt="2026-10-15T14:35:33.895" v="4672" actId="1076"/>
          <ac:spMkLst>
            <pc:docMk/>
            <pc:sldMk cId="1838264805" sldId="436"/>
            <ac:spMk id="47" creationId="{187363BE-5F76-E23C-CCDD-367163F58DB3}"/>
          </ac:spMkLst>
        </pc:spChg>
        <pc:spChg chg="mod">
          <ac:chgData name="Hemilly Nicole Medeiros dos Santos" userId="7271c017-af81-485b-8e3d-d772c5cfe358" providerId="ADAL" clId="{18841D56-4EEA-4409-B633-0C8251D35919}" dt="2026-10-15T14:36:21.591" v="4687" actId="1076"/>
          <ac:spMkLst>
            <pc:docMk/>
            <pc:sldMk cId="1838264805" sldId="436"/>
            <ac:spMk id="48" creationId="{93061413-DCAA-59B2-763B-75E9563CA9FA}"/>
          </ac:spMkLst>
        </pc:spChg>
        <pc:spChg chg="add mod">
          <ac:chgData name="Hemilly Nicole Medeiros dos Santos" userId="7271c017-af81-485b-8e3d-d772c5cfe358" providerId="ADAL" clId="{18841D56-4EEA-4409-B633-0C8251D35919}" dt="2026-10-15T14:36:08.231" v="4683" actId="1076"/>
          <ac:spMkLst>
            <pc:docMk/>
            <pc:sldMk cId="1838264805" sldId="436"/>
            <ac:spMk id="49" creationId="{8A0A55C7-65D8-A572-B6B6-45EA64B00104}"/>
          </ac:spMkLst>
        </pc:spChg>
        <pc:spChg chg="add mod">
          <ac:chgData name="Hemilly Nicole Medeiros dos Santos" userId="7271c017-af81-485b-8e3d-d772c5cfe358" providerId="ADAL" clId="{18841D56-4EEA-4409-B633-0C8251D35919}" dt="2026-10-15T14:34:55.046" v="4663" actId="1076"/>
          <ac:spMkLst>
            <pc:docMk/>
            <pc:sldMk cId="1838264805" sldId="436"/>
            <ac:spMk id="50" creationId="{17CE70FA-9971-737C-06DE-A20AEE381C3F}"/>
          </ac:spMkLst>
        </pc:spChg>
        <pc:spChg chg="add mod">
          <ac:chgData name="Hemilly Nicole Medeiros dos Santos" userId="7271c017-af81-485b-8e3d-d772c5cfe358" providerId="ADAL" clId="{18841D56-4EEA-4409-B633-0C8251D35919}" dt="2026-10-15T14:35:14.503" v="4667" actId="1076"/>
          <ac:spMkLst>
            <pc:docMk/>
            <pc:sldMk cId="1838264805" sldId="436"/>
            <ac:spMk id="51" creationId="{D060C5F5-0CF5-D89E-9361-969B46DCD480}"/>
          </ac:spMkLst>
        </pc:spChg>
        <pc:spChg chg="add mod">
          <ac:chgData name="Hemilly Nicole Medeiros dos Santos" userId="7271c017-af81-485b-8e3d-d772c5cfe358" providerId="ADAL" clId="{18841D56-4EEA-4409-B633-0C8251D35919}" dt="2026-10-15T14:36:04.399" v="4682" actId="1076"/>
          <ac:spMkLst>
            <pc:docMk/>
            <pc:sldMk cId="1838264805" sldId="436"/>
            <ac:spMk id="52" creationId="{04476BB3-D152-6363-04F1-46184D263C3D}"/>
          </ac:spMkLst>
        </pc:spChg>
        <pc:spChg chg="mod">
          <ac:chgData name="Hemilly Nicole Medeiros dos Santos" userId="7271c017-af81-485b-8e3d-d772c5cfe358" providerId="ADAL" clId="{18841D56-4EEA-4409-B633-0C8251D35919}" dt="2026-10-15T14:36:12.271" v="4684" actId="1076"/>
          <ac:spMkLst>
            <pc:docMk/>
            <pc:sldMk cId="1838264805" sldId="436"/>
            <ac:spMk id="53" creationId="{6B4D0222-8BCD-3A86-5A22-603237C4E04F}"/>
          </ac:spMkLst>
        </pc:spChg>
        <pc:spChg chg="add mod">
          <ac:chgData name="Hemilly Nicole Medeiros dos Santos" userId="7271c017-af81-485b-8e3d-d772c5cfe358" providerId="ADAL" clId="{18841D56-4EEA-4409-B633-0C8251D35919}" dt="2026-10-15T14:34:49.343" v="4662" actId="14100"/>
          <ac:spMkLst>
            <pc:docMk/>
            <pc:sldMk cId="1838264805" sldId="436"/>
            <ac:spMk id="55" creationId="{37891D75-B83D-BB59-52B6-5EF91FF9189E}"/>
          </ac:spMkLst>
        </pc:spChg>
        <pc:spChg chg="add mod">
          <ac:chgData name="Hemilly Nicole Medeiros dos Santos" userId="7271c017-af81-485b-8e3d-d772c5cfe358" providerId="ADAL" clId="{18841D56-4EEA-4409-B633-0C8251D35919}" dt="2026-10-15T14:35:03.231" v="4665" actId="1076"/>
          <ac:spMkLst>
            <pc:docMk/>
            <pc:sldMk cId="1838264805" sldId="436"/>
            <ac:spMk id="56" creationId="{6B8102E6-19C7-8D07-DE91-EC24617DC9EC}"/>
          </ac:spMkLst>
        </pc:spChg>
        <pc:spChg chg="mod">
          <ac:chgData name="Hemilly Nicole Medeiros dos Santos" userId="7271c017-af81-485b-8e3d-d772c5cfe358" providerId="ADAL" clId="{18841D56-4EEA-4409-B633-0C8251D35919}" dt="2026-10-15T14:35:14.503" v="4667" actId="1076"/>
          <ac:spMkLst>
            <pc:docMk/>
            <pc:sldMk cId="1838264805" sldId="436"/>
            <ac:spMk id="57" creationId="{37FDAC37-DDDF-8A21-AD04-90ED2842A399}"/>
          </ac:spMkLst>
        </pc:spChg>
        <pc:spChg chg="add mod">
          <ac:chgData name="Hemilly Nicole Medeiros dos Santos" userId="7271c017-af81-485b-8e3d-d772c5cfe358" providerId="ADAL" clId="{18841D56-4EEA-4409-B633-0C8251D35919}" dt="2026-10-15T14:34:43.354" v="4661" actId="1076"/>
          <ac:spMkLst>
            <pc:docMk/>
            <pc:sldMk cId="1838264805" sldId="436"/>
            <ac:spMk id="58" creationId="{8D66DFC7-C975-DC61-EC81-E7AC99AAC217}"/>
          </ac:spMkLst>
        </pc:spChg>
        <pc:spChg chg="mod">
          <ac:chgData name="Hemilly Nicole Medeiros dos Santos" userId="7271c017-af81-485b-8e3d-d772c5cfe358" providerId="ADAL" clId="{18841D56-4EEA-4409-B633-0C8251D35919}" dt="2026-10-15T14:36:08.231" v="4683" actId="1076"/>
          <ac:spMkLst>
            <pc:docMk/>
            <pc:sldMk cId="1838264805" sldId="436"/>
            <ac:spMk id="59" creationId="{AFE23129-702D-665B-AF1C-132CACCD5F61}"/>
          </ac:spMkLst>
        </pc:spChg>
        <pc:spChg chg="mod">
          <ac:chgData name="Hemilly Nicole Medeiros dos Santos" userId="7271c017-af81-485b-8e3d-d772c5cfe358" providerId="ADAL" clId="{18841D56-4EEA-4409-B633-0C8251D35919}" dt="2026-10-15T14:36:17.502" v="4686" actId="1076"/>
          <ac:spMkLst>
            <pc:docMk/>
            <pc:sldMk cId="1838264805" sldId="436"/>
            <ac:spMk id="60" creationId="{C9782B2E-66BC-CA30-3C55-279175D70C29}"/>
          </ac:spMkLst>
        </pc:spChg>
        <pc:spChg chg="add mod">
          <ac:chgData name="Hemilly Nicole Medeiros dos Santos" userId="7271c017-af81-485b-8e3d-d772c5cfe358" providerId="ADAL" clId="{18841D56-4EEA-4409-B633-0C8251D35919}" dt="2026-10-15T14:45:34.337" v="4726" actId="108"/>
          <ac:spMkLst>
            <pc:docMk/>
            <pc:sldMk cId="1838264805" sldId="436"/>
            <ac:spMk id="61" creationId="{9DEB0E16-9FFF-752A-55F2-C69BE128ECCD}"/>
          </ac:spMkLst>
        </pc:spChg>
        <pc:spChg chg="add mod">
          <ac:chgData name="Hemilly Nicole Medeiros dos Santos" userId="7271c017-af81-485b-8e3d-d772c5cfe358" providerId="ADAL" clId="{18841D56-4EEA-4409-B633-0C8251D35919}" dt="2026-10-15T14:43:41.572" v="4709"/>
          <ac:spMkLst>
            <pc:docMk/>
            <pc:sldMk cId="1838264805" sldId="436"/>
            <ac:spMk id="63" creationId="{E35BB3FC-958F-0183-1E8B-5AAEA5BE40AA}"/>
          </ac:spMkLst>
        </pc:spChg>
        <pc:spChg chg="add mod">
          <ac:chgData name="Hemilly Nicole Medeiros dos Santos" userId="7271c017-af81-485b-8e3d-d772c5cfe358" providerId="ADAL" clId="{18841D56-4EEA-4409-B633-0C8251D35919}" dt="2026-10-15T14:43:41.572" v="4709"/>
          <ac:spMkLst>
            <pc:docMk/>
            <pc:sldMk cId="1838264805" sldId="436"/>
            <ac:spMk id="64" creationId="{1B60DBFA-926F-E620-B50A-B4C0C3A63EA1}"/>
          </ac:spMkLst>
        </pc:spChg>
        <pc:picChg chg="mod">
          <ac:chgData name="Hemilly Nicole Medeiros dos Santos" userId="7271c017-af81-485b-8e3d-d772c5cfe358" providerId="ADAL" clId="{18841D56-4EEA-4409-B633-0C8251D35919}" dt="2026-10-15T14:35:29.311" v="4671" actId="1076"/>
          <ac:picMkLst>
            <pc:docMk/>
            <pc:sldMk cId="1838264805" sldId="436"/>
            <ac:picMk id="17" creationId="{F0EA04EE-052D-30C0-BE56-1D0B371E58D7}"/>
          </ac:picMkLst>
        </pc:picChg>
        <pc:picChg chg="mod">
          <ac:chgData name="Hemilly Nicole Medeiros dos Santos" userId="7271c017-af81-485b-8e3d-d772c5cfe358" providerId="ADAL" clId="{18841D56-4EEA-4409-B633-0C8251D35919}" dt="2026-10-15T14:35:14.503" v="4667" actId="1076"/>
          <ac:picMkLst>
            <pc:docMk/>
            <pc:sldMk cId="1838264805" sldId="436"/>
            <ac:picMk id="18" creationId="{8EBCEB81-D6FC-D8AD-FB9A-2753B7070FC9}"/>
          </ac:picMkLst>
        </pc:picChg>
        <pc:picChg chg="mod">
          <ac:chgData name="Hemilly Nicole Medeiros dos Santos" userId="7271c017-af81-485b-8e3d-d772c5cfe358" providerId="ADAL" clId="{18841D56-4EEA-4409-B633-0C8251D35919}" dt="2026-10-15T14:36:14.351" v="4685" actId="1076"/>
          <ac:picMkLst>
            <pc:docMk/>
            <pc:sldMk cId="1838264805" sldId="436"/>
            <ac:picMk id="19" creationId="{509F5DC8-69B9-8384-AA69-F26C6C6F7F6D}"/>
          </ac:picMkLst>
        </pc:picChg>
        <pc:picChg chg="mod">
          <ac:chgData name="Hemilly Nicole Medeiros dos Santos" userId="7271c017-af81-485b-8e3d-d772c5cfe358" providerId="ADAL" clId="{18841D56-4EEA-4409-B633-0C8251D35919}" dt="2026-10-15T14:36:08.231" v="4683" actId="1076"/>
          <ac:picMkLst>
            <pc:docMk/>
            <pc:sldMk cId="1838264805" sldId="436"/>
            <ac:picMk id="34" creationId="{1B22B762-4324-8B65-9EFC-1A3203C142DE}"/>
          </ac:picMkLst>
        </pc:picChg>
        <pc:picChg chg="mod">
          <ac:chgData name="Hemilly Nicole Medeiros dos Santos" userId="7271c017-af81-485b-8e3d-d772c5cfe358" providerId="ADAL" clId="{18841D56-4EEA-4409-B633-0C8251D35919}" dt="2026-10-15T14:35:03.231" v="4665" actId="1076"/>
          <ac:picMkLst>
            <pc:docMk/>
            <pc:sldMk cId="1838264805" sldId="436"/>
            <ac:picMk id="43" creationId="{09C9F577-FC2A-7035-EE2A-C5BDB5182D14}"/>
          </ac:picMkLst>
        </pc:picChg>
        <pc:picChg chg="mod">
          <ac:chgData name="Hemilly Nicole Medeiros dos Santos" userId="7271c017-af81-485b-8e3d-d772c5cfe358" providerId="ADAL" clId="{18841D56-4EEA-4409-B633-0C8251D35919}" dt="2026-10-15T14:34:49.343" v="4662" actId="14100"/>
          <ac:picMkLst>
            <pc:docMk/>
            <pc:sldMk cId="1838264805" sldId="436"/>
            <ac:picMk id="44" creationId="{F6FEB8E2-5B18-F7DB-CBE7-9E9BEF3D647A}"/>
          </ac:picMkLst>
        </pc:picChg>
        <pc:picChg chg="add mod">
          <ac:chgData name="Hemilly Nicole Medeiros dos Santos" userId="7271c017-af81-485b-8e3d-d772c5cfe358" providerId="ADAL" clId="{18841D56-4EEA-4409-B633-0C8251D35919}" dt="2026-10-15T14:45:50.330" v="4728" actId="108"/>
          <ac:picMkLst>
            <pc:docMk/>
            <pc:sldMk cId="1838264805" sldId="436"/>
            <ac:picMk id="62" creationId="{2F12CD1D-1DF9-2F1D-B914-FA3E187B6E56}"/>
          </ac:picMkLst>
        </pc:picChg>
        <pc:picChg chg="add mod">
          <ac:chgData name="Hemilly Nicole Medeiros dos Santos" userId="7271c017-af81-485b-8e3d-d772c5cfe358" providerId="ADAL" clId="{18841D56-4EEA-4409-B633-0C8251D35919}" dt="2026-10-15T14:43:41.572" v="4709"/>
          <ac:picMkLst>
            <pc:docMk/>
            <pc:sldMk cId="1838264805" sldId="436"/>
            <ac:picMk id="66" creationId="{5F9B32E9-A293-6763-E79E-EF093C2C1C79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5T16:37:52.449" v="5080" actId="478"/>
        <pc:sldMkLst>
          <pc:docMk/>
          <pc:sldMk cId="4031239693" sldId="437"/>
        </pc:sldMkLst>
        <pc:spChg chg="add mod">
          <ac:chgData name="Hemilly Nicole Medeiros dos Santos" userId="7271c017-af81-485b-8e3d-d772c5cfe358" providerId="ADAL" clId="{18841D56-4EEA-4409-B633-0C8251D35919}" dt="2026-10-15T14:44:01.732" v="4714"/>
          <ac:spMkLst>
            <pc:docMk/>
            <pc:sldMk cId="4031239693" sldId="437"/>
            <ac:spMk id="5" creationId="{439924ED-5D70-2E35-831B-67B6E5C6F711}"/>
          </ac:spMkLst>
        </pc:spChg>
        <pc:spChg chg="add del mod">
          <ac:chgData name="Hemilly Nicole Medeiros dos Santos" userId="7271c017-af81-485b-8e3d-d772c5cfe358" providerId="ADAL" clId="{18841D56-4EEA-4409-B633-0C8251D35919}" dt="2026-10-15T14:46:18.271" v="4731" actId="1076"/>
          <ac:spMkLst>
            <pc:docMk/>
            <pc:sldMk cId="4031239693" sldId="437"/>
            <ac:spMk id="8" creationId="{C3B80CE2-8755-54D9-3E15-BC52CDE05F4C}"/>
          </ac:spMkLst>
        </pc:spChg>
        <pc:spChg chg="add mod">
          <ac:chgData name="Hemilly Nicole Medeiros dos Santos" userId="7271c017-af81-485b-8e3d-d772c5cfe358" providerId="ADAL" clId="{18841D56-4EEA-4409-B633-0C8251D35919}" dt="2026-10-15T14:44:01.732" v="4714"/>
          <ac:spMkLst>
            <pc:docMk/>
            <pc:sldMk cId="4031239693" sldId="437"/>
            <ac:spMk id="11" creationId="{52E5AD94-0824-93C9-B2DD-DDF61F2911C1}"/>
          </ac:spMkLst>
        </pc:spChg>
        <pc:spChg chg="add mod">
          <ac:chgData name="Hemilly Nicole Medeiros dos Santos" userId="7271c017-af81-485b-8e3d-d772c5cfe358" providerId="ADAL" clId="{18841D56-4EEA-4409-B633-0C8251D35919}" dt="2026-10-15T14:44:01.732" v="4714"/>
          <ac:spMkLst>
            <pc:docMk/>
            <pc:sldMk cId="4031239693" sldId="437"/>
            <ac:spMk id="13" creationId="{7446C29E-FBCC-0402-51AA-5AE840AEBC02}"/>
          </ac:spMkLst>
        </pc:spChg>
        <pc:spChg chg="add mod">
          <ac:chgData name="Hemilly Nicole Medeiros dos Santos" userId="7271c017-af81-485b-8e3d-d772c5cfe358" providerId="ADAL" clId="{18841D56-4EEA-4409-B633-0C8251D35919}" dt="2026-10-15T14:47:03.524" v="4739"/>
          <ac:spMkLst>
            <pc:docMk/>
            <pc:sldMk cId="4031239693" sldId="437"/>
            <ac:spMk id="20" creationId="{8C2996C1-C289-9C5C-22A7-A704B2DEA33A}"/>
          </ac:spMkLst>
        </pc:spChg>
        <pc:picChg chg="add mod">
          <ac:chgData name="Hemilly Nicole Medeiros dos Santos" userId="7271c017-af81-485b-8e3d-d772c5cfe358" providerId="ADAL" clId="{18841D56-4EEA-4409-B633-0C8251D35919}" dt="2026-10-15T14:46:42.998" v="4735" actId="108"/>
          <ac:picMkLst>
            <pc:docMk/>
            <pc:sldMk cId="4031239693" sldId="437"/>
            <ac:picMk id="6" creationId="{618668F3-EACC-51EC-9F64-6F38E4C5B07E}"/>
          </ac:picMkLst>
        </pc:picChg>
        <pc:picChg chg="add mod">
          <ac:chgData name="Hemilly Nicole Medeiros dos Santos" userId="7271c017-af81-485b-8e3d-d772c5cfe358" providerId="ADAL" clId="{18841D56-4EEA-4409-B633-0C8251D35919}" dt="2026-10-15T14:46:30.376" v="4734" actId="108"/>
          <ac:picMkLst>
            <pc:docMk/>
            <pc:sldMk cId="4031239693" sldId="437"/>
            <ac:picMk id="16" creationId="{96306EA4-C585-C2C7-A253-B81983B5C54B}"/>
          </ac:picMkLst>
        </pc:picChg>
        <pc:picChg chg="add mod">
          <ac:chgData name="Hemilly Nicole Medeiros dos Santos" userId="7271c017-af81-485b-8e3d-d772c5cfe358" providerId="ADAL" clId="{18841D56-4EEA-4409-B633-0C8251D35919}" dt="2026-10-15T14:48:22.280" v="4754" actId="1076"/>
          <ac:picMkLst>
            <pc:docMk/>
            <pc:sldMk cId="4031239693" sldId="437"/>
            <ac:picMk id="24" creationId="{A1EE2386-7555-32F0-4E71-D19FFFDE5D43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7:59.180" v="5081" actId="478"/>
        <pc:sldMkLst>
          <pc:docMk/>
          <pc:sldMk cId="2006937342" sldId="438"/>
        </pc:sldMkLst>
        <pc:spChg chg="mod">
          <ac:chgData name="Hemilly Nicole Medeiros dos Santos" userId="7271c017-af81-485b-8e3d-d772c5cfe358" providerId="ADAL" clId="{18841D56-4EEA-4409-B633-0C8251D35919}" dt="2026-10-15T14:49:17.104" v="4757" actId="1076"/>
          <ac:spMkLst>
            <pc:docMk/>
            <pc:sldMk cId="2006937342" sldId="438"/>
            <ac:spMk id="8" creationId="{62A00D37-5948-A1D8-DE71-BB8F4EB580D3}"/>
          </ac:spMkLst>
        </pc:spChg>
        <pc:spChg chg="mod">
          <ac:chgData name="Hemilly Nicole Medeiros dos Santos" userId="7271c017-af81-485b-8e3d-d772c5cfe358" providerId="ADAL" clId="{18841D56-4EEA-4409-B633-0C8251D35919}" dt="2026-10-15T14:49:27.377" v="4759" actId="108"/>
          <ac:spMkLst>
            <pc:docMk/>
            <pc:sldMk cId="2006937342" sldId="438"/>
            <ac:spMk id="11" creationId="{8F9EFB91-88D8-C535-CD01-AC799C6A8420}"/>
          </ac:spMkLst>
        </pc:spChg>
        <pc:spChg chg="mod">
          <ac:chgData name="Hemilly Nicole Medeiros dos Santos" userId="7271c017-af81-485b-8e3d-d772c5cfe358" providerId="ADAL" clId="{18841D56-4EEA-4409-B633-0C8251D35919}" dt="2026-10-15T14:50:59.357" v="4906" actId="113"/>
          <ac:spMkLst>
            <pc:docMk/>
            <pc:sldMk cId="2006937342" sldId="438"/>
            <ac:spMk id="20" creationId="{6C86F3A4-2091-C13F-71D0-80EF88072679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4:52:48.393" v="4932" actId="14100"/>
          <ac:picMkLst>
            <pc:docMk/>
            <pc:sldMk cId="2006937342" sldId="438"/>
            <ac:picMk id="3" creationId="{1478BCE9-0629-B643-2E6D-9C342BB5033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4:53:07.088" v="4938" actId="1076"/>
          <ac:picMkLst>
            <pc:docMk/>
            <pc:sldMk cId="2006937342" sldId="438"/>
            <ac:picMk id="4" creationId="{93712353-6094-10BD-3A17-BE3B9820D1F7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4:52:53.120" v="4934" actId="14100"/>
          <ac:picMkLst>
            <pc:docMk/>
            <pc:sldMk cId="2006937342" sldId="438"/>
            <ac:picMk id="9" creationId="{1F710005-8E4C-AA56-806A-179255878BC1}"/>
          </ac:picMkLst>
        </pc:picChg>
        <pc:picChg chg="mod">
          <ac:chgData name="Hemilly Nicole Medeiros dos Santos" userId="7271c017-af81-485b-8e3d-d772c5cfe358" providerId="ADAL" clId="{18841D56-4EEA-4409-B633-0C8251D35919}" dt="2026-10-15T14:49:20.507" v="4758" actId="108"/>
          <ac:picMkLst>
            <pc:docMk/>
            <pc:sldMk cId="2006937342" sldId="438"/>
            <ac:picMk id="16" creationId="{0E78D564-A057-1F91-55D9-8D2CC42F4180}"/>
          </ac:picMkLst>
        </pc:picChg>
        <pc:picChg chg="mod">
          <ac:chgData name="Hemilly Nicole Medeiros dos Santos" userId="7271c017-af81-485b-8e3d-d772c5cfe358" providerId="ADAL" clId="{18841D56-4EEA-4409-B633-0C8251D35919}" dt="2026-10-15T14:52:42.394" v="4931"/>
          <ac:picMkLst>
            <pc:docMk/>
            <pc:sldMk cId="2006937342" sldId="438"/>
            <ac:picMk id="24" creationId="{F106146D-A073-3769-01DE-68805D073792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8:06.780" v="5082" actId="478"/>
        <pc:sldMkLst>
          <pc:docMk/>
          <pc:sldMk cId="40478456" sldId="439"/>
        </pc:sldMkLst>
        <pc:spChg chg="add mod">
          <ac:chgData name="Hemilly Nicole Medeiros dos Santos" userId="7271c017-af81-485b-8e3d-d772c5cfe358" providerId="ADAL" clId="{18841D56-4EEA-4409-B633-0C8251D35919}" dt="2026-10-15T14:55:13.113" v="4960" actId="1076"/>
          <ac:spMkLst>
            <pc:docMk/>
            <pc:sldMk cId="40478456" sldId="439"/>
            <ac:spMk id="12" creationId="{4C2336A0-C768-913B-EFE5-AB7CC94972A0}"/>
          </ac:spMkLst>
        </pc:spChg>
        <pc:spChg chg="add mod">
          <ac:chgData name="Hemilly Nicole Medeiros dos Santos" userId="7271c017-af81-485b-8e3d-d772c5cfe358" providerId="ADAL" clId="{18841D56-4EEA-4409-B633-0C8251D35919}" dt="2026-10-15T14:55:13.113" v="4960" actId="1076"/>
          <ac:spMkLst>
            <pc:docMk/>
            <pc:sldMk cId="40478456" sldId="439"/>
            <ac:spMk id="14" creationId="{045DBED3-6FBC-F9C7-0A6E-6028A8192266}"/>
          </ac:spMkLst>
        </pc:spChg>
        <pc:spChg chg="add mod">
          <ac:chgData name="Hemilly Nicole Medeiros dos Santos" userId="7271c017-af81-485b-8e3d-d772c5cfe358" providerId="ADAL" clId="{18841D56-4EEA-4409-B633-0C8251D35919}" dt="2026-10-15T14:55:13.113" v="4960" actId="1076"/>
          <ac:spMkLst>
            <pc:docMk/>
            <pc:sldMk cId="40478456" sldId="439"/>
            <ac:spMk id="17" creationId="{A3845827-337E-051E-0A9A-4712190D13AA}"/>
          </ac:spMkLst>
        </pc:spChg>
        <pc:spChg chg="add mod">
          <ac:chgData name="Hemilly Nicole Medeiros dos Santos" userId="7271c017-af81-485b-8e3d-d772c5cfe358" providerId="ADAL" clId="{18841D56-4EEA-4409-B633-0C8251D35919}" dt="2026-10-15T14:55:13.113" v="4960" actId="1076"/>
          <ac:spMkLst>
            <pc:docMk/>
            <pc:sldMk cId="40478456" sldId="439"/>
            <ac:spMk id="18" creationId="{E5E74EE6-4D87-3B70-21D6-940A86B9DF07}"/>
          </ac:spMkLst>
        </pc:spChg>
        <pc:spChg chg="mod">
          <ac:chgData name="Hemilly Nicole Medeiros dos Santos" userId="7271c017-af81-485b-8e3d-d772c5cfe358" providerId="ADAL" clId="{18841D56-4EEA-4409-B633-0C8251D35919}" dt="2026-10-15T14:55:02.561" v="4958" actId="14100"/>
          <ac:spMkLst>
            <pc:docMk/>
            <pc:sldMk cId="40478456" sldId="439"/>
            <ac:spMk id="20" creationId="{4973EA6F-B8AB-94E9-191F-38077CE100E3}"/>
          </ac:spMkLst>
        </pc:spChg>
        <pc:graphicFrameChg chg="add mod modGraphic">
          <ac:chgData name="Hemilly Nicole Medeiros dos Santos" userId="7271c017-af81-485b-8e3d-d772c5cfe358" providerId="ADAL" clId="{18841D56-4EEA-4409-B633-0C8251D35919}" dt="2026-10-15T14:55:13.113" v="4960" actId="1076"/>
          <ac:graphicFrameMkLst>
            <pc:docMk/>
            <pc:sldMk cId="40478456" sldId="439"/>
            <ac:graphicFrameMk id="10" creationId="{B5212E30-3775-13EC-0E4C-335083B4E2C9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5T14:55:13.113" v="4960" actId="1076"/>
          <ac:picMkLst>
            <pc:docMk/>
            <pc:sldMk cId="40478456" sldId="439"/>
            <ac:picMk id="19" creationId="{74218E03-C2C5-35C7-25FB-0F1085F3FD6D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6:38:16.299" v="5083" actId="478"/>
        <pc:sldMkLst>
          <pc:docMk/>
          <pc:sldMk cId="2886550421" sldId="440"/>
        </pc:sldMkLst>
        <pc:spChg chg="add mod">
          <ac:chgData name="Hemilly Nicole Medeiros dos Santos" userId="7271c017-af81-485b-8e3d-d772c5cfe358" providerId="ADAL" clId="{18841D56-4EEA-4409-B633-0C8251D35919}" dt="2026-10-15T14:59:09.067" v="4974" actId="207"/>
          <ac:spMkLst>
            <pc:docMk/>
            <pc:sldMk cId="2886550421" sldId="440"/>
            <ac:spMk id="3" creationId="{8C0B7EA7-8553-D851-931B-28C4CAF6356E}"/>
          </ac:spMkLst>
        </pc:spChg>
        <pc:spChg chg="mod">
          <ac:chgData name="Hemilly Nicole Medeiros dos Santos" userId="7271c017-af81-485b-8e3d-d772c5cfe358" providerId="ADAL" clId="{18841D56-4EEA-4409-B633-0C8251D35919}" dt="2026-10-15T14:56:47.063" v="4966" actId="113"/>
          <ac:spMkLst>
            <pc:docMk/>
            <pc:sldMk cId="2886550421" sldId="440"/>
            <ac:spMk id="20" creationId="{900E4A43-C13A-8961-0BC7-BA9CD192AD94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6:38:22.512" v="5084" actId="478"/>
        <pc:sldMkLst>
          <pc:docMk/>
          <pc:sldMk cId="254166938" sldId="441"/>
        </pc:sldMkLst>
        <pc:spChg chg="mod">
          <ac:chgData name="Hemilly Nicole Medeiros dos Santos" userId="7271c017-af81-485b-8e3d-d772c5cfe358" providerId="ADAL" clId="{18841D56-4EEA-4409-B633-0C8251D35919}" dt="2026-10-15T16:30:12.603" v="4979" actId="1076"/>
          <ac:spMkLst>
            <pc:docMk/>
            <pc:sldMk cId="254166938" sldId="441"/>
            <ac:spMk id="8" creationId="{456EE397-ABE2-3311-8E06-5DCD838496EA}"/>
          </ac:spMkLst>
        </pc:spChg>
        <pc:spChg chg="mod">
          <ac:chgData name="Hemilly Nicole Medeiros dos Santos" userId="7271c017-af81-485b-8e3d-d772c5cfe358" providerId="ADAL" clId="{18841D56-4EEA-4409-B633-0C8251D35919}" dt="2026-10-15T16:30:22.823" v="4981" actId="108"/>
          <ac:spMkLst>
            <pc:docMk/>
            <pc:sldMk cId="254166938" sldId="441"/>
            <ac:spMk id="13" creationId="{89790194-2D87-AAA4-B09B-E39A3F676275}"/>
          </ac:spMkLst>
        </pc:spChg>
        <pc:spChg chg="mod">
          <ac:chgData name="Hemilly Nicole Medeiros dos Santos" userId="7271c017-af81-485b-8e3d-d772c5cfe358" providerId="ADAL" clId="{18841D56-4EEA-4409-B633-0C8251D35919}" dt="2026-10-15T16:34:13.419" v="5050" actId="20577"/>
          <ac:spMkLst>
            <pc:docMk/>
            <pc:sldMk cId="254166938" sldId="441"/>
            <ac:spMk id="20" creationId="{C0E12FFF-C83C-E2CD-3705-FF5EF0ADE635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6:33:24.996" v="5042" actId="1076"/>
          <ac:picMkLst>
            <pc:docMk/>
            <pc:sldMk cId="254166938" sldId="441"/>
            <ac:picMk id="3" creationId="{1B1A6043-FED0-896B-B1C1-19FD33D1FEA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6:33:27.187" v="5043" actId="1076"/>
          <ac:picMkLst>
            <pc:docMk/>
            <pc:sldMk cId="254166938" sldId="441"/>
            <ac:picMk id="4" creationId="{46B86BC8-1EEA-1BE8-2D0E-CFB552C34B6A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6:33:19.555" v="5041" actId="1076"/>
          <ac:picMkLst>
            <pc:docMk/>
            <pc:sldMk cId="254166938" sldId="441"/>
            <ac:picMk id="9" creationId="{5C74A55C-739A-91E0-71C3-8D9C218DD989}"/>
          </ac:picMkLst>
        </pc:picChg>
        <pc:picChg chg="mod">
          <ac:chgData name="Hemilly Nicole Medeiros dos Santos" userId="7271c017-af81-485b-8e3d-d772c5cfe358" providerId="ADAL" clId="{18841D56-4EEA-4409-B633-0C8251D35919}" dt="2026-10-15T16:30:16.761" v="4980" actId="108"/>
          <ac:picMkLst>
            <pc:docMk/>
            <pc:sldMk cId="254166938" sldId="441"/>
            <ac:picMk id="16" creationId="{D9803413-602B-8AEB-AE4D-BA888E2EED5F}"/>
          </ac:picMkLst>
        </pc:picChg>
        <pc:picChg chg="mod">
          <ac:chgData name="Hemilly Nicole Medeiros dos Santos" userId="7271c017-af81-485b-8e3d-d772c5cfe358" providerId="ADAL" clId="{18841D56-4EEA-4409-B633-0C8251D35919}" dt="2026-10-15T16:32:52.112" v="5032"/>
          <ac:picMkLst>
            <pc:docMk/>
            <pc:sldMk cId="254166938" sldId="441"/>
            <ac:picMk id="24" creationId="{CE50C92B-78B8-10C7-CB58-30C9DAFC4C07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5T16:38:30.956" v="5085" actId="478"/>
        <pc:sldMkLst>
          <pc:docMk/>
          <pc:sldMk cId="3437556078" sldId="442"/>
        </pc:sldMkLst>
        <pc:spChg chg="mod">
          <ac:chgData name="Hemilly Nicole Medeiros dos Santos" userId="7271c017-af81-485b-8e3d-d772c5cfe358" providerId="ADAL" clId="{18841D56-4EEA-4409-B633-0C8251D35919}" dt="2026-10-15T16:34:59.979" v="5057" actId="1076"/>
          <ac:spMkLst>
            <pc:docMk/>
            <pc:sldMk cId="3437556078" sldId="442"/>
            <ac:spMk id="8" creationId="{EFC315CB-4EE3-B820-5A24-23119824A6CF}"/>
          </ac:spMkLst>
        </pc:spChg>
        <pc:spChg chg="add mod">
          <ac:chgData name="Hemilly Nicole Medeiros dos Santos" userId="7271c017-af81-485b-8e3d-d772c5cfe358" providerId="ADAL" clId="{18841D56-4EEA-4409-B633-0C8251D35919}" dt="2026-10-15T16:34:50.869" v="5056" actId="1076"/>
          <ac:spMkLst>
            <pc:docMk/>
            <pc:sldMk cId="3437556078" sldId="442"/>
            <ac:spMk id="9" creationId="{09527AB1-5550-281B-71DF-433B09127762}"/>
          </ac:spMkLst>
        </pc:spChg>
        <pc:spChg chg="mod">
          <ac:chgData name="Hemilly Nicole Medeiros dos Santos" userId="7271c017-af81-485b-8e3d-d772c5cfe358" providerId="ADAL" clId="{18841D56-4EEA-4409-B633-0C8251D35919}" dt="2026-10-15T16:35:07.545" v="5059" actId="108"/>
          <ac:spMkLst>
            <pc:docMk/>
            <pc:sldMk cId="3437556078" sldId="442"/>
            <ac:spMk id="11" creationId="{C28A6F3A-8FFF-6B1E-2D26-B1D83599EC91}"/>
          </ac:spMkLst>
        </pc:spChg>
        <pc:spChg chg="mod">
          <ac:chgData name="Hemilly Nicole Medeiros dos Santos" userId="7271c017-af81-485b-8e3d-d772c5cfe358" providerId="ADAL" clId="{18841D56-4EEA-4409-B633-0C8251D35919}" dt="2026-10-15T16:35:04.602" v="5058" actId="108"/>
          <ac:spMkLst>
            <pc:docMk/>
            <pc:sldMk cId="3437556078" sldId="442"/>
            <ac:spMk id="13" creationId="{9BAC5A70-6C93-35E7-BEBF-A9AD54223AC4}"/>
          </ac:spMkLst>
        </pc:spChg>
        <pc:spChg chg="mod">
          <ac:chgData name="Hemilly Nicole Medeiros dos Santos" userId="7271c017-af81-485b-8e3d-d772c5cfe358" providerId="ADAL" clId="{18841D56-4EEA-4409-B633-0C8251D35919}" dt="2026-10-15T16:34:29.040" v="5053" actId="404"/>
          <ac:spMkLst>
            <pc:docMk/>
            <pc:sldMk cId="3437556078" sldId="442"/>
            <ac:spMk id="20" creationId="{123745F6-45DB-CACC-24E1-59A11328B115}"/>
          </ac:spMkLst>
        </pc:spChg>
        <pc:spChg chg="add mod">
          <ac:chgData name="Hemilly Nicole Medeiros dos Santos" userId="7271c017-af81-485b-8e3d-d772c5cfe358" providerId="ADAL" clId="{18841D56-4EEA-4409-B633-0C8251D35919}" dt="2026-10-15T16:34:50.869" v="5056" actId="1076"/>
          <ac:spMkLst>
            <pc:docMk/>
            <pc:sldMk cId="3437556078" sldId="442"/>
            <ac:spMk id="21" creationId="{6EADFCF4-207D-A793-7A6D-CA7E6AB9BD14}"/>
          </ac:spMkLst>
        </pc:spChg>
        <pc:spChg chg="add mod">
          <ac:chgData name="Hemilly Nicole Medeiros dos Santos" userId="7271c017-af81-485b-8e3d-d772c5cfe358" providerId="ADAL" clId="{18841D56-4EEA-4409-B633-0C8251D35919}" dt="2026-10-15T16:34:50.869" v="5056" actId="1076"/>
          <ac:spMkLst>
            <pc:docMk/>
            <pc:sldMk cId="3437556078" sldId="442"/>
            <ac:spMk id="22" creationId="{4023BCE3-A535-C99C-B713-9B0A42D378FA}"/>
          </ac:spMkLst>
        </pc:spChg>
        <pc:spChg chg="add mod">
          <ac:chgData name="Hemilly Nicole Medeiros dos Santos" userId="7271c017-af81-485b-8e3d-d772c5cfe358" providerId="ADAL" clId="{18841D56-4EEA-4409-B633-0C8251D35919}" dt="2026-10-15T16:34:50.869" v="5056" actId="1076"/>
          <ac:spMkLst>
            <pc:docMk/>
            <pc:sldMk cId="3437556078" sldId="442"/>
            <ac:spMk id="23" creationId="{FFC9EC35-4971-01BF-F596-3FE4C6C343D9}"/>
          </ac:spMkLst>
        </pc:spChg>
        <pc:graphicFrameChg chg="add mod">
          <ac:chgData name="Hemilly Nicole Medeiros dos Santos" userId="7271c017-af81-485b-8e3d-d772c5cfe358" providerId="ADAL" clId="{18841D56-4EEA-4409-B633-0C8251D35919}" dt="2026-10-15T16:34:50.869" v="5056" actId="1076"/>
          <ac:graphicFrameMkLst>
            <pc:docMk/>
            <pc:sldMk cId="3437556078" sldId="442"/>
            <ac:graphicFrameMk id="3" creationId="{F68A1D50-CB44-C971-B33C-6A26B64F855A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5T16:34:50.869" v="5056" actId="1076"/>
          <ac:picMkLst>
            <pc:docMk/>
            <pc:sldMk cId="3437556078" sldId="442"/>
            <ac:picMk id="4" creationId="{44A0D68E-FDB9-F3AD-7F97-D2B79126066B}"/>
          </ac:picMkLst>
        </pc:picChg>
      </pc:sldChg>
      <pc:sldChg chg="delSp modSp add mod ord">
        <pc:chgData name="Hemilly Nicole Medeiros dos Santos" userId="7271c017-af81-485b-8e3d-d772c5cfe358" providerId="ADAL" clId="{18841D56-4EEA-4409-B633-0C8251D35919}" dt="2026-10-15T16:38:34.718" v="5086" actId="478"/>
        <pc:sldMkLst>
          <pc:docMk/>
          <pc:sldMk cId="1404113892" sldId="443"/>
        </pc:sldMkLst>
        <pc:spChg chg="mod">
          <ac:chgData name="Hemilly Nicole Medeiros dos Santos" userId="7271c017-af81-485b-8e3d-d772c5cfe358" providerId="ADAL" clId="{18841D56-4EEA-4409-B633-0C8251D35919}" dt="2026-10-15T16:36:33.374" v="5069" actId="207"/>
          <ac:spMkLst>
            <pc:docMk/>
            <pc:sldMk cId="1404113892" sldId="443"/>
            <ac:spMk id="3" creationId="{B4ADA8CA-2EAC-B02A-6951-7FCDBB51726F}"/>
          </ac:spMkLst>
        </pc:spChg>
        <pc:spChg chg="mod">
          <ac:chgData name="Hemilly Nicole Medeiros dos Santos" userId="7271c017-af81-485b-8e3d-d772c5cfe358" providerId="ADAL" clId="{18841D56-4EEA-4409-B633-0C8251D35919}" dt="2026-10-15T16:36:44.035" v="5070" actId="1076"/>
          <ac:spMkLst>
            <pc:docMk/>
            <pc:sldMk cId="1404113892" sldId="443"/>
            <ac:spMk id="8" creationId="{F2CDDD9A-31AC-2FCC-4DCB-87D1D636844A}"/>
          </ac:spMkLst>
        </pc:spChg>
        <pc:spChg chg="mod">
          <ac:chgData name="Hemilly Nicole Medeiros dos Santos" userId="7271c017-af81-485b-8e3d-d772c5cfe358" providerId="ADAL" clId="{18841D56-4EEA-4409-B633-0C8251D35919}" dt="2026-10-15T16:36:57.898" v="5073" actId="108"/>
          <ac:spMkLst>
            <pc:docMk/>
            <pc:sldMk cId="1404113892" sldId="443"/>
            <ac:spMk id="11" creationId="{527AD398-B52F-792C-DFE5-3AC68A195587}"/>
          </ac:spMkLst>
        </pc:spChg>
        <pc:spChg chg="mod">
          <ac:chgData name="Hemilly Nicole Medeiros dos Santos" userId="7271c017-af81-485b-8e3d-d772c5cfe358" providerId="ADAL" clId="{18841D56-4EEA-4409-B633-0C8251D35919}" dt="2026-10-15T16:36:52.179" v="5072" actId="108"/>
          <ac:spMkLst>
            <pc:docMk/>
            <pc:sldMk cId="1404113892" sldId="443"/>
            <ac:spMk id="13" creationId="{7768842A-16CD-1BF5-6BFD-DA37BECE20D7}"/>
          </ac:spMkLst>
        </pc:spChg>
        <pc:spChg chg="mod">
          <ac:chgData name="Hemilly Nicole Medeiros dos Santos" userId="7271c017-af81-485b-8e3d-d772c5cfe358" providerId="ADAL" clId="{18841D56-4EEA-4409-B633-0C8251D35919}" dt="2026-10-15T16:35:56.835" v="5066"/>
          <ac:spMkLst>
            <pc:docMk/>
            <pc:sldMk cId="1404113892" sldId="443"/>
            <ac:spMk id="20" creationId="{E11BCCC8-75A1-664A-3A93-1B003F43411E}"/>
          </ac:spMkLst>
        </pc:spChg>
      </pc:sldChg>
      <pc:sldChg chg="add ord">
        <pc:chgData name="Hemilly Nicole Medeiros dos Santos" userId="7271c017-af81-485b-8e3d-d772c5cfe358" providerId="ADAL" clId="{18841D56-4EEA-4409-B633-0C8251D35919}" dt="2026-10-15T16:46:52.066" v="5089"/>
        <pc:sldMkLst>
          <pc:docMk/>
          <pc:sldMk cId="3172134206" sldId="444"/>
        </pc:sldMkLst>
      </pc:sldChg>
      <pc:sldChg chg="modSp add mod ord">
        <pc:chgData name="Hemilly Nicole Medeiros dos Santos" userId="7271c017-af81-485b-8e3d-d772c5cfe358" providerId="ADAL" clId="{18841D56-4EEA-4409-B633-0C8251D35919}" dt="2026-10-15T16:47:12.294" v="5093" actId="1076"/>
        <pc:sldMkLst>
          <pc:docMk/>
          <pc:sldMk cId="1966844975" sldId="445"/>
        </pc:sldMkLst>
        <pc:spChg chg="mod">
          <ac:chgData name="Hemilly Nicole Medeiros dos Santos" userId="7271c017-af81-485b-8e3d-d772c5cfe358" providerId="ADAL" clId="{18841D56-4EEA-4409-B633-0C8251D35919}" dt="2026-10-15T16:47:12.294" v="5093" actId="1076"/>
          <ac:spMkLst>
            <pc:docMk/>
            <pc:sldMk cId="1966844975" sldId="445"/>
            <ac:spMk id="11" creationId="{EBDBEED2-C19A-7EC0-9906-56AA84B96C4E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6:51:18.656" v="5110" actId="1076"/>
        <pc:sldMkLst>
          <pc:docMk/>
          <pc:sldMk cId="2137031746" sldId="446"/>
        </pc:sldMkLst>
        <pc:spChg chg="mod">
          <ac:chgData name="Hemilly Nicole Medeiros dos Santos" userId="7271c017-af81-485b-8e3d-d772c5cfe358" providerId="ADAL" clId="{18841D56-4EEA-4409-B633-0C8251D35919}" dt="2026-10-15T16:48:11.956" v="5098"/>
          <ac:spMkLst>
            <pc:docMk/>
            <pc:sldMk cId="2137031746" sldId="446"/>
            <ac:spMk id="2" creationId="{669DD533-A14B-C7AB-9FBE-4DCD4320D5FF}"/>
          </ac:spMkLst>
        </pc:spChg>
        <pc:spChg chg="mod">
          <ac:chgData name="Hemilly Nicole Medeiros dos Santos" userId="7271c017-af81-485b-8e3d-d772c5cfe358" providerId="ADAL" clId="{18841D56-4EEA-4409-B633-0C8251D35919}" dt="2026-10-15T16:49:27.429" v="5102" actId="20577"/>
          <ac:spMkLst>
            <pc:docMk/>
            <pc:sldMk cId="2137031746" sldId="446"/>
            <ac:spMk id="12" creationId="{A40BC54A-1AAD-5952-0EE6-98C8A1D6D151}"/>
          </ac:spMkLst>
        </pc:spChg>
        <pc:picChg chg="add mod">
          <ac:chgData name="Hemilly Nicole Medeiros dos Santos" userId="7271c017-af81-485b-8e3d-d772c5cfe358" providerId="ADAL" clId="{18841D56-4EEA-4409-B633-0C8251D35919}" dt="2026-10-15T16:51:18.656" v="5110" actId="1076"/>
          <ac:picMkLst>
            <pc:docMk/>
            <pc:sldMk cId="2137031746" sldId="446"/>
            <ac:picMk id="10" creationId="{0C67319A-E7CA-CA4B-4E07-3673AFE1C141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5T17:20:36.405" v="5277" actId="108"/>
        <pc:sldMkLst>
          <pc:docMk/>
          <pc:sldMk cId="1183439137" sldId="447"/>
        </pc:sldMkLst>
        <pc:spChg chg="mod">
          <ac:chgData name="Hemilly Nicole Medeiros dos Santos" userId="7271c017-af81-485b-8e3d-d772c5cfe358" providerId="ADAL" clId="{18841D56-4EEA-4409-B633-0C8251D35919}" dt="2026-10-15T16:56:06.822" v="5212" actId="404"/>
          <ac:spMkLst>
            <pc:docMk/>
            <pc:sldMk cId="1183439137" sldId="447"/>
            <ac:spMk id="4" creationId="{015B8F5D-FD89-49A5-7CF8-4786E7D5A226}"/>
          </ac:spMkLst>
        </pc:spChg>
        <pc:spChg chg="mod">
          <ac:chgData name="Hemilly Nicole Medeiros dos Santos" userId="7271c017-af81-485b-8e3d-d772c5cfe358" providerId="ADAL" clId="{18841D56-4EEA-4409-B633-0C8251D35919}" dt="2026-10-15T16:51:40.295" v="5112" actId="1076"/>
          <ac:spMkLst>
            <pc:docMk/>
            <pc:sldMk cId="1183439137" sldId="447"/>
            <ac:spMk id="8" creationId="{BF5BF857-77A3-9324-298E-59BB6AABF419}"/>
          </ac:spMkLst>
        </pc:spChg>
        <pc:spChg chg="mod">
          <ac:chgData name="Hemilly Nicole Medeiros dos Santos" userId="7271c017-af81-485b-8e3d-d772c5cfe358" providerId="ADAL" clId="{18841D56-4EEA-4409-B633-0C8251D35919}" dt="2026-10-15T16:51:45.970" v="5113" actId="108"/>
          <ac:spMkLst>
            <pc:docMk/>
            <pc:sldMk cId="1183439137" sldId="447"/>
            <ac:spMk id="12" creationId="{3A632DC5-E543-D6B0-87AD-13879A61A191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6:57:19.081" v="5229" actId="1076"/>
          <ac:picMkLst>
            <pc:docMk/>
            <pc:sldMk cId="1183439137" sldId="447"/>
            <ac:picMk id="3" creationId="{4C7D676C-CC64-B461-D7DA-CC5719347567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6:57:28.641" v="5235" actId="14100"/>
          <ac:picMkLst>
            <pc:docMk/>
            <pc:sldMk cId="1183439137" sldId="447"/>
            <ac:picMk id="5" creationId="{5A68009F-275F-9A09-9D23-F327208A651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6:57:35.065" v="5238" actId="1076"/>
          <ac:picMkLst>
            <pc:docMk/>
            <pc:sldMk cId="1183439137" sldId="447"/>
            <ac:picMk id="6" creationId="{8E049EE5-F721-4880-30E6-9BD6B2FB7C42}"/>
          </ac:picMkLst>
        </pc:picChg>
        <pc:picChg chg="mod">
          <ac:chgData name="Hemilly Nicole Medeiros dos Santos" userId="7271c017-af81-485b-8e3d-d772c5cfe358" providerId="ADAL" clId="{18841D56-4EEA-4409-B633-0C8251D35919}" dt="2026-10-15T16:57:22.470" v="5233"/>
          <ac:picMkLst>
            <pc:docMk/>
            <pc:sldMk cId="1183439137" sldId="447"/>
            <ac:picMk id="10" creationId="{2392E622-5AD2-8522-776D-90587D344E7A}"/>
          </ac:picMkLst>
        </pc:picChg>
        <pc:picChg chg="mod">
          <ac:chgData name="Hemilly Nicole Medeiros dos Santos" userId="7271c017-af81-485b-8e3d-d772c5cfe358" providerId="ADAL" clId="{18841D56-4EEA-4409-B633-0C8251D35919}" dt="2026-10-15T17:20:36.405" v="5277" actId="108"/>
          <ac:picMkLst>
            <pc:docMk/>
            <pc:sldMk cId="1183439137" sldId="447"/>
            <ac:picMk id="14" creationId="{9EB6885E-9A9E-DE0B-67A4-185F57A344B7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20:41.372" v="5278" actId="108"/>
        <pc:sldMkLst>
          <pc:docMk/>
          <pc:sldMk cId="3437390609" sldId="448"/>
        </pc:sldMkLst>
        <pc:spChg chg="mod">
          <ac:chgData name="Hemilly Nicole Medeiros dos Santos" userId="7271c017-af81-485b-8e3d-d772c5cfe358" providerId="ADAL" clId="{18841D56-4EEA-4409-B633-0C8251D35919}" dt="2026-10-15T17:02:59.964" v="5247" actId="14100"/>
          <ac:spMkLst>
            <pc:docMk/>
            <pc:sldMk cId="3437390609" sldId="448"/>
            <ac:spMk id="4" creationId="{D3BF328C-1D61-54F9-F4BD-E4DD8E97652E}"/>
          </ac:spMkLst>
        </pc:spChg>
        <pc:spChg chg="add mod">
          <ac:chgData name="Hemilly Nicole Medeiros dos Santos" userId="7271c017-af81-485b-8e3d-d772c5cfe358" providerId="ADAL" clId="{18841D56-4EEA-4409-B633-0C8251D35919}" dt="2026-10-15T17:03:17.365" v="5251" actId="1076"/>
          <ac:spMkLst>
            <pc:docMk/>
            <pc:sldMk cId="3437390609" sldId="448"/>
            <ac:spMk id="13" creationId="{07643BCE-E419-D1E2-FFB0-735B55344994}"/>
          </ac:spMkLst>
        </pc:spChg>
        <pc:spChg chg="add mod">
          <ac:chgData name="Hemilly Nicole Medeiros dos Santos" userId="7271c017-af81-485b-8e3d-d772c5cfe358" providerId="ADAL" clId="{18841D56-4EEA-4409-B633-0C8251D35919}" dt="2026-10-15T17:03:17.365" v="5251" actId="1076"/>
          <ac:spMkLst>
            <pc:docMk/>
            <pc:sldMk cId="3437390609" sldId="448"/>
            <ac:spMk id="15" creationId="{CC9E2CBD-2125-2A54-02E3-784334BBDE28}"/>
          </ac:spMkLst>
        </pc:spChg>
        <pc:spChg chg="add mod">
          <ac:chgData name="Hemilly Nicole Medeiros dos Santos" userId="7271c017-af81-485b-8e3d-d772c5cfe358" providerId="ADAL" clId="{18841D56-4EEA-4409-B633-0C8251D35919}" dt="2026-10-15T17:03:17.365" v="5251" actId="1076"/>
          <ac:spMkLst>
            <pc:docMk/>
            <pc:sldMk cId="3437390609" sldId="448"/>
            <ac:spMk id="16" creationId="{91BB0442-9B59-D568-D912-3AEED3C51F65}"/>
          </ac:spMkLst>
        </pc:spChg>
        <pc:spChg chg="add mod">
          <ac:chgData name="Hemilly Nicole Medeiros dos Santos" userId="7271c017-af81-485b-8e3d-d772c5cfe358" providerId="ADAL" clId="{18841D56-4EEA-4409-B633-0C8251D35919}" dt="2026-10-15T17:03:17.365" v="5251" actId="1076"/>
          <ac:spMkLst>
            <pc:docMk/>
            <pc:sldMk cId="3437390609" sldId="448"/>
            <ac:spMk id="17" creationId="{03DD6CA8-B30B-04E0-A566-2EF8E69E4C6C}"/>
          </ac:spMkLst>
        </pc:spChg>
        <pc:graphicFrameChg chg="add mod modGraphic">
          <ac:chgData name="Hemilly Nicole Medeiros dos Santos" userId="7271c017-af81-485b-8e3d-d772c5cfe358" providerId="ADAL" clId="{18841D56-4EEA-4409-B633-0C8251D35919}" dt="2026-10-15T17:03:17.365" v="5251" actId="1076"/>
          <ac:graphicFrameMkLst>
            <pc:docMk/>
            <pc:sldMk cId="3437390609" sldId="448"/>
            <ac:graphicFrameMk id="9" creationId="{CB75FD2F-586B-D4DA-AD29-76777A22B8BD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5T17:03:17.365" v="5251" actId="1076"/>
          <ac:picMkLst>
            <pc:docMk/>
            <pc:sldMk cId="3437390609" sldId="448"/>
            <ac:picMk id="11" creationId="{AB0A4849-78A4-7206-D0E9-83DB4A0FFA0E}"/>
          </ac:picMkLst>
        </pc:picChg>
        <pc:picChg chg="mod">
          <ac:chgData name="Hemilly Nicole Medeiros dos Santos" userId="7271c017-af81-485b-8e3d-d772c5cfe358" providerId="ADAL" clId="{18841D56-4EEA-4409-B633-0C8251D35919}" dt="2026-10-15T17:20:41.372" v="5278" actId="108"/>
          <ac:picMkLst>
            <pc:docMk/>
            <pc:sldMk cId="3437390609" sldId="448"/>
            <ac:picMk id="14" creationId="{365168B5-E8C5-A118-82FA-7A83DB6092B3}"/>
          </ac:picMkLst>
        </pc:picChg>
      </pc:sldChg>
      <pc:sldChg chg="add ord">
        <pc:chgData name="Hemilly Nicole Medeiros dos Santos" userId="7271c017-af81-485b-8e3d-d772c5cfe358" providerId="ADAL" clId="{18841D56-4EEA-4409-B633-0C8251D35919}" dt="2026-10-15T17:03:47.829" v="5255"/>
        <pc:sldMkLst>
          <pc:docMk/>
          <pc:sldMk cId="2666281629" sldId="449"/>
        </pc:sldMkLst>
      </pc:sldChg>
      <pc:sldChg chg="modSp add mod ord">
        <pc:chgData name="Hemilly Nicole Medeiros dos Santos" userId="7271c017-af81-485b-8e3d-d772c5cfe358" providerId="ADAL" clId="{18841D56-4EEA-4409-B633-0C8251D35919}" dt="2026-10-15T17:04:04.899" v="5260" actId="14100"/>
        <pc:sldMkLst>
          <pc:docMk/>
          <pc:sldMk cId="2468050842" sldId="450"/>
        </pc:sldMkLst>
        <pc:spChg chg="mod">
          <ac:chgData name="Hemilly Nicole Medeiros dos Santos" userId="7271c017-af81-485b-8e3d-d772c5cfe358" providerId="ADAL" clId="{18841D56-4EEA-4409-B633-0C8251D35919}" dt="2026-10-15T17:04:04.899" v="5260" actId="14100"/>
          <ac:spMkLst>
            <pc:docMk/>
            <pc:sldMk cId="2468050842" sldId="450"/>
            <ac:spMk id="11" creationId="{00318921-63A3-17C5-384D-21B629772272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7:25:23.562" v="5339" actId="1076"/>
        <pc:sldMkLst>
          <pc:docMk/>
          <pc:sldMk cId="1292052994" sldId="451"/>
        </pc:sldMkLst>
        <pc:spChg chg="mod">
          <ac:chgData name="Hemilly Nicole Medeiros dos Santos" userId="7271c017-af81-485b-8e3d-d772c5cfe358" providerId="ADAL" clId="{18841D56-4EEA-4409-B633-0C8251D35919}" dt="2026-10-15T17:05:01.407" v="5266" actId="404"/>
          <ac:spMkLst>
            <pc:docMk/>
            <pc:sldMk cId="1292052994" sldId="451"/>
            <ac:spMk id="2" creationId="{F9211481-DA78-3F19-0D43-878397D45B66}"/>
          </ac:spMkLst>
        </pc:spChg>
        <pc:spChg chg="mod">
          <ac:chgData name="Hemilly Nicole Medeiros dos Santos" userId="7271c017-af81-485b-8e3d-d772c5cfe358" providerId="ADAL" clId="{18841D56-4EEA-4409-B633-0C8251D35919}" dt="2026-10-15T17:20:03.115" v="5275" actId="20577"/>
          <ac:spMkLst>
            <pc:docMk/>
            <pc:sldMk cId="1292052994" sldId="451"/>
            <ac:spMk id="12" creationId="{9E115705-E748-13EB-FF67-D5C6AFB2EDCC}"/>
          </ac:spMkLst>
        </pc:spChg>
        <pc:picChg chg="add mod">
          <ac:chgData name="Hemilly Nicole Medeiros dos Santos" userId="7271c017-af81-485b-8e3d-d772c5cfe358" providerId="ADAL" clId="{18841D56-4EEA-4409-B633-0C8251D35919}" dt="2026-10-15T17:25:23.562" v="5339" actId="1076"/>
          <ac:picMkLst>
            <pc:docMk/>
            <pc:sldMk cId="1292052994" sldId="451"/>
            <ac:picMk id="9" creationId="{6C1FDF0D-7537-2350-BABE-0EA839DDD60A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27:12.074" v="5359" actId="14100"/>
        <pc:sldMkLst>
          <pc:docMk/>
          <pc:sldMk cId="989731191" sldId="452"/>
        </pc:sldMkLst>
        <pc:spChg chg="mod">
          <ac:chgData name="Hemilly Nicole Medeiros dos Santos" userId="7271c017-af81-485b-8e3d-d772c5cfe358" providerId="ADAL" clId="{18841D56-4EEA-4409-B633-0C8251D35919}" dt="2026-10-15T17:23:01.669" v="5328" actId="113"/>
          <ac:spMkLst>
            <pc:docMk/>
            <pc:sldMk cId="989731191" sldId="452"/>
            <ac:spMk id="4" creationId="{07E597FF-33D4-60C2-4515-48BE04978CB8}"/>
          </ac:spMkLst>
        </pc:spChg>
        <pc:spChg chg="mod">
          <ac:chgData name="Hemilly Nicole Medeiros dos Santos" userId="7271c017-af81-485b-8e3d-d772c5cfe358" providerId="ADAL" clId="{18841D56-4EEA-4409-B633-0C8251D35919}" dt="2026-10-15T17:21:12.274" v="5281" actId="1076"/>
          <ac:spMkLst>
            <pc:docMk/>
            <pc:sldMk cId="989731191" sldId="452"/>
            <ac:spMk id="8" creationId="{0DB3DCB8-7AD4-8964-ED80-8C1A3D467360}"/>
          </ac:spMkLst>
        </pc:spChg>
        <pc:spChg chg="mod">
          <ac:chgData name="Hemilly Nicole Medeiros dos Santos" userId="7271c017-af81-485b-8e3d-d772c5cfe358" providerId="ADAL" clId="{18841D56-4EEA-4409-B633-0C8251D35919}" dt="2026-10-15T17:20:55.123" v="5279" actId="108"/>
          <ac:spMkLst>
            <pc:docMk/>
            <pc:sldMk cId="989731191" sldId="452"/>
            <ac:spMk id="12" creationId="{021E7CAD-9502-6FB2-B30A-6384B60EA9A3}"/>
          </ac:spMkLst>
        </pc:spChg>
        <pc:picChg chg="add mod">
          <ac:chgData name="Hemilly Nicole Medeiros dos Santos" userId="7271c017-af81-485b-8e3d-d772c5cfe358" providerId="ADAL" clId="{18841D56-4EEA-4409-B633-0C8251D35919}" dt="2026-10-15T17:26:59.429" v="5354"/>
          <ac:picMkLst>
            <pc:docMk/>
            <pc:sldMk cId="989731191" sldId="452"/>
            <ac:picMk id="3" creationId="{F915D10D-1869-5EED-3B5D-335178E266E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27:04.617" v="5356" actId="1076"/>
          <ac:picMkLst>
            <pc:docMk/>
            <pc:sldMk cId="989731191" sldId="452"/>
            <ac:picMk id="6" creationId="{807A6E4F-4C4D-0BD2-2676-F33CEF31A0C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27:12.074" v="5359" actId="14100"/>
          <ac:picMkLst>
            <pc:docMk/>
            <pc:sldMk cId="989731191" sldId="452"/>
            <ac:picMk id="9" creationId="{45C79755-E233-8F4B-03A6-D25748E98205}"/>
          </ac:picMkLst>
        </pc:picChg>
        <pc:picChg chg="mod">
          <ac:chgData name="Hemilly Nicole Medeiros dos Santos" userId="7271c017-af81-485b-8e3d-d772c5cfe358" providerId="ADAL" clId="{18841D56-4EEA-4409-B633-0C8251D35919}" dt="2026-10-15T17:21:07.024" v="5280" actId="108"/>
          <ac:picMkLst>
            <pc:docMk/>
            <pc:sldMk cId="989731191" sldId="452"/>
            <ac:picMk id="14" creationId="{28B3A8EB-7D2C-27BF-B1BB-C1C527AFC233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29:40.948" v="5376" actId="404"/>
        <pc:sldMkLst>
          <pc:docMk/>
          <pc:sldMk cId="1036389037" sldId="453"/>
        </pc:sldMkLst>
        <pc:spChg chg="mod">
          <ac:chgData name="Hemilly Nicole Medeiros dos Santos" userId="7271c017-af81-485b-8e3d-d772c5cfe358" providerId="ADAL" clId="{18841D56-4EEA-4409-B633-0C8251D35919}" dt="2026-10-15T17:28:59.079" v="5370" actId="113"/>
          <ac:spMkLst>
            <pc:docMk/>
            <pc:sldMk cId="1036389037" sldId="453"/>
            <ac:spMk id="4" creationId="{DDF30994-1D35-9582-1E51-81E8F2FA0F3E}"/>
          </ac:spMkLst>
        </pc:spChg>
        <pc:spChg chg="add mod">
          <ac:chgData name="Hemilly Nicole Medeiros dos Santos" userId="7271c017-af81-485b-8e3d-d772c5cfe358" providerId="ADAL" clId="{18841D56-4EEA-4409-B633-0C8251D35919}" dt="2026-10-15T17:29:40.948" v="5376" actId="404"/>
          <ac:spMkLst>
            <pc:docMk/>
            <pc:sldMk cId="1036389037" sldId="453"/>
            <ac:spMk id="5" creationId="{194D6D33-82C9-7A8D-0A09-193D8E3E8849}"/>
          </ac:spMkLst>
        </pc:spChg>
      </pc:sldChg>
      <pc:sldChg chg="add ord">
        <pc:chgData name="Hemilly Nicole Medeiros dos Santos" userId="7271c017-af81-485b-8e3d-d772c5cfe358" providerId="ADAL" clId="{18841D56-4EEA-4409-B633-0C8251D35919}" dt="2026-10-15T17:31:30.981" v="5380"/>
        <pc:sldMkLst>
          <pc:docMk/>
          <pc:sldMk cId="4036082637" sldId="454"/>
        </pc:sldMkLst>
      </pc:sldChg>
      <pc:sldChg chg="modSp add mod ord">
        <pc:chgData name="Hemilly Nicole Medeiros dos Santos" userId="7271c017-af81-485b-8e3d-d772c5cfe358" providerId="ADAL" clId="{18841D56-4EEA-4409-B633-0C8251D35919}" dt="2026-10-15T17:31:54.961" v="5384" actId="1076"/>
        <pc:sldMkLst>
          <pc:docMk/>
          <pc:sldMk cId="3440992489" sldId="455"/>
        </pc:sldMkLst>
        <pc:spChg chg="mod">
          <ac:chgData name="Hemilly Nicole Medeiros dos Santos" userId="7271c017-af81-485b-8e3d-d772c5cfe358" providerId="ADAL" clId="{18841D56-4EEA-4409-B633-0C8251D35919}" dt="2026-10-15T17:31:54.961" v="5384" actId="1076"/>
          <ac:spMkLst>
            <pc:docMk/>
            <pc:sldMk cId="3440992489" sldId="455"/>
            <ac:spMk id="11" creationId="{2238999A-9DDA-FEA3-75F5-A24DCADA4876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7:37:19.169" v="5402" actId="1076"/>
        <pc:sldMkLst>
          <pc:docMk/>
          <pc:sldMk cId="183043210" sldId="456"/>
        </pc:sldMkLst>
        <pc:spChg chg="mod">
          <ac:chgData name="Hemilly Nicole Medeiros dos Santos" userId="7271c017-af81-485b-8e3d-d772c5cfe358" providerId="ADAL" clId="{18841D56-4EEA-4409-B633-0C8251D35919}" dt="2026-10-15T17:35:45.572" v="5390" actId="404"/>
          <ac:spMkLst>
            <pc:docMk/>
            <pc:sldMk cId="183043210" sldId="456"/>
            <ac:spMk id="2" creationId="{63775FE2-5B62-7B85-7825-BEB9F9099EA3}"/>
          </ac:spMkLst>
        </pc:spChg>
        <pc:spChg chg="mod">
          <ac:chgData name="Hemilly Nicole Medeiros dos Santos" userId="7271c017-af81-485b-8e3d-d772c5cfe358" providerId="ADAL" clId="{18841D56-4EEA-4409-B633-0C8251D35919}" dt="2026-10-15T17:36:21.430" v="5395" actId="20577"/>
          <ac:spMkLst>
            <pc:docMk/>
            <pc:sldMk cId="183043210" sldId="456"/>
            <ac:spMk id="3" creationId="{ABD11CBB-152D-0B24-FAC6-65CEC88831FD}"/>
          </ac:spMkLst>
        </pc:spChg>
        <pc:spChg chg="mod">
          <ac:chgData name="Hemilly Nicole Medeiros dos Santos" userId="7271c017-af81-485b-8e3d-d772c5cfe358" providerId="ADAL" clId="{18841D56-4EEA-4409-B633-0C8251D35919}" dt="2026-10-15T17:36:24.316" v="5396" actId="20577"/>
          <ac:spMkLst>
            <pc:docMk/>
            <pc:sldMk cId="183043210" sldId="456"/>
            <ac:spMk id="9" creationId="{B1D4095E-BBED-52E5-D147-4B99C3653019}"/>
          </ac:spMkLst>
        </pc:spChg>
        <pc:spChg chg="mod">
          <ac:chgData name="Hemilly Nicole Medeiros dos Santos" userId="7271c017-af81-485b-8e3d-d772c5cfe358" providerId="ADAL" clId="{18841D56-4EEA-4409-B633-0C8251D35919}" dt="2026-10-15T17:36:17.757" v="5394" actId="20577"/>
          <ac:spMkLst>
            <pc:docMk/>
            <pc:sldMk cId="183043210" sldId="456"/>
            <ac:spMk id="12" creationId="{1AB8B8B7-93B9-F9EB-8994-37AB6A6887F8}"/>
          </ac:spMkLst>
        </pc:spChg>
        <pc:picChg chg="add mod">
          <ac:chgData name="Hemilly Nicole Medeiros dos Santos" userId="7271c017-af81-485b-8e3d-d772c5cfe358" providerId="ADAL" clId="{18841D56-4EEA-4409-B633-0C8251D35919}" dt="2026-10-15T17:36:12.705" v="5393" actId="1076"/>
          <ac:picMkLst>
            <pc:docMk/>
            <pc:sldMk cId="183043210" sldId="456"/>
            <ac:picMk id="5" creationId="{1DE62C0B-A2A2-9B4D-28C2-1987594A7169}"/>
          </ac:picMkLst>
        </pc:picChg>
        <pc:picChg chg="add mod">
          <ac:chgData name="Hemilly Nicole Medeiros dos Santos" userId="7271c017-af81-485b-8e3d-d772c5cfe358" providerId="ADAL" clId="{18841D56-4EEA-4409-B633-0C8251D35919}" dt="2026-10-15T17:37:19.169" v="5402" actId="1076"/>
          <ac:picMkLst>
            <pc:docMk/>
            <pc:sldMk cId="183043210" sldId="456"/>
            <ac:picMk id="11" creationId="{C7C342A8-05EA-520A-CEA7-FFD5313F2BF1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5T17:41:42.120" v="5560" actId="1076"/>
        <pc:sldMkLst>
          <pc:docMk/>
          <pc:sldMk cId="3144946778" sldId="457"/>
        </pc:sldMkLst>
        <pc:spChg chg="mod">
          <ac:chgData name="Hemilly Nicole Medeiros dos Santos" userId="7271c017-af81-485b-8e3d-d772c5cfe358" providerId="ADAL" clId="{18841D56-4EEA-4409-B633-0C8251D35919}" dt="2026-10-15T17:40:05.733" v="5535" actId="113"/>
          <ac:spMkLst>
            <pc:docMk/>
            <pc:sldMk cId="3144946778" sldId="457"/>
            <ac:spMk id="4" creationId="{DEDC830F-9863-613C-1210-767ED8FBF0D5}"/>
          </ac:spMkLst>
        </pc:spChg>
        <pc:spChg chg="mod">
          <ac:chgData name="Hemilly Nicole Medeiros dos Santos" userId="7271c017-af81-485b-8e3d-d772c5cfe358" providerId="ADAL" clId="{18841D56-4EEA-4409-B633-0C8251D35919}" dt="2026-10-15T17:38:35.857" v="5404" actId="1076"/>
          <ac:spMkLst>
            <pc:docMk/>
            <pc:sldMk cId="3144946778" sldId="457"/>
            <ac:spMk id="8" creationId="{90413539-57E5-842A-0C27-7C9264F2677B}"/>
          </ac:spMkLst>
        </pc:spChg>
        <pc:spChg chg="mod">
          <ac:chgData name="Hemilly Nicole Medeiros dos Santos" userId="7271c017-af81-485b-8e3d-d772c5cfe358" providerId="ADAL" clId="{18841D56-4EEA-4409-B633-0C8251D35919}" dt="2026-10-15T17:38:47.793" v="5406" actId="108"/>
          <ac:spMkLst>
            <pc:docMk/>
            <pc:sldMk cId="3144946778" sldId="457"/>
            <ac:spMk id="12" creationId="{2299E3DC-C6C2-337A-A80C-F4058ABE4FCC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7:41:39.303" v="5559" actId="1076"/>
          <ac:picMkLst>
            <pc:docMk/>
            <pc:sldMk cId="3144946778" sldId="457"/>
            <ac:picMk id="6" creationId="{F9EFDCDC-32FD-E1B4-B037-1EE00688CF5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41:37.623" v="5558" actId="1076"/>
          <ac:picMkLst>
            <pc:docMk/>
            <pc:sldMk cId="3144946778" sldId="457"/>
            <ac:picMk id="10" creationId="{0EA12CC0-BF5F-45E1-3032-63709AFBCC12}"/>
          </ac:picMkLst>
        </pc:picChg>
        <pc:picChg chg="mod">
          <ac:chgData name="Hemilly Nicole Medeiros dos Santos" userId="7271c017-af81-485b-8e3d-d772c5cfe358" providerId="ADAL" clId="{18841D56-4EEA-4409-B633-0C8251D35919}" dt="2026-10-15T17:41:26.408" v="5553"/>
          <ac:picMkLst>
            <pc:docMk/>
            <pc:sldMk cId="3144946778" sldId="457"/>
            <ac:picMk id="11" creationId="{0EB62BE2-A6EA-802A-3305-CBD34A4F961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41:42.120" v="5560" actId="1076"/>
          <ac:picMkLst>
            <pc:docMk/>
            <pc:sldMk cId="3144946778" sldId="457"/>
            <ac:picMk id="13" creationId="{FF15D5A7-F517-E41D-59CE-1FD29DBB84DF}"/>
          </ac:picMkLst>
        </pc:picChg>
        <pc:picChg chg="mod">
          <ac:chgData name="Hemilly Nicole Medeiros dos Santos" userId="7271c017-af81-485b-8e3d-d772c5cfe358" providerId="ADAL" clId="{18841D56-4EEA-4409-B633-0C8251D35919}" dt="2026-10-15T17:38:41.606" v="5405" actId="108"/>
          <ac:picMkLst>
            <pc:docMk/>
            <pc:sldMk cId="3144946778" sldId="457"/>
            <ac:picMk id="14" creationId="{153ECE12-9427-2954-F576-37687EF1665D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43:53.370" v="5576" actId="404"/>
        <pc:sldMkLst>
          <pc:docMk/>
          <pc:sldMk cId="2021874199" sldId="458"/>
        </pc:sldMkLst>
        <pc:spChg chg="mod">
          <ac:chgData name="Hemilly Nicole Medeiros dos Santos" userId="7271c017-af81-485b-8e3d-d772c5cfe358" providerId="ADAL" clId="{18841D56-4EEA-4409-B633-0C8251D35919}" dt="2026-10-15T17:42:53.989" v="5572" actId="113"/>
          <ac:spMkLst>
            <pc:docMk/>
            <pc:sldMk cId="2021874199" sldId="458"/>
            <ac:spMk id="4" creationId="{CE5FF6EF-DC09-E919-2252-F46007316565}"/>
          </ac:spMkLst>
        </pc:spChg>
        <pc:spChg chg="add mod">
          <ac:chgData name="Hemilly Nicole Medeiros dos Santos" userId="7271c017-af81-485b-8e3d-d772c5cfe358" providerId="ADAL" clId="{18841D56-4EEA-4409-B633-0C8251D35919}" dt="2026-10-15T17:43:53.370" v="5576" actId="404"/>
          <ac:spMkLst>
            <pc:docMk/>
            <pc:sldMk cId="2021874199" sldId="458"/>
            <ac:spMk id="16" creationId="{C3DB4D7F-262C-095E-7859-484E88FAE270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5T17:46:31.881" v="5594" actId="1076"/>
        <pc:sldMkLst>
          <pc:docMk/>
          <pc:sldMk cId="697973408" sldId="459"/>
        </pc:sldMkLst>
        <pc:spChg chg="add mod">
          <ac:chgData name="Hemilly Nicole Medeiros dos Santos" userId="7271c017-af81-485b-8e3d-d772c5cfe358" providerId="ADAL" clId="{18841D56-4EEA-4409-B633-0C8251D35919}" dt="2026-10-15T17:45:10.279" v="5584"/>
          <ac:spMkLst>
            <pc:docMk/>
            <pc:sldMk cId="697973408" sldId="459"/>
            <ac:spMk id="6" creationId="{81167E48-2C0B-3F98-678E-C91864F93927}"/>
          </ac:spMkLst>
        </pc:spChg>
        <pc:spChg chg="mod">
          <ac:chgData name="Hemilly Nicole Medeiros dos Santos" userId="7271c017-af81-485b-8e3d-d772c5cfe358" providerId="ADAL" clId="{18841D56-4EEA-4409-B633-0C8251D35919}" dt="2026-10-15T17:44:58.593" v="5581" actId="1076"/>
          <ac:spMkLst>
            <pc:docMk/>
            <pc:sldMk cId="697973408" sldId="459"/>
            <ac:spMk id="8" creationId="{4D283796-A7B2-0123-E9FD-1F09A9BDDF01}"/>
          </ac:spMkLst>
        </pc:spChg>
        <pc:spChg chg="mod">
          <ac:chgData name="Hemilly Nicole Medeiros dos Santos" userId="7271c017-af81-485b-8e3d-d772c5cfe358" providerId="ADAL" clId="{18841D56-4EEA-4409-B633-0C8251D35919}" dt="2026-10-15T17:44:48.734" v="5580" actId="108"/>
          <ac:spMkLst>
            <pc:docMk/>
            <pc:sldMk cId="697973408" sldId="459"/>
            <ac:spMk id="12" creationId="{FD919ECB-3035-EA19-19F7-2D0BEEC0DDC4}"/>
          </ac:spMkLst>
        </pc:spChg>
        <pc:picChg chg="add mod">
          <ac:chgData name="Hemilly Nicole Medeiros dos Santos" userId="7271c017-af81-485b-8e3d-d772c5cfe358" providerId="ADAL" clId="{18841D56-4EEA-4409-B633-0C8251D35919}" dt="2026-10-15T17:46:31.881" v="5594" actId="1076"/>
          <ac:picMkLst>
            <pc:docMk/>
            <pc:sldMk cId="697973408" sldId="459"/>
            <ac:picMk id="11" creationId="{4C849C19-6B53-08A5-D712-9C07A59A315A}"/>
          </ac:picMkLst>
        </pc:picChg>
        <pc:picChg chg="mod">
          <ac:chgData name="Hemilly Nicole Medeiros dos Santos" userId="7271c017-af81-485b-8e3d-d772c5cfe358" providerId="ADAL" clId="{18841D56-4EEA-4409-B633-0C8251D35919}" dt="2026-10-15T17:44:45.515" v="5579" actId="108"/>
          <ac:picMkLst>
            <pc:docMk/>
            <pc:sldMk cId="697973408" sldId="459"/>
            <ac:picMk id="15" creationId="{7B8FC0E2-EC41-4DBB-D8B5-57101CBA08BA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49:22.432" v="5675" actId="108"/>
        <pc:sldMkLst>
          <pc:docMk/>
          <pc:sldMk cId="3325286301" sldId="460"/>
        </pc:sldMkLst>
        <pc:spChg chg="mod">
          <ac:chgData name="Hemilly Nicole Medeiros dos Santos" userId="7271c017-af81-485b-8e3d-d772c5cfe358" providerId="ADAL" clId="{18841D56-4EEA-4409-B633-0C8251D35919}" dt="2026-10-15T17:49:22.432" v="5675" actId="108"/>
          <ac:spMkLst>
            <pc:docMk/>
            <pc:sldMk cId="3325286301" sldId="460"/>
            <ac:spMk id="3" creationId="{908668F8-36CE-15A5-2A3C-AAAB2574A216}"/>
          </ac:spMkLst>
        </pc:spChg>
        <pc:spChg chg="add mod">
          <ac:chgData name="Hemilly Nicole Medeiros dos Santos" userId="7271c017-af81-485b-8e3d-d772c5cfe358" providerId="ADAL" clId="{18841D56-4EEA-4409-B633-0C8251D35919}" dt="2026-10-15T17:47:13.600" v="5649" actId="20577"/>
          <ac:spMkLst>
            <pc:docMk/>
            <pc:sldMk cId="3325286301" sldId="460"/>
            <ac:spMk id="4" creationId="{383E791C-33AC-4819-4AC4-119806346D97}"/>
          </ac:spMkLst>
        </pc:spChg>
        <pc:spChg chg="mod">
          <ac:chgData name="Hemilly Nicole Medeiros dos Santos" userId="7271c017-af81-485b-8e3d-d772c5cfe358" providerId="ADAL" clId="{18841D56-4EEA-4409-B633-0C8251D35919}" dt="2026-10-15T17:46:25.017" v="5592" actId="1076"/>
          <ac:spMkLst>
            <pc:docMk/>
            <pc:sldMk cId="3325286301" sldId="460"/>
            <ac:spMk id="8" creationId="{4D9E080D-FCCA-63CB-5EA5-470B20810608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7:48:49.296" v="5670" actId="1076"/>
          <ac:picMkLst>
            <pc:docMk/>
            <pc:sldMk cId="3325286301" sldId="460"/>
            <ac:picMk id="10" creationId="{3D2F0487-21D5-1698-81B3-9A0335DF4CDD}"/>
          </ac:picMkLst>
        </pc:picChg>
        <pc:picChg chg="mod">
          <ac:chgData name="Hemilly Nicole Medeiros dos Santos" userId="7271c017-af81-485b-8e3d-d772c5cfe358" providerId="ADAL" clId="{18841D56-4EEA-4409-B633-0C8251D35919}" dt="2026-10-15T17:48:44.129" v="5668"/>
          <ac:picMkLst>
            <pc:docMk/>
            <pc:sldMk cId="3325286301" sldId="460"/>
            <ac:picMk id="11" creationId="{B8A03776-0553-FF95-B233-22A2A49E12FB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48:51.736" v="5671" actId="14100"/>
          <ac:picMkLst>
            <pc:docMk/>
            <pc:sldMk cId="3325286301" sldId="460"/>
            <ac:picMk id="13" creationId="{03237D83-A636-6548-1420-0A6D02DE3AB5}"/>
          </ac:picMkLst>
        </pc:picChg>
        <pc:picChg chg="mod">
          <ac:chgData name="Hemilly Nicole Medeiros dos Santos" userId="7271c017-af81-485b-8e3d-d772c5cfe358" providerId="ADAL" clId="{18841D56-4EEA-4409-B633-0C8251D35919}" dt="2026-10-15T17:49:11.798" v="5674" actId="108"/>
          <ac:picMkLst>
            <pc:docMk/>
            <pc:sldMk cId="3325286301" sldId="460"/>
            <ac:picMk id="15" creationId="{B9A5D8DF-F305-C4FC-A567-22E21853602F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48:56.281" v="5673" actId="1076"/>
          <ac:picMkLst>
            <pc:docMk/>
            <pc:sldMk cId="3325286301" sldId="460"/>
            <ac:picMk id="16" creationId="{8CBE81AB-C86D-09E6-4AAB-18AB103A8C90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53:02.265" v="5771" actId="14100"/>
        <pc:sldMkLst>
          <pc:docMk/>
          <pc:sldMk cId="260479680" sldId="461"/>
        </pc:sldMkLst>
        <pc:spChg chg="mod">
          <ac:chgData name="Hemilly Nicole Medeiros dos Santos" userId="7271c017-af81-485b-8e3d-d772c5cfe358" providerId="ADAL" clId="{18841D56-4EEA-4409-B633-0C8251D35919}" dt="2026-10-15T17:50:18.540" v="5680" actId="108"/>
          <ac:spMkLst>
            <pc:docMk/>
            <pc:sldMk cId="260479680" sldId="461"/>
            <ac:spMk id="3" creationId="{F7B4684C-6774-E4B9-27D3-84CC478DE43C}"/>
          </ac:spMkLst>
        </pc:spChg>
        <pc:spChg chg="mod">
          <ac:chgData name="Hemilly Nicole Medeiros dos Santos" userId="7271c017-af81-485b-8e3d-d772c5cfe358" providerId="ADAL" clId="{18841D56-4EEA-4409-B633-0C8251D35919}" dt="2026-10-15T17:51:52.023" v="5749" actId="20577"/>
          <ac:spMkLst>
            <pc:docMk/>
            <pc:sldMk cId="260479680" sldId="461"/>
            <ac:spMk id="4" creationId="{99BF7CF8-F6D4-3969-8D00-404BE7F9EFFC}"/>
          </ac:spMkLst>
        </pc:spChg>
        <pc:spChg chg="mod">
          <ac:chgData name="Hemilly Nicole Medeiros dos Santos" userId="7271c017-af81-485b-8e3d-d772c5cfe358" providerId="ADAL" clId="{18841D56-4EEA-4409-B633-0C8251D35919}" dt="2026-10-15T17:50:11.443" v="5678" actId="1076"/>
          <ac:spMkLst>
            <pc:docMk/>
            <pc:sldMk cId="260479680" sldId="461"/>
            <ac:spMk id="8" creationId="{368380F0-522A-5032-59FB-118C78C286C2}"/>
          </ac:spMkLst>
        </pc:spChg>
        <pc:spChg chg="mod">
          <ac:chgData name="Hemilly Nicole Medeiros dos Santos" userId="7271c017-af81-485b-8e3d-d772c5cfe358" providerId="ADAL" clId="{18841D56-4EEA-4409-B633-0C8251D35919}" dt="2026-10-15T17:50:14.554" v="5679" actId="108"/>
          <ac:spMkLst>
            <pc:docMk/>
            <pc:sldMk cId="260479680" sldId="461"/>
            <ac:spMk id="9" creationId="{8A9573A4-AB78-9391-5CEE-F41503B27205}"/>
          </ac:spMkLst>
        </pc:spChg>
        <pc:picChg chg="add mod">
          <ac:chgData name="Hemilly Nicole Medeiros dos Santos" userId="7271c017-af81-485b-8e3d-d772c5cfe358" providerId="ADAL" clId="{18841D56-4EEA-4409-B633-0C8251D35919}" dt="2026-10-15T17:52:44.668" v="5764"/>
          <ac:picMkLst>
            <pc:docMk/>
            <pc:sldMk cId="260479680" sldId="461"/>
            <ac:picMk id="6" creationId="{DA99C888-B7F1-5099-C06D-33A31A788693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52:50.560" v="5767" actId="1076"/>
          <ac:picMkLst>
            <pc:docMk/>
            <pc:sldMk cId="260479680" sldId="461"/>
            <ac:picMk id="17" creationId="{6E961EE9-3948-1B7C-AC34-AC29651E2F5E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7:53:02.265" v="5771" actId="14100"/>
          <ac:picMkLst>
            <pc:docMk/>
            <pc:sldMk cId="260479680" sldId="461"/>
            <ac:picMk id="18" creationId="{7034B7C9-E5D7-6924-FA0F-F9B08D8599D3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7:54:53.157" v="5789" actId="1076"/>
        <pc:sldMkLst>
          <pc:docMk/>
          <pc:sldMk cId="4235064549" sldId="462"/>
        </pc:sldMkLst>
        <pc:spChg chg="mod">
          <ac:chgData name="Hemilly Nicole Medeiros dos Santos" userId="7271c017-af81-485b-8e3d-d772c5cfe358" providerId="ADAL" clId="{18841D56-4EEA-4409-B633-0C8251D35919}" dt="2026-10-15T17:53:33.162" v="5774" actId="1076"/>
          <ac:spMkLst>
            <pc:docMk/>
            <pc:sldMk cId="4235064549" sldId="462"/>
            <ac:spMk id="8" creationId="{8E212DE3-A415-CF03-1071-376F47857CB9}"/>
          </ac:spMkLst>
        </pc:spChg>
        <pc:spChg chg="mod">
          <ac:chgData name="Hemilly Nicole Medeiros dos Santos" userId="7271c017-af81-485b-8e3d-d772c5cfe358" providerId="ADAL" clId="{18841D56-4EEA-4409-B633-0C8251D35919}" dt="2026-10-15T17:53:44.325" v="5776" actId="108"/>
          <ac:spMkLst>
            <pc:docMk/>
            <pc:sldMk cId="4235064549" sldId="462"/>
            <ac:spMk id="9" creationId="{9FA10561-05EB-E897-3995-D3AE3AD6BBAC}"/>
          </ac:spMkLst>
        </pc:spChg>
        <pc:spChg chg="add mod">
          <ac:chgData name="Hemilly Nicole Medeiros dos Santos" userId="7271c017-af81-485b-8e3d-d772c5cfe358" providerId="ADAL" clId="{18841D56-4EEA-4409-B633-0C8251D35919}" dt="2026-10-15T17:54:06.021" v="5781"/>
          <ac:spMkLst>
            <pc:docMk/>
            <pc:sldMk cId="4235064549" sldId="462"/>
            <ac:spMk id="10" creationId="{A5D02B4F-8335-1935-3AC6-2EE62396A994}"/>
          </ac:spMkLst>
        </pc:spChg>
        <pc:picChg chg="mod">
          <ac:chgData name="Hemilly Nicole Medeiros dos Santos" userId="7271c017-af81-485b-8e3d-d772c5cfe358" providerId="ADAL" clId="{18841D56-4EEA-4409-B633-0C8251D35919}" dt="2026-10-15T17:53:41.337" v="5775" actId="108"/>
          <ac:picMkLst>
            <pc:docMk/>
            <pc:sldMk cId="4235064549" sldId="462"/>
            <ac:picMk id="5" creationId="{81B279AB-3953-6D52-A098-09A82C0B5E99}"/>
          </ac:picMkLst>
        </pc:picChg>
        <pc:picChg chg="add mod">
          <ac:chgData name="Hemilly Nicole Medeiros dos Santos" userId="7271c017-af81-485b-8e3d-d772c5cfe358" providerId="ADAL" clId="{18841D56-4EEA-4409-B633-0C8251D35919}" dt="2026-10-15T17:54:53.157" v="5789" actId="1076"/>
          <ac:picMkLst>
            <pc:docMk/>
            <pc:sldMk cId="4235064549" sldId="462"/>
            <ac:picMk id="13" creationId="{607120B0-3425-8DBF-DBA6-07282B8FF7D5}"/>
          </ac:picMkLst>
        </pc:picChg>
      </pc:sldChg>
      <pc:sldChg chg="add ord">
        <pc:chgData name="Hemilly Nicole Medeiros dos Santos" userId="7271c017-af81-485b-8e3d-d772c5cfe358" providerId="ADAL" clId="{18841D56-4EEA-4409-B633-0C8251D35919}" dt="2026-10-15T17:57:23.701" v="5795"/>
        <pc:sldMkLst>
          <pc:docMk/>
          <pc:sldMk cId="249591410" sldId="463"/>
        </pc:sldMkLst>
      </pc:sldChg>
      <pc:sldChg chg="modSp add mod ord">
        <pc:chgData name="Hemilly Nicole Medeiros dos Santos" userId="7271c017-af81-485b-8e3d-d772c5cfe358" providerId="ADAL" clId="{18841D56-4EEA-4409-B633-0C8251D35919}" dt="2026-10-15T17:57:42.585" v="5800" actId="1076"/>
        <pc:sldMkLst>
          <pc:docMk/>
          <pc:sldMk cId="1503589830" sldId="464"/>
        </pc:sldMkLst>
        <pc:spChg chg="mod">
          <ac:chgData name="Hemilly Nicole Medeiros dos Santos" userId="7271c017-af81-485b-8e3d-d772c5cfe358" providerId="ADAL" clId="{18841D56-4EEA-4409-B633-0C8251D35919}" dt="2026-10-15T17:57:42.585" v="5800" actId="1076"/>
          <ac:spMkLst>
            <pc:docMk/>
            <pc:sldMk cId="1503589830" sldId="464"/>
            <ac:spMk id="11" creationId="{CC12EF6A-7EC6-C8AB-07B9-C4E954D44F55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8:24:27.657" v="5819" actId="1076"/>
        <pc:sldMkLst>
          <pc:docMk/>
          <pc:sldMk cId="724800574" sldId="465"/>
        </pc:sldMkLst>
        <pc:spChg chg="mod">
          <ac:chgData name="Hemilly Nicole Medeiros dos Santos" userId="7271c017-af81-485b-8e3d-d772c5cfe358" providerId="ADAL" clId="{18841D56-4EEA-4409-B633-0C8251D35919}" dt="2026-10-15T17:58:47.296" v="5805"/>
          <ac:spMkLst>
            <pc:docMk/>
            <pc:sldMk cId="724800574" sldId="465"/>
            <ac:spMk id="2" creationId="{83D07A15-904B-46D3-C276-EF645317B8E3}"/>
          </ac:spMkLst>
        </pc:spChg>
        <pc:spChg chg="mod">
          <ac:chgData name="Hemilly Nicole Medeiros dos Santos" userId="7271c017-af81-485b-8e3d-d772c5cfe358" providerId="ADAL" clId="{18841D56-4EEA-4409-B633-0C8251D35919}" dt="2026-10-15T17:59:00.439" v="5807" actId="20577"/>
          <ac:spMkLst>
            <pc:docMk/>
            <pc:sldMk cId="724800574" sldId="465"/>
            <ac:spMk id="3" creationId="{65701C69-C3E9-1AC5-8E0F-4C1A1E474F74}"/>
          </ac:spMkLst>
        </pc:spChg>
        <pc:spChg chg="mod">
          <ac:chgData name="Hemilly Nicole Medeiros dos Santos" userId="7271c017-af81-485b-8e3d-d772c5cfe358" providerId="ADAL" clId="{18841D56-4EEA-4409-B633-0C8251D35919}" dt="2026-10-15T17:59:04.662" v="5808" actId="20577"/>
          <ac:spMkLst>
            <pc:docMk/>
            <pc:sldMk cId="724800574" sldId="465"/>
            <ac:spMk id="9" creationId="{E543E49D-6A6D-6FF3-15DE-8B96F29CD6D2}"/>
          </ac:spMkLst>
        </pc:spChg>
        <pc:spChg chg="mod">
          <ac:chgData name="Hemilly Nicole Medeiros dos Santos" userId="7271c017-af81-485b-8e3d-d772c5cfe358" providerId="ADAL" clId="{18841D56-4EEA-4409-B633-0C8251D35919}" dt="2026-10-15T17:58:55.977" v="5806" actId="20577"/>
          <ac:spMkLst>
            <pc:docMk/>
            <pc:sldMk cId="724800574" sldId="465"/>
            <ac:spMk id="12" creationId="{361FB60B-847B-7532-06C2-1D6C1AF5E0D8}"/>
          </ac:spMkLst>
        </pc:spChg>
        <pc:picChg chg="add mod">
          <ac:chgData name="Hemilly Nicole Medeiros dos Santos" userId="7271c017-af81-485b-8e3d-d772c5cfe358" providerId="ADAL" clId="{18841D56-4EEA-4409-B633-0C8251D35919}" dt="2026-10-15T18:24:27.657" v="5819" actId="1076"/>
          <ac:picMkLst>
            <pc:docMk/>
            <pc:sldMk cId="724800574" sldId="465"/>
            <ac:picMk id="17" creationId="{0E5D8DFF-BC71-D898-14CE-96B2AFA42B36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5T18:45:39.194" v="6034" actId="108"/>
        <pc:sldMkLst>
          <pc:docMk/>
          <pc:sldMk cId="333188734" sldId="466"/>
        </pc:sldMkLst>
        <pc:spChg chg="mod">
          <ac:chgData name="Hemilly Nicole Medeiros dos Santos" userId="7271c017-af81-485b-8e3d-d772c5cfe358" providerId="ADAL" clId="{18841D56-4EEA-4409-B633-0C8251D35919}" dt="2026-10-15T18:45:13.061" v="6032" actId="404"/>
          <ac:spMkLst>
            <pc:docMk/>
            <pc:sldMk cId="333188734" sldId="466"/>
            <ac:spMk id="4" creationId="{E80394A5-9280-F9B0-A77F-5C85A62E005A}"/>
          </ac:spMkLst>
        </pc:spChg>
        <pc:spChg chg="mod">
          <ac:chgData name="Hemilly Nicole Medeiros dos Santos" userId="7271c017-af81-485b-8e3d-d772c5cfe358" providerId="ADAL" clId="{18841D56-4EEA-4409-B633-0C8251D35919}" dt="2026-10-15T18:38:42.863" v="5821" actId="1076"/>
          <ac:spMkLst>
            <pc:docMk/>
            <pc:sldMk cId="333188734" sldId="466"/>
            <ac:spMk id="8" creationId="{A7A35746-E7FF-E903-0976-9D50527CEC82}"/>
          </ac:spMkLst>
        </pc:spChg>
        <pc:spChg chg="mod">
          <ac:chgData name="Hemilly Nicole Medeiros dos Santos" userId="7271c017-af81-485b-8e3d-d772c5cfe358" providerId="ADAL" clId="{18841D56-4EEA-4409-B633-0C8251D35919}" dt="2026-10-15T18:45:39.194" v="6034" actId="108"/>
          <ac:spMkLst>
            <pc:docMk/>
            <pc:sldMk cId="333188734" sldId="466"/>
            <ac:spMk id="12" creationId="{AB5C308E-BAD7-ADC3-9E98-602A0FD03038}"/>
          </ac:spMkLst>
        </pc:spChg>
        <pc:picChg chg="add mod modCrop">
          <ac:chgData name="Hemilly Nicole Medeiros dos Santos" userId="7271c017-af81-485b-8e3d-d772c5cfe358" providerId="ADAL" clId="{18841D56-4EEA-4409-B633-0C8251D35919}" dt="2026-10-15T18:45:00.079" v="6030" actId="1076"/>
          <ac:picMkLst>
            <pc:docMk/>
            <pc:sldMk cId="333188734" sldId="466"/>
            <ac:picMk id="5" creationId="{74115A16-1E86-F5AA-9F44-1883DAB4E69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8:45:05.736" v="6031" actId="1076"/>
          <ac:picMkLst>
            <pc:docMk/>
            <pc:sldMk cId="333188734" sldId="466"/>
            <ac:picMk id="6" creationId="{43DFA5A3-0E01-AA52-8741-C7E34BB493DF}"/>
          </ac:picMkLst>
        </pc:picChg>
        <pc:picChg chg="mod">
          <ac:chgData name="Hemilly Nicole Medeiros dos Santos" userId="7271c017-af81-485b-8e3d-d772c5cfe358" providerId="ADAL" clId="{18841D56-4EEA-4409-B633-0C8251D35919}" dt="2026-10-15T18:45:32.038" v="6033" actId="108"/>
          <ac:picMkLst>
            <pc:docMk/>
            <pc:sldMk cId="333188734" sldId="466"/>
            <ac:picMk id="14" creationId="{542A8C9A-5D70-8E2A-0B12-6B82C05FA7FC}"/>
          </ac:picMkLst>
        </pc:picChg>
        <pc:picChg chg="mod">
          <ac:chgData name="Hemilly Nicole Medeiros dos Santos" userId="7271c017-af81-485b-8e3d-d772c5cfe358" providerId="ADAL" clId="{18841D56-4EEA-4409-B633-0C8251D35919}" dt="2026-10-15T18:44:52.156" v="6028"/>
          <ac:picMkLst>
            <pc:docMk/>
            <pc:sldMk cId="333188734" sldId="466"/>
            <ac:picMk id="17" creationId="{84FCFD5D-41F5-96B6-CCE6-45FCA9D0BAD7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8:46:36.361" v="6042" actId="1076"/>
        <pc:sldMkLst>
          <pc:docMk/>
          <pc:sldMk cId="3313823933" sldId="467"/>
        </pc:sldMkLst>
        <pc:spChg chg="mod">
          <ac:chgData name="Hemilly Nicole Medeiros dos Santos" userId="7271c017-af81-485b-8e3d-d772c5cfe358" providerId="ADAL" clId="{18841D56-4EEA-4409-B633-0C8251D35919}" dt="2026-10-15T18:46:22.195" v="6040"/>
          <ac:spMkLst>
            <pc:docMk/>
            <pc:sldMk cId="3313823933" sldId="467"/>
            <ac:spMk id="4" creationId="{4E8C341E-F483-BD4B-C57B-BFA849DB4A4B}"/>
          </ac:spMkLst>
        </pc:spChg>
        <pc:spChg chg="add mod">
          <ac:chgData name="Hemilly Nicole Medeiros dos Santos" userId="7271c017-af81-485b-8e3d-d772c5cfe358" providerId="ADAL" clId="{18841D56-4EEA-4409-B633-0C8251D35919}" dt="2026-10-15T18:46:36.361" v="6042" actId="1076"/>
          <ac:spMkLst>
            <pc:docMk/>
            <pc:sldMk cId="3313823933" sldId="467"/>
            <ac:spMk id="13" creationId="{D67BAEC9-9399-2790-5719-53282556C96C}"/>
          </ac:spMkLst>
        </pc:spChg>
        <pc:spChg chg="add mod">
          <ac:chgData name="Hemilly Nicole Medeiros dos Santos" userId="7271c017-af81-485b-8e3d-d772c5cfe358" providerId="ADAL" clId="{18841D56-4EEA-4409-B633-0C8251D35919}" dt="2026-10-15T18:46:36.361" v="6042" actId="1076"/>
          <ac:spMkLst>
            <pc:docMk/>
            <pc:sldMk cId="3313823933" sldId="467"/>
            <ac:spMk id="15" creationId="{BEA77007-1A39-28D6-22CA-F96DF968354C}"/>
          </ac:spMkLst>
        </pc:spChg>
        <pc:spChg chg="add mod">
          <ac:chgData name="Hemilly Nicole Medeiros dos Santos" userId="7271c017-af81-485b-8e3d-d772c5cfe358" providerId="ADAL" clId="{18841D56-4EEA-4409-B633-0C8251D35919}" dt="2026-10-15T18:46:36.361" v="6042" actId="1076"/>
          <ac:spMkLst>
            <pc:docMk/>
            <pc:sldMk cId="3313823933" sldId="467"/>
            <ac:spMk id="16" creationId="{675890AA-0031-75F8-85E7-FB84C8CA4FDE}"/>
          </ac:spMkLst>
        </pc:spChg>
        <pc:spChg chg="add mod">
          <ac:chgData name="Hemilly Nicole Medeiros dos Santos" userId="7271c017-af81-485b-8e3d-d772c5cfe358" providerId="ADAL" clId="{18841D56-4EEA-4409-B633-0C8251D35919}" dt="2026-10-15T18:46:36.361" v="6042" actId="1076"/>
          <ac:spMkLst>
            <pc:docMk/>
            <pc:sldMk cId="3313823933" sldId="467"/>
            <ac:spMk id="18" creationId="{DBA2F3F4-A13A-5809-1A58-E05139B16A9B}"/>
          </ac:spMkLst>
        </pc:spChg>
        <pc:graphicFrameChg chg="add mod">
          <ac:chgData name="Hemilly Nicole Medeiros dos Santos" userId="7271c017-af81-485b-8e3d-d772c5cfe358" providerId="ADAL" clId="{18841D56-4EEA-4409-B633-0C8251D35919}" dt="2026-10-15T18:46:36.361" v="6042" actId="1076"/>
          <ac:graphicFrameMkLst>
            <pc:docMk/>
            <pc:sldMk cId="3313823933" sldId="467"/>
            <ac:graphicFrameMk id="10" creationId="{ACE5AA6B-9642-F51D-BB1B-B74280AF4834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5T18:46:36.361" v="6042" actId="1076"/>
          <ac:picMkLst>
            <pc:docMk/>
            <pc:sldMk cId="3313823933" sldId="467"/>
            <ac:picMk id="11" creationId="{F726A1D4-076A-9CB4-B077-E7D93CCAF0D3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8:47:58.120" v="6061" actId="1076"/>
        <pc:sldMkLst>
          <pc:docMk/>
          <pc:sldMk cId="4151039071" sldId="468"/>
        </pc:sldMkLst>
        <pc:spChg chg="mod">
          <ac:chgData name="Hemilly Nicole Medeiros dos Santos" userId="7271c017-af81-485b-8e3d-d772c5cfe358" providerId="ADAL" clId="{18841D56-4EEA-4409-B633-0C8251D35919}" dt="2026-10-15T18:47:58.120" v="6061" actId="1076"/>
          <ac:spMkLst>
            <pc:docMk/>
            <pc:sldMk cId="4151039071" sldId="468"/>
            <ac:spMk id="4" creationId="{552CF4A2-D446-46E3-E7EE-CAEFA78CB715}"/>
          </ac:spMkLst>
        </pc:spChg>
        <pc:spChg chg="add mod">
          <ac:chgData name="Hemilly Nicole Medeiros dos Santos" userId="7271c017-af81-485b-8e3d-d772c5cfe358" providerId="ADAL" clId="{18841D56-4EEA-4409-B633-0C8251D35919}" dt="2026-10-15T18:47:53.192" v="6060" actId="1076"/>
          <ac:spMkLst>
            <pc:docMk/>
            <pc:sldMk cId="4151039071" sldId="468"/>
            <ac:spMk id="17" creationId="{0E4038D5-D6CC-506B-F659-39E1C2F8B0D5}"/>
          </ac:spMkLst>
        </pc:spChg>
        <pc:spChg chg="add mod">
          <ac:chgData name="Hemilly Nicole Medeiros dos Santos" userId="7271c017-af81-485b-8e3d-d772c5cfe358" providerId="ADAL" clId="{18841D56-4EEA-4409-B633-0C8251D35919}" dt="2026-10-15T18:47:53.192" v="6060" actId="1076"/>
          <ac:spMkLst>
            <pc:docMk/>
            <pc:sldMk cId="4151039071" sldId="468"/>
            <ac:spMk id="19" creationId="{E4312E5C-B87D-0C23-F3FF-15A534294321}"/>
          </ac:spMkLst>
        </pc:spChg>
        <pc:spChg chg="add mod">
          <ac:chgData name="Hemilly Nicole Medeiros dos Santos" userId="7271c017-af81-485b-8e3d-d772c5cfe358" providerId="ADAL" clId="{18841D56-4EEA-4409-B633-0C8251D35919}" dt="2026-10-15T18:47:53.192" v="6060" actId="1076"/>
          <ac:spMkLst>
            <pc:docMk/>
            <pc:sldMk cId="4151039071" sldId="468"/>
            <ac:spMk id="20" creationId="{5A32EA38-7D73-691D-F05C-86491A1D3019}"/>
          </ac:spMkLst>
        </pc:spChg>
        <pc:spChg chg="add mod">
          <ac:chgData name="Hemilly Nicole Medeiros dos Santos" userId="7271c017-af81-485b-8e3d-d772c5cfe358" providerId="ADAL" clId="{18841D56-4EEA-4409-B633-0C8251D35919}" dt="2026-10-15T18:47:53.192" v="6060" actId="1076"/>
          <ac:spMkLst>
            <pc:docMk/>
            <pc:sldMk cId="4151039071" sldId="468"/>
            <ac:spMk id="21" creationId="{830DBEB3-7623-2890-D291-FB83829002F6}"/>
          </ac:spMkLst>
        </pc:spChg>
        <pc:graphicFrameChg chg="add mod modGraphic">
          <ac:chgData name="Hemilly Nicole Medeiros dos Santos" userId="7271c017-af81-485b-8e3d-d772c5cfe358" providerId="ADAL" clId="{18841D56-4EEA-4409-B633-0C8251D35919}" dt="2026-10-15T18:47:42.970" v="6059" actId="14100"/>
          <ac:graphicFrameMkLst>
            <pc:docMk/>
            <pc:sldMk cId="4151039071" sldId="468"/>
            <ac:graphicFrameMk id="5" creationId="{EEB126C1-8F38-1971-FB70-AFBF1F133EEC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5T18:47:42.970" v="6059" actId="14100"/>
          <ac:picMkLst>
            <pc:docMk/>
            <pc:sldMk cId="4151039071" sldId="468"/>
            <ac:picMk id="6" creationId="{0042048F-ED7C-E789-8C33-E785CCA2EF09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9:14:26.665" v="6272"/>
        <pc:sldMkLst>
          <pc:docMk/>
          <pc:sldMk cId="2666575678" sldId="469"/>
        </pc:sldMkLst>
        <pc:spChg chg="mod">
          <ac:chgData name="Hemilly Nicole Medeiros dos Santos" userId="7271c017-af81-485b-8e3d-d772c5cfe358" providerId="ADAL" clId="{18841D56-4EEA-4409-B633-0C8251D35919}" dt="2026-10-15T18:55:00.715" v="6065" actId="108"/>
          <ac:spMkLst>
            <pc:docMk/>
            <pc:sldMk cId="2666575678" sldId="469"/>
            <ac:spMk id="3" creationId="{632B8919-5D34-9805-15F4-88FF3EE22F46}"/>
          </ac:spMkLst>
        </pc:spChg>
        <pc:spChg chg="mod">
          <ac:chgData name="Hemilly Nicole Medeiros dos Santos" userId="7271c017-af81-485b-8e3d-d772c5cfe358" providerId="ADAL" clId="{18841D56-4EEA-4409-B633-0C8251D35919}" dt="2026-10-15T18:54:58.121" v="6064" actId="1076"/>
          <ac:spMkLst>
            <pc:docMk/>
            <pc:sldMk cId="2666575678" sldId="469"/>
            <ac:spMk id="8" creationId="{71B92AE6-8061-39CB-E0E9-C5F6209CE753}"/>
          </ac:spMkLst>
        </pc:spChg>
        <pc:spChg chg="add mod">
          <ac:chgData name="Hemilly Nicole Medeiros dos Santos" userId="7271c017-af81-485b-8e3d-d772c5cfe358" providerId="ADAL" clId="{18841D56-4EEA-4409-B633-0C8251D35919}" dt="2026-10-15T19:11:29.593" v="6202" actId="403"/>
          <ac:spMkLst>
            <pc:docMk/>
            <pc:sldMk cId="2666575678" sldId="469"/>
            <ac:spMk id="10" creationId="{FAFE4E44-FBF4-4580-CD39-C5487D304D97}"/>
          </ac:spMkLst>
        </pc:spChg>
        <pc:spChg chg="mod">
          <ac:chgData name="Hemilly Nicole Medeiros dos Santos" userId="7271c017-af81-485b-8e3d-d772c5cfe358" providerId="ADAL" clId="{18841D56-4EEA-4409-B633-0C8251D35919}" dt="2026-10-15T18:55:03.872" v="6066" actId="108"/>
          <ac:spMkLst>
            <pc:docMk/>
            <pc:sldMk cId="2666575678" sldId="469"/>
            <ac:spMk id="12" creationId="{DCC3C356-B82F-DDCD-79CC-7FE75AED77FA}"/>
          </ac:spMkLst>
        </pc:spChg>
        <pc:picChg chg="add mod">
          <ac:chgData name="Hemilly Nicole Medeiros dos Santos" userId="7271c017-af81-485b-8e3d-d772c5cfe358" providerId="ADAL" clId="{18841D56-4EEA-4409-B633-0C8251D35919}" dt="2026-10-15T19:11:26.556" v="6201" actId="1076"/>
          <ac:picMkLst>
            <pc:docMk/>
            <pc:sldMk cId="2666575678" sldId="469"/>
            <ac:picMk id="11" creationId="{E02A57DA-689B-2413-CBFD-9CD289126EE9}"/>
          </ac:picMkLst>
        </pc:picChg>
        <pc:picChg chg="add mod">
          <ac:chgData name="Hemilly Nicole Medeiros dos Santos" userId="7271c017-af81-485b-8e3d-d772c5cfe358" providerId="ADAL" clId="{18841D56-4EEA-4409-B633-0C8251D35919}" dt="2026-10-15T19:14:26.665" v="6272"/>
          <ac:picMkLst>
            <pc:docMk/>
            <pc:sldMk cId="2666575678" sldId="469"/>
            <ac:picMk id="13" creationId="{C6AF557A-84E9-31EC-0FAB-8A0E4AF03A8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13:54.296" v="6219" actId="108"/>
          <ac:picMkLst>
            <pc:docMk/>
            <pc:sldMk cId="2666575678" sldId="469"/>
            <ac:picMk id="15" creationId="{0D6EC1E0-AEAD-BACF-8205-FB3624CBF5D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12:42.037" v="6217" actId="108"/>
          <ac:picMkLst>
            <pc:docMk/>
            <pc:sldMk cId="2666575678" sldId="469"/>
            <ac:picMk id="16" creationId="{CD04EBA5-FABA-EE7F-E4BF-3844C6D05E91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12:19.293" v="6214" actId="108"/>
          <ac:picMkLst>
            <pc:docMk/>
            <pc:sldMk cId="2666575678" sldId="469"/>
            <ac:picMk id="18" creationId="{D6904391-AA5A-48D3-D546-CE276D7825E5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14:18.414" v="6224" actId="108"/>
          <ac:picMkLst>
            <pc:docMk/>
            <pc:sldMk cId="2666575678" sldId="469"/>
            <ac:picMk id="22" creationId="{A94DAF4F-536F-A0E2-7BF1-427E7D3AB762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5T19:25:39.087" v="6403" actId="113"/>
        <pc:sldMkLst>
          <pc:docMk/>
          <pc:sldMk cId="2182919920" sldId="470"/>
        </pc:sldMkLst>
        <pc:spChg chg="add mod">
          <ac:chgData name="Hemilly Nicole Medeiros dos Santos" userId="7271c017-af81-485b-8e3d-d772c5cfe358" providerId="ADAL" clId="{18841D56-4EEA-4409-B633-0C8251D35919}" dt="2026-10-15T19:16:03.637" v="6283" actId="404"/>
          <ac:spMkLst>
            <pc:docMk/>
            <pc:sldMk cId="2182919920" sldId="470"/>
            <ac:spMk id="4" creationId="{22553BA4-DC05-2116-62AB-22480144A17C}"/>
          </ac:spMkLst>
        </pc:spChg>
        <pc:spChg chg="add mod">
          <ac:chgData name="Hemilly Nicole Medeiros dos Santos" userId="7271c017-af81-485b-8e3d-d772c5cfe358" providerId="ADAL" clId="{18841D56-4EEA-4409-B633-0C8251D35919}" dt="2026-10-15T19:17:54.650" v="6300" actId="403"/>
          <ac:spMkLst>
            <pc:docMk/>
            <pc:sldMk cId="2182919920" sldId="470"/>
            <ac:spMk id="5" creationId="{6888546E-3C28-CD72-394C-04BE796F6829}"/>
          </ac:spMkLst>
        </pc:spChg>
        <pc:spChg chg="add mod">
          <ac:chgData name="Hemilly Nicole Medeiros dos Santos" userId="7271c017-af81-485b-8e3d-d772c5cfe358" providerId="ADAL" clId="{18841D56-4EEA-4409-B633-0C8251D35919}" dt="2026-10-15T19:17:37.340" v="6295" actId="207"/>
          <ac:spMkLst>
            <pc:docMk/>
            <pc:sldMk cId="2182919920" sldId="470"/>
            <ac:spMk id="6" creationId="{D326070C-977A-6880-12FE-45C1CF7FF2B2}"/>
          </ac:spMkLst>
        </pc:spChg>
        <pc:spChg chg="mod">
          <ac:chgData name="Hemilly Nicole Medeiros dos Santos" userId="7271c017-af81-485b-8e3d-d772c5cfe358" providerId="ADAL" clId="{18841D56-4EEA-4409-B633-0C8251D35919}" dt="2026-10-15T19:25:39.087" v="6403" actId="113"/>
          <ac:spMkLst>
            <pc:docMk/>
            <pc:sldMk cId="2182919920" sldId="470"/>
            <ac:spMk id="10" creationId="{EB8273F7-CFC5-8B38-7BF7-428C035411EA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5T19:22:27.610" v="6380" actId="1076"/>
        <pc:sldMkLst>
          <pc:docMk/>
          <pc:sldMk cId="4062295342" sldId="471"/>
        </pc:sldMkLst>
        <pc:spChg chg="mod">
          <ac:chgData name="Hemilly Nicole Medeiros dos Santos" userId="7271c017-af81-485b-8e3d-d772c5cfe358" providerId="ADAL" clId="{18841D56-4EEA-4409-B633-0C8251D35919}" dt="2026-10-15T19:19:14.648" v="6309" actId="108"/>
          <ac:spMkLst>
            <pc:docMk/>
            <pc:sldMk cId="4062295342" sldId="471"/>
            <ac:spMk id="3" creationId="{F1C181F3-97F9-14AF-9685-4C69F604232B}"/>
          </ac:spMkLst>
        </pc:spChg>
        <pc:spChg chg="mod">
          <ac:chgData name="Hemilly Nicole Medeiros dos Santos" userId="7271c017-af81-485b-8e3d-d772c5cfe358" providerId="ADAL" clId="{18841D56-4EEA-4409-B633-0C8251D35919}" dt="2026-10-15T19:19:04.960" v="6307" actId="1076"/>
          <ac:spMkLst>
            <pc:docMk/>
            <pc:sldMk cId="4062295342" sldId="471"/>
            <ac:spMk id="8" creationId="{7CEC528E-D3B6-7DAC-13B5-B7CE9E480687}"/>
          </ac:spMkLst>
        </pc:spChg>
        <pc:spChg chg="mod">
          <ac:chgData name="Hemilly Nicole Medeiros dos Santos" userId="7271c017-af81-485b-8e3d-d772c5cfe358" providerId="ADAL" clId="{18841D56-4EEA-4409-B633-0C8251D35919}" dt="2026-10-15T19:19:11.829" v="6308" actId="108"/>
          <ac:spMkLst>
            <pc:docMk/>
            <pc:sldMk cId="4062295342" sldId="471"/>
            <ac:spMk id="9" creationId="{7C005394-B811-1FFC-C30A-748FDB0F2E90}"/>
          </ac:spMkLst>
        </pc:spChg>
        <pc:spChg chg="mod">
          <ac:chgData name="Hemilly Nicole Medeiros dos Santos" userId="7271c017-af81-485b-8e3d-d772c5cfe358" providerId="ADAL" clId="{18841D56-4EEA-4409-B633-0C8251D35919}" dt="2026-10-15T19:20:24.340" v="6343" actId="20577"/>
          <ac:spMkLst>
            <pc:docMk/>
            <pc:sldMk cId="4062295342" sldId="471"/>
            <ac:spMk id="10" creationId="{1FBAFC01-206C-12BA-7E14-D1755A4AD2E6}"/>
          </ac:spMkLst>
        </pc:spChg>
        <pc:picChg chg="add mod">
          <ac:chgData name="Hemilly Nicole Medeiros dos Santos" userId="7271c017-af81-485b-8e3d-d772c5cfe358" providerId="ADAL" clId="{18841D56-4EEA-4409-B633-0C8251D35919}" dt="2026-10-15T19:22:22.609" v="6379"/>
          <ac:picMkLst>
            <pc:docMk/>
            <pc:sldMk cId="4062295342" sldId="471"/>
            <ac:picMk id="4" creationId="{7FAD4E42-862C-B99C-59EF-4FCF024EA0A1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22:18.710" v="6370" actId="108"/>
          <ac:picMkLst>
            <pc:docMk/>
            <pc:sldMk cId="4062295342" sldId="471"/>
            <ac:picMk id="5" creationId="{779AB06A-FC45-2185-9872-16EC2BC46AD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22:27.610" v="6380" actId="1076"/>
          <ac:picMkLst>
            <pc:docMk/>
            <pc:sldMk cId="4062295342" sldId="471"/>
            <ac:picMk id="6" creationId="{929E4F18-6324-4D96-23B8-D262BDE0233F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5T19:21:50.174" v="6364" actId="108"/>
          <ac:picMkLst>
            <pc:docMk/>
            <pc:sldMk cId="4062295342" sldId="471"/>
            <ac:picMk id="17" creationId="{4B168C3C-D585-3911-3801-E9B2E05C9B52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5T19:25:47.303" v="6404" actId="113"/>
        <pc:sldMkLst>
          <pc:docMk/>
          <pc:sldMk cId="3777548681" sldId="472"/>
        </pc:sldMkLst>
        <pc:spChg chg="mod">
          <ac:chgData name="Hemilly Nicole Medeiros dos Santos" userId="7271c017-af81-485b-8e3d-d772c5cfe358" providerId="ADAL" clId="{18841D56-4EEA-4409-B633-0C8251D35919}" dt="2026-10-15T19:23:20.398" v="6386" actId="108"/>
          <ac:spMkLst>
            <pc:docMk/>
            <pc:sldMk cId="3777548681" sldId="472"/>
            <ac:spMk id="3" creationId="{1873D4BB-79A4-A7A1-B894-8D46DB8EA3C4}"/>
          </ac:spMkLst>
        </pc:spChg>
        <pc:spChg chg="mod">
          <ac:chgData name="Hemilly Nicole Medeiros dos Santos" userId="7271c017-af81-485b-8e3d-d772c5cfe358" providerId="ADAL" clId="{18841D56-4EEA-4409-B633-0C8251D35919}" dt="2026-10-15T19:23:26.178" v="6387" actId="1076"/>
          <ac:spMkLst>
            <pc:docMk/>
            <pc:sldMk cId="3777548681" sldId="472"/>
            <ac:spMk id="8" creationId="{820C1436-DA01-FFEB-2584-9219D83CEDA0}"/>
          </ac:spMkLst>
        </pc:spChg>
        <pc:spChg chg="mod">
          <ac:chgData name="Hemilly Nicole Medeiros dos Santos" userId="7271c017-af81-485b-8e3d-d772c5cfe358" providerId="ADAL" clId="{18841D56-4EEA-4409-B633-0C8251D35919}" dt="2026-10-15T19:23:17.089" v="6385" actId="108"/>
          <ac:spMkLst>
            <pc:docMk/>
            <pc:sldMk cId="3777548681" sldId="472"/>
            <ac:spMk id="9" creationId="{735CF7E2-2A92-F046-A1C0-258710A350B2}"/>
          </ac:spMkLst>
        </pc:spChg>
        <pc:spChg chg="mod">
          <ac:chgData name="Hemilly Nicole Medeiros dos Santos" userId="7271c017-af81-485b-8e3d-d772c5cfe358" providerId="ADAL" clId="{18841D56-4EEA-4409-B633-0C8251D35919}" dt="2026-10-15T19:25:47.303" v="6404" actId="113"/>
          <ac:spMkLst>
            <pc:docMk/>
            <pc:sldMk cId="3777548681" sldId="472"/>
            <ac:spMk id="10" creationId="{00A4314D-B5A3-8761-B488-D9D727C46BEC}"/>
          </ac:spMkLst>
        </pc:spChg>
        <pc:spChg chg="add mod">
          <ac:chgData name="Hemilly Nicole Medeiros dos Santos" userId="7271c017-af81-485b-8e3d-d772c5cfe358" providerId="ADAL" clId="{18841D56-4EEA-4409-B633-0C8251D35919}" dt="2026-10-15T19:24:55.925" v="6397" actId="207"/>
          <ac:spMkLst>
            <pc:docMk/>
            <pc:sldMk cId="3777548681" sldId="472"/>
            <ac:spMk id="11" creationId="{A0A5768F-0C1A-6B7F-60C5-54DE9C9C38E4}"/>
          </ac:spMkLst>
        </pc:spChg>
        <pc:spChg chg="add mod">
          <ac:chgData name="Hemilly Nicole Medeiros dos Santos" userId="7271c017-af81-485b-8e3d-d772c5cfe358" providerId="ADAL" clId="{18841D56-4EEA-4409-B633-0C8251D35919}" dt="2026-10-15T19:25:32.006" v="6402" actId="207"/>
          <ac:spMkLst>
            <pc:docMk/>
            <pc:sldMk cId="3777548681" sldId="472"/>
            <ac:spMk id="13" creationId="{682620EC-DD61-E975-9E37-1983FB48F6F0}"/>
          </ac:spMkLst>
        </pc:spChg>
      </pc:sldChg>
      <pc:sldChg chg="add ord">
        <pc:chgData name="Hemilly Nicole Medeiros dos Santos" userId="7271c017-af81-485b-8e3d-d772c5cfe358" providerId="ADAL" clId="{18841D56-4EEA-4409-B633-0C8251D35919}" dt="2026-10-15T19:27:43.848" v="6408"/>
        <pc:sldMkLst>
          <pc:docMk/>
          <pc:sldMk cId="1965628039" sldId="473"/>
        </pc:sldMkLst>
      </pc:sldChg>
      <pc:sldChg chg="modSp add mod ord">
        <pc:chgData name="Hemilly Nicole Medeiros dos Santos" userId="7271c017-af81-485b-8e3d-d772c5cfe358" providerId="ADAL" clId="{18841D56-4EEA-4409-B633-0C8251D35919}" dt="2026-10-15T19:28:01.043" v="6412" actId="1076"/>
        <pc:sldMkLst>
          <pc:docMk/>
          <pc:sldMk cId="4021099850" sldId="474"/>
        </pc:sldMkLst>
        <pc:spChg chg="mod">
          <ac:chgData name="Hemilly Nicole Medeiros dos Santos" userId="7271c017-af81-485b-8e3d-d772c5cfe358" providerId="ADAL" clId="{18841D56-4EEA-4409-B633-0C8251D35919}" dt="2026-10-15T19:28:01.043" v="6412" actId="1076"/>
          <ac:spMkLst>
            <pc:docMk/>
            <pc:sldMk cId="4021099850" sldId="474"/>
            <ac:spMk id="11" creationId="{DDDB53D9-58ED-831A-5A6E-E3E8D0819180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3:08:18.495" v="6434" actId="1076"/>
        <pc:sldMkLst>
          <pc:docMk/>
          <pc:sldMk cId="2048936343" sldId="475"/>
        </pc:sldMkLst>
        <pc:spChg chg="mod">
          <ac:chgData name="Hemilly Nicole Medeiros dos Santos" userId="7271c017-af81-485b-8e3d-d772c5cfe358" providerId="ADAL" clId="{18841D56-4EEA-4409-B633-0C8251D35919}" dt="2026-10-16T13:05:43.814" v="6417"/>
          <ac:spMkLst>
            <pc:docMk/>
            <pc:sldMk cId="2048936343" sldId="475"/>
            <ac:spMk id="2" creationId="{A684E6DE-432B-7BAA-E7F3-65583818411A}"/>
          </ac:spMkLst>
        </pc:spChg>
        <pc:spChg chg="mod">
          <ac:chgData name="Hemilly Nicole Medeiros dos Santos" userId="7271c017-af81-485b-8e3d-d772c5cfe358" providerId="ADAL" clId="{18841D56-4EEA-4409-B633-0C8251D35919}" dt="2026-10-16T13:06:09.230" v="6420" actId="20577"/>
          <ac:spMkLst>
            <pc:docMk/>
            <pc:sldMk cId="2048936343" sldId="475"/>
            <ac:spMk id="3" creationId="{B3F1BB64-01A0-1E1C-3ED9-91AAC4145E2C}"/>
          </ac:spMkLst>
        </pc:spChg>
        <pc:spChg chg="add mod">
          <ac:chgData name="Hemilly Nicole Medeiros dos Santos" userId="7271c017-af81-485b-8e3d-d772c5cfe358" providerId="ADAL" clId="{18841D56-4EEA-4409-B633-0C8251D35919}" dt="2026-10-16T13:06:45.807" v="6427"/>
          <ac:spMkLst>
            <pc:docMk/>
            <pc:sldMk cId="2048936343" sldId="475"/>
            <ac:spMk id="4" creationId="{E591C848-D0D6-2772-5C56-CD64BD7AF804}"/>
          </ac:spMkLst>
        </pc:spChg>
        <pc:spChg chg="mod">
          <ac:chgData name="Hemilly Nicole Medeiros dos Santos" userId="7271c017-af81-485b-8e3d-d772c5cfe358" providerId="ADAL" clId="{18841D56-4EEA-4409-B633-0C8251D35919}" dt="2026-10-16T13:06:23.176" v="6423" actId="1076"/>
          <ac:spMkLst>
            <pc:docMk/>
            <pc:sldMk cId="2048936343" sldId="475"/>
            <ac:spMk id="8" creationId="{90D208D9-4F56-5B74-DD60-F393A666106A}"/>
          </ac:spMkLst>
        </pc:spChg>
        <pc:spChg chg="mod">
          <ac:chgData name="Hemilly Nicole Medeiros dos Santos" userId="7271c017-af81-485b-8e3d-d772c5cfe358" providerId="ADAL" clId="{18841D56-4EEA-4409-B633-0C8251D35919}" dt="2026-10-16T13:06:16.692" v="6422" actId="108"/>
          <ac:spMkLst>
            <pc:docMk/>
            <pc:sldMk cId="2048936343" sldId="475"/>
            <ac:spMk id="9" creationId="{8D23FA1B-7324-4FD3-6420-989B020E37EC}"/>
          </ac:spMkLst>
        </pc:spChg>
        <pc:spChg chg="mod">
          <ac:chgData name="Hemilly Nicole Medeiros dos Santos" userId="7271c017-af81-485b-8e3d-d772c5cfe358" providerId="ADAL" clId="{18841D56-4EEA-4409-B633-0C8251D35919}" dt="2026-10-16T13:06:06.527" v="6419" actId="20577"/>
          <ac:spMkLst>
            <pc:docMk/>
            <pc:sldMk cId="2048936343" sldId="475"/>
            <ac:spMk id="12" creationId="{C2316396-1EA4-26BD-1FA9-2B44E34B275B}"/>
          </ac:spMkLst>
        </pc:spChg>
        <pc:picChg chg="mod">
          <ac:chgData name="Hemilly Nicole Medeiros dos Santos" userId="7271c017-af81-485b-8e3d-d772c5cfe358" providerId="ADAL" clId="{18841D56-4EEA-4409-B633-0C8251D35919}" dt="2026-10-16T13:06:01.708" v="6418" actId="108"/>
          <ac:picMkLst>
            <pc:docMk/>
            <pc:sldMk cId="2048936343" sldId="475"/>
            <ac:picMk id="14" creationId="{95A64B4B-E717-82E3-A73F-ECCA42E6643A}"/>
          </ac:picMkLst>
        </pc:picChg>
        <pc:picChg chg="add mod">
          <ac:chgData name="Hemilly Nicole Medeiros dos Santos" userId="7271c017-af81-485b-8e3d-d772c5cfe358" providerId="ADAL" clId="{18841D56-4EEA-4409-B633-0C8251D35919}" dt="2026-10-16T13:08:18.495" v="6434" actId="1076"/>
          <ac:picMkLst>
            <pc:docMk/>
            <pc:sldMk cId="2048936343" sldId="475"/>
            <ac:picMk id="15" creationId="{F40545C4-74F5-8D00-14A2-EDB57F2D9C28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3:16:47.202" v="6623" actId="20577"/>
        <pc:sldMkLst>
          <pc:docMk/>
          <pc:sldMk cId="3771060789" sldId="476"/>
        </pc:sldMkLst>
        <pc:spChg chg="add mod">
          <ac:chgData name="Hemilly Nicole Medeiros dos Santos" userId="7271c017-af81-485b-8e3d-d772c5cfe358" providerId="ADAL" clId="{18841D56-4EEA-4409-B633-0C8251D35919}" dt="2026-10-16T13:16:47.202" v="6623" actId="20577"/>
          <ac:spMkLst>
            <pc:docMk/>
            <pc:sldMk cId="3771060789" sldId="476"/>
            <ac:spMk id="5" creationId="{66B45DB1-A1B6-C2AB-2A2A-B32D37568F8E}"/>
          </ac:spMkLst>
        </pc:spChg>
        <pc:spChg chg="mod">
          <ac:chgData name="Hemilly Nicole Medeiros dos Santos" userId="7271c017-af81-485b-8e3d-d772c5cfe358" providerId="ADAL" clId="{18841D56-4EEA-4409-B633-0C8251D35919}" dt="2026-10-16T13:11:25.866" v="6438" actId="1076"/>
          <ac:spMkLst>
            <pc:docMk/>
            <pc:sldMk cId="3771060789" sldId="476"/>
            <ac:spMk id="7" creationId="{C777C79D-B5E5-2F50-7AC9-DACCE7D0AA57}"/>
          </ac:spMkLst>
        </pc:spChg>
        <pc:spChg chg="mod">
          <ac:chgData name="Hemilly Nicole Medeiros dos Santos" userId="7271c017-af81-485b-8e3d-d772c5cfe358" providerId="ADAL" clId="{18841D56-4EEA-4409-B633-0C8251D35919}" dt="2026-10-16T13:11:05.691" v="6437" actId="1076"/>
          <ac:spMkLst>
            <pc:docMk/>
            <pc:sldMk cId="3771060789" sldId="476"/>
            <ac:spMk id="8" creationId="{C8E15CDE-E8CE-79B0-15C9-B2BA2609C8A2}"/>
          </ac:spMkLst>
        </pc:spChg>
        <pc:spChg chg="mod">
          <ac:chgData name="Hemilly Nicole Medeiros dos Santos" userId="7271c017-af81-485b-8e3d-d772c5cfe358" providerId="ADAL" clId="{18841D56-4EEA-4409-B633-0C8251D35919}" dt="2026-10-16T13:11:43.852" v="6440" actId="108"/>
          <ac:spMkLst>
            <pc:docMk/>
            <pc:sldMk cId="3771060789" sldId="476"/>
            <ac:spMk id="12" creationId="{5724F9D0-DCA6-472C-0856-5CEF6AAF0511}"/>
          </ac:spMkLst>
        </pc:spChg>
        <pc:picChg chg="add mod">
          <ac:chgData name="Hemilly Nicole Medeiros dos Santos" userId="7271c017-af81-485b-8e3d-d772c5cfe358" providerId="ADAL" clId="{18841D56-4EEA-4409-B633-0C8251D35919}" dt="2026-10-16T13:14:32.066" v="6554"/>
          <ac:picMkLst>
            <pc:docMk/>
            <pc:sldMk cId="3771060789" sldId="476"/>
            <ac:picMk id="10" creationId="{0C8DE48F-4EB6-B708-6457-EA88A8553057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14:49.156" v="6560" actId="1076"/>
          <ac:picMkLst>
            <pc:docMk/>
            <pc:sldMk cId="3771060789" sldId="476"/>
            <ac:picMk id="11" creationId="{9515A9D3-6E4B-BD92-5F97-820C35921D82}"/>
          </ac:picMkLst>
        </pc:picChg>
        <pc:picChg chg="mod">
          <ac:chgData name="Hemilly Nicole Medeiros dos Santos" userId="7271c017-af81-485b-8e3d-d772c5cfe358" providerId="ADAL" clId="{18841D56-4EEA-4409-B633-0C8251D35919}" dt="2026-10-16T13:11:38.620" v="6439" actId="108"/>
          <ac:picMkLst>
            <pc:docMk/>
            <pc:sldMk cId="3771060789" sldId="476"/>
            <ac:picMk id="14" creationId="{E38ECB63-34B5-6A54-D01E-FEAC897D11C7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3:18:33.822" v="6687" actId="20577"/>
        <pc:sldMkLst>
          <pc:docMk/>
          <pc:sldMk cId="1135955761" sldId="477"/>
        </pc:sldMkLst>
        <pc:spChg chg="mod">
          <ac:chgData name="Hemilly Nicole Medeiros dos Santos" userId="7271c017-af81-485b-8e3d-d772c5cfe358" providerId="ADAL" clId="{18841D56-4EEA-4409-B633-0C8251D35919}" dt="2026-10-16T13:16:32.062" v="6619" actId="108"/>
          <ac:spMkLst>
            <pc:docMk/>
            <pc:sldMk cId="1135955761" sldId="477"/>
            <ac:spMk id="3" creationId="{D5A7A348-C3D0-F85C-A1C5-978AF481FCB5}"/>
          </ac:spMkLst>
        </pc:spChg>
        <pc:spChg chg="mod">
          <ac:chgData name="Hemilly Nicole Medeiros dos Santos" userId="7271c017-af81-485b-8e3d-d772c5cfe358" providerId="ADAL" clId="{18841D56-4EEA-4409-B633-0C8251D35919}" dt="2026-10-16T13:18:33.822" v="6687" actId="20577"/>
          <ac:spMkLst>
            <pc:docMk/>
            <pc:sldMk cId="1135955761" sldId="477"/>
            <ac:spMk id="5" creationId="{65E94F42-5CD0-7D44-5489-FBE5D79E6B52}"/>
          </ac:spMkLst>
        </pc:spChg>
        <pc:spChg chg="mod">
          <ac:chgData name="Hemilly Nicole Medeiros dos Santos" userId="7271c017-af81-485b-8e3d-d772c5cfe358" providerId="ADAL" clId="{18841D56-4EEA-4409-B633-0C8251D35919}" dt="2026-10-16T13:16:26.916" v="6618" actId="1076"/>
          <ac:spMkLst>
            <pc:docMk/>
            <pc:sldMk cId="1135955761" sldId="477"/>
            <ac:spMk id="8" creationId="{CE5B20E1-83CF-51C7-16E9-A75ED066A0FF}"/>
          </ac:spMkLst>
        </pc:spChg>
        <pc:spChg chg="mod">
          <ac:chgData name="Hemilly Nicole Medeiros dos Santos" userId="7271c017-af81-485b-8e3d-d772c5cfe358" providerId="ADAL" clId="{18841D56-4EEA-4409-B633-0C8251D35919}" dt="2026-10-16T13:16:34.870" v="6620" actId="108"/>
          <ac:spMkLst>
            <pc:docMk/>
            <pc:sldMk cId="1135955761" sldId="477"/>
            <ac:spMk id="12" creationId="{A7AB4D7D-1666-5622-3C2A-7F04A2B7AF0C}"/>
          </ac:spMkLst>
        </pc:spChg>
        <pc:picChg chg="add mod modCrop">
          <ac:chgData name="Hemilly Nicole Medeiros dos Santos" userId="7271c017-af81-485b-8e3d-d772c5cfe358" providerId="ADAL" clId="{18841D56-4EEA-4409-B633-0C8251D35919}" dt="2026-10-16T13:16:16.924" v="6617" actId="14100"/>
          <ac:picMkLst>
            <pc:docMk/>
            <pc:sldMk cId="1135955761" sldId="477"/>
            <ac:picMk id="4" creationId="{84BC6C41-CB46-5A40-AF8A-BB9B1FBE549C}"/>
          </ac:picMkLst>
        </pc:picChg>
        <pc:picChg chg="mod">
          <ac:chgData name="Hemilly Nicole Medeiros dos Santos" userId="7271c017-af81-485b-8e3d-d772c5cfe358" providerId="ADAL" clId="{18841D56-4EEA-4409-B633-0C8251D35919}" dt="2026-10-16T13:16:10.295" v="6616"/>
          <ac:picMkLst>
            <pc:docMk/>
            <pc:sldMk cId="1135955761" sldId="477"/>
            <ac:picMk id="10" creationId="{FA71D4A3-0425-6B90-5ACD-84F06B1C902B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3:19:35.612" v="6697" actId="1076"/>
        <pc:sldMkLst>
          <pc:docMk/>
          <pc:sldMk cId="353908319" sldId="478"/>
        </pc:sldMkLst>
        <pc:spChg chg="mod">
          <ac:chgData name="Hemilly Nicole Medeiros dos Santos" userId="7271c017-af81-485b-8e3d-d772c5cfe358" providerId="ADAL" clId="{18841D56-4EEA-4409-B633-0C8251D35919}" dt="2026-10-16T13:19:11.740" v="6691" actId="5793"/>
          <ac:spMkLst>
            <pc:docMk/>
            <pc:sldMk cId="353908319" sldId="478"/>
            <ac:spMk id="5" creationId="{5C682641-4C42-04CF-6E11-6036F142CAAD}"/>
          </ac:spMkLst>
        </pc:spChg>
        <pc:spChg chg="add mod">
          <ac:chgData name="Hemilly Nicole Medeiros dos Santos" userId="7271c017-af81-485b-8e3d-d772c5cfe358" providerId="ADAL" clId="{18841D56-4EEA-4409-B633-0C8251D35919}" dt="2026-10-16T13:19:35.612" v="6697" actId="1076"/>
          <ac:spMkLst>
            <pc:docMk/>
            <pc:sldMk cId="353908319" sldId="478"/>
            <ac:spMk id="11" creationId="{ADF6544D-E49C-815A-AB88-6C6F1B183290}"/>
          </ac:spMkLst>
        </pc:spChg>
        <pc:spChg chg="add mod">
          <ac:chgData name="Hemilly Nicole Medeiros dos Santos" userId="7271c017-af81-485b-8e3d-d772c5cfe358" providerId="ADAL" clId="{18841D56-4EEA-4409-B633-0C8251D35919}" dt="2026-10-16T13:19:35.612" v="6697" actId="1076"/>
          <ac:spMkLst>
            <pc:docMk/>
            <pc:sldMk cId="353908319" sldId="478"/>
            <ac:spMk id="13" creationId="{CB62A546-62A0-85D0-D586-EEEA3F304CDB}"/>
          </ac:spMkLst>
        </pc:spChg>
        <pc:spChg chg="add mod">
          <ac:chgData name="Hemilly Nicole Medeiros dos Santos" userId="7271c017-af81-485b-8e3d-d772c5cfe358" providerId="ADAL" clId="{18841D56-4EEA-4409-B633-0C8251D35919}" dt="2026-10-16T13:19:35.612" v="6697" actId="1076"/>
          <ac:spMkLst>
            <pc:docMk/>
            <pc:sldMk cId="353908319" sldId="478"/>
            <ac:spMk id="15" creationId="{6CDD45EE-7BBE-6236-EDC4-5A9A629D8E7F}"/>
          </ac:spMkLst>
        </pc:spChg>
        <pc:spChg chg="add mod">
          <ac:chgData name="Hemilly Nicole Medeiros dos Santos" userId="7271c017-af81-485b-8e3d-d772c5cfe358" providerId="ADAL" clId="{18841D56-4EEA-4409-B633-0C8251D35919}" dt="2026-10-16T13:19:35.612" v="6697" actId="1076"/>
          <ac:spMkLst>
            <pc:docMk/>
            <pc:sldMk cId="353908319" sldId="478"/>
            <ac:spMk id="16" creationId="{4BA9A801-9797-D0DF-092C-DB476AA93322}"/>
          </ac:spMkLst>
        </pc:spChg>
        <pc:graphicFrameChg chg="add mod modGraphic">
          <ac:chgData name="Hemilly Nicole Medeiros dos Santos" userId="7271c017-af81-485b-8e3d-d772c5cfe358" providerId="ADAL" clId="{18841D56-4EEA-4409-B633-0C8251D35919}" dt="2026-10-16T13:19:35.612" v="6697" actId="1076"/>
          <ac:graphicFrameMkLst>
            <pc:docMk/>
            <pc:sldMk cId="353908319" sldId="478"/>
            <ac:graphicFrameMk id="6" creationId="{04218B24-7700-AA43-1076-85B116D3A51A}"/>
          </ac:graphicFrameMkLst>
        </pc:graphicFrameChg>
        <pc:picChg chg="add mod">
          <ac:chgData name="Hemilly Nicole Medeiros dos Santos" userId="7271c017-af81-485b-8e3d-d772c5cfe358" providerId="ADAL" clId="{18841D56-4EEA-4409-B633-0C8251D35919}" dt="2026-10-16T13:19:35.612" v="6697" actId="1076"/>
          <ac:picMkLst>
            <pc:docMk/>
            <pc:sldMk cId="353908319" sldId="478"/>
            <ac:picMk id="17" creationId="{AA776BDF-FBBC-B786-BE46-E51FA6B83E84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6T13:23:15.284" v="6735" actId="20577"/>
        <pc:sldMkLst>
          <pc:docMk/>
          <pc:sldMk cId="370544671" sldId="479"/>
        </pc:sldMkLst>
        <pc:spChg chg="mod">
          <ac:chgData name="Hemilly Nicole Medeiros dos Santos" userId="7271c017-af81-485b-8e3d-d772c5cfe358" providerId="ADAL" clId="{18841D56-4EEA-4409-B633-0C8251D35919}" dt="2026-10-16T13:20:26.204" v="6708" actId="20577"/>
          <ac:spMkLst>
            <pc:docMk/>
            <pc:sldMk cId="370544671" sldId="479"/>
            <ac:spMk id="5" creationId="{4602AE81-D436-901E-2477-090E891011C1}"/>
          </ac:spMkLst>
        </pc:spChg>
        <pc:spChg chg="add mod">
          <ac:chgData name="Hemilly Nicole Medeiros dos Santos" userId="7271c017-af81-485b-8e3d-d772c5cfe358" providerId="ADAL" clId="{18841D56-4EEA-4409-B633-0C8251D35919}" dt="2026-10-16T13:20:53.280" v="6713" actId="113"/>
          <ac:spMkLst>
            <pc:docMk/>
            <pc:sldMk cId="370544671" sldId="479"/>
            <ac:spMk id="6" creationId="{E4070209-03B7-03E2-667A-3F4C51E066D9}"/>
          </ac:spMkLst>
        </pc:spChg>
        <pc:spChg chg="add mod">
          <ac:chgData name="Hemilly Nicole Medeiros dos Santos" userId="7271c017-af81-485b-8e3d-d772c5cfe358" providerId="ADAL" clId="{18841D56-4EEA-4409-B633-0C8251D35919}" dt="2026-10-16T13:21:28.811" v="6719" actId="1076"/>
          <ac:spMkLst>
            <pc:docMk/>
            <pc:sldMk cId="370544671" sldId="479"/>
            <ac:spMk id="11" creationId="{FE7016CC-57D5-1017-6AF9-66719603B48C}"/>
          </ac:spMkLst>
        </pc:spChg>
        <pc:spChg chg="add mod">
          <ac:chgData name="Hemilly Nicole Medeiros dos Santos" userId="7271c017-af81-485b-8e3d-d772c5cfe358" providerId="ADAL" clId="{18841D56-4EEA-4409-B633-0C8251D35919}" dt="2026-10-16T13:23:15.284" v="6735" actId="20577"/>
          <ac:spMkLst>
            <pc:docMk/>
            <pc:sldMk cId="370544671" sldId="479"/>
            <ac:spMk id="13" creationId="{F43DA8C3-F4F4-F420-2064-DE7D2D89F37B}"/>
          </ac:spMkLst>
        </pc:spChg>
        <pc:spChg chg="add mod">
          <ac:chgData name="Hemilly Nicole Medeiros dos Santos" userId="7271c017-af81-485b-8e3d-d772c5cfe358" providerId="ADAL" clId="{18841D56-4EEA-4409-B633-0C8251D35919}" dt="2026-10-16T13:23:06.153" v="6734" actId="207"/>
          <ac:spMkLst>
            <pc:docMk/>
            <pc:sldMk cId="370544671" sldId="479"/>
            <ac:spMk id="15" creationId="{687B974F-5396-2F45-2FB3-A743ACD0C8A6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6T18:12:16.853" v="7573" actId="20577"/>
        <pc:sldMkLst>
          <pc:docMk/>
          <pc:sldMk cId="283216523" sldId="480"/>
        </pc:sldMkLst>
        <pc:spChg chg="mod">
          <ac:chgData name="Hemilly Nicole Medeiros dos Santos" userId="7271c017-af81-485b-8e3d-d772c5cfe358" providerId="ADAL" clId="{18841D56-4EEA-4409-B633-0C8251D35919}" dt="2026-10-16T13:24:23.441" v="6740" actId="108"/>
          <ac:spMkLst>
            <pc:docMk/>
            <pc:sldMk cId="283216523" sldId="480"/>
            <ac:spMk id="3" creationId="{7940C0F5-C66D-A240-9075-AE0131DE217D}"/>
          </ac:spMkLst>
        </pc:spChg>
        <pc:spChg chg="add mod">
          <ac:chgData name="Hemilly Nicole Medeiros dos Santos" userId="7271c017-af81-485b-8e3d-d772c5cfe358" providerId="ADAL" clId="{18841D56-4EEA-4409-B633-0C8251D35919}" dt="2026-10-16T18:12:16.853" v="7573" actId="20577"/>
          <ac:spMkLst>
            <pc:docMk/>
            <pc:sldMk cId="283216523" sldId="480"/>
            <ac:spMk id="4" creationId="{33302C50-C1B4-B978-C55B-11DA40C93EE6}"/>
          </ac:spMkLst>
        </pc:spChg>
        <pc:spChg chg="mod">
          <ac:chgData name="Hemilly Nicole Medeiros dos Santos" userId="7271c017-af81-485b-8e3d-d772c5cfe358" providerId="ADAL" clId="{18841D56-4EEA-4409-B633-0C8251D35919}" dt="2026-10-16T13:24:14.212" v="6738" actId="1076"/>
          <ac:spMkLst>
            <pc:docMk/>
            <pc:sldMk cId="283216523" sldId="480"/>
            <ac:spMk id="8" creationId="{2A33247D-78A7-F8C7-4E39-A6550A4478D9}"/>
          </ac:spMkLst>
        </pc:spChg>
        <pc:spChg chg="mod">
          <ac:chgData name="Hemilly Nicole Medeiros dos Santos" userId="7271c017-af81-485b-8e3d-d772c5cfe358" providerId="ADAL" clId="{18841D56-4EEA-4409-B633-0C8251D35919}" dt="2026-10-16T13:24:19.493" v="6739" actId="108"/>
          <ac:spMkLst>
            <pc:docMk/>
            <pc:sldMk cId="283216523" sldId="480"/>
            <ac:spMk id="9" creationId="{86E0E2C8-1591-6CD0-0A59-9062DAAF3322}"/>
          </ac:spMkLst>
        </pc:spChg>
        <pc:picChg chg="add mod">
          <ac:chgData name="Hemilly Nicole Medeiros dos Santos" userId="7271c017-af81-485b-8e3d-d772c5cfe358" providerId="ADAL" clId="{18841D56-4EEA-4409-B633-0C8251D35919}" dt="2026-10-16T13:34:34.982" v="7050" actId="14100"/>
          <ac:picMkLst>
            <pc:docMk/>
            <pc:sldMk cId="283216523" sldId="480"/>
            <ac:picMk id="18" creationId="{24CFEFBB-C6E7-D60C-A8FA-2DF1E48ACFB0}"/>
          </ac:picMkLst>
        </pc:picChg>
        <pc:picChg chg="add mod">
          <ac:chgData name="Hemilly Nicole Medeiros dos Santos" userId="7271c017-af81-485b-8e3d-d772c5cfe358" providerId="ADAL" clId="{18841D56-4EEA-4409-B633-0C8251D35919}" dt="2026-10-16T17:52:31.236" v="7481" actId="108"/>
          <ac:picMkLst>
            <pc:docMk/>
            <pc:sldMk cId="283216523" sldId="480"/>
            <ac:picMk id="19" creationId="{27FA3A69-90F3-CD9A-C1C7-24D45B42B86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7.982" v="7087" actId="1076"/>
          <ac:picMkLst>
            <pc:docMk/>
            <pc:sldMk cId="283216523" sldId="480"/>
            <ac:picMk id="20" creationId="{F68734A4-E5C7-B4E9-45A4-46E4F10C16F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47.014" v="7084" actId="1076"/>
          <ac:picMkLst>
            <pc:docMk/>
            <pc:sldMk cId="283216523" sldId="480"/>
            <ac:picMk id="21" creationId="{AE41E9F6-04A1-FB4C-9549-FAD7434508DE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2.463" v="7085" actId="1076"/>
          <ac:picMkLst>
            <pc:docMk/>
            <pc:sldMk cId="283216523" sldId="480"/>
            <ac:picMk id="22" creationId="{FEE7E4CB-95EF-D4C6-ABCA-90AFEEAC2BFB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2.463" v="7085" actId="1076"/>
          <ac:picMkLst>
            <pc:docMk/>
            <pc:sldMk cId="283216523" sldId="480"/>
            <ac:picMk id="23" creationId="{0B832A9D-8B5E-099B-E999-E00C1B5FF6D2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2.463" v="7085" actId="1076"/>
          <ac:picMkLst>
            <pc:docMk/>
            <pc:sldMk cId="283216523" sldId="480"/>
            <ac:picMk id="24" creationId="{82583342-E8E3-C75D-0B4B-8A9A9DF8D75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2.463" v="7085" actId="1076"/>
          <ac:picMkLst>
            <pc:docMk/>
            <pc:sldMk cId="283216523" sldId="480"/>
            <ac:picMk id="25" creationId="{943BAC59-6750-FDDB-28C9-8170BCDAC31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3:35:54.710" v="7086" actId="1076"/>
          <ac:picMkLst>
            <pc:docMk/>
            <pc:sldMk cId="283216523" sldId="480"/>
            <ac:picMk id="26" creationId="{648E0886-FA8D-23AF-39D6-D064C9348986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8:10:24.273" v="7564" actId="1076"/>
        <pc:sldMkLst>
          <pc:docMk/>
          <pc:sldMk cId="1051474256" sldId="481"/>
        </pc:sldMkLst>
        <pc:spChg chg="mod">
          <ac:chgData name="Hemilly Nicole Medeiros dos Santos" userId="7271c017-af81-485b-8e3d-d772c5cfe358" providerId="ADAL" clId="{18841D56-4EEA-4409-B633-0C8251D35919}" dt="2026-10-16T16:26:22.624" v="7185" actId="20577"/>
          <ac:spMkLst>
            <pc:docMk/>
            <pc:sldMk cId="1051474256" sldId="481"/>
            <ac:spMk id="4" creationId="{3F3206B5-6959-EBDF-0ABB-1CB6FD0FB969}"/>
          </ac:spMkLst>
        </pc:spChg>
        <pc:picChg chg="add mod">
          <ac:chgData name="Hemilly Nicole Medeiros dos Santos" userId="7271c017-af81-485b-8e3d-d772c5cfe358" providerId="ADAL" clId="{18841D56-4EEA-4409-B633-0C8251D35919}" dt="2026-10-16T18:10:21.161" v="7563" actId="1076"/>
          <ac:picMkLst>
            <pc:docMk/>
            <pc:sldMk cId="1051474256" sldId="481"/>
            <ac:picMk id="6" creationId="{41D133C3-248D-EF47-4A89-BF56349EDD44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0:24.273" v="7564" actId="1076"/>
          <ac:picMkLst>
            <pc:docMk/>
            <pc:sldMk cId="1051474256" sldId="481"/>
            <ac:picMk id="10" creationId="{3150BEF2-EE69-E176-FFFF-CAD15D1B759C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8:10:52.417" v="7566" actId="1076"/>
        <pc:sldMkLst>
          <pc:docMk/>
          <pc:sldMk cId="423044869" sldId="482"/>
        </pc:sldMkLst>
        <pc:spChg chg="mod">
          <ac:chgData name="Hemilly Nicole Medeiros dos Santos" userId="7271c017-af81-485b-8e3d-d772c5cfe358" providerId="ADAL" clId="{18841D56-4EEA-4409-B633-0C8251D35919}" dt="2026-10-16T16:58:29.457" v="7229" actId="113"/>
          <ac:spMkLst>
            <pc:docMk/>
            <pc:sldMk cId="423044869" sldId="482"/>
            <ac:spMk id="4" creationId="{5E3014DA-7C39-DFFE-736F-81EFBECFCB89}"/>
          </ac:spMkLst>
        </pc:spChg>
        <pc:spChg chg="add mod">
          <ac:chgData name="Hemilly Nicole Medeiros dos Santos" userId="7271c017-af81-485b-8e3d-d772c5cfe358" providerId="ADAL" clId="{18841D56-4EEA-4409-B633-0C8251D35919}" dt="2026-10-16T16:34:37.025" v="7204" actId="1076"/>
          <ac:spMkLst>
            <pc:docMk/>
            <pc:sldMk cId="423044869" sldId="482"/>
            <ac:spMk id="15" creationId="{38DC0EBF-760A-8097-89F6-C7F5DE2AFB07}"/>
          </ac:spMkLst>
        </pc:spChg>
        <pc:spChg chg="add mod">
          <ac:chgData name="Hemilly Nicole Medeiros dos Santos" userId="7271c017-af81-485b-8e3d-d772c5cfe358" providerId="ADAL" clId="{18841D56-4EEA-4409-B633-0C8251D35919}" dt="2026-10-16T16:34:58.123" v="7210" actId="1076"/>
          <ac:spMkLst>
            <pc:docMk/>
            <pc:sldMk cId="423044869" sldId="482"/>
            <ac:spMk id="16" creationId="{86E4C310-6209-57C4-3156-2C0B918E422C}"/>
          </ac:spMkLst>
        </pc:spChg>
        <pc:spChg chg="mod">
          <ac:chgData name="Hemilly Nicole Medeiros dos Santos" userId="7271c017-af81-485b-8e3d-d772c5cfe358" providerId="ADAL" clId="{18841D56-4EEA-4409-B633-0C8251D35919}" dt="2026-10-16T16:34:48.602" v="7208" actId="1076"/>
          <ac:spMkLst>
            <pc:docMk/>
            <pc:sldMk cId="423044869" sldId="482"/>
            <ac:spMk id="17" creationId="{81DDAA64-A53F-DD58-E7AA-4B88C1C67126}"/>
          </ac:spMkLst>
        </pc:spChg>
        <pc:spChg chg="mod">
          <ac:chgData name="Hemilly Nicole Medeiros dos Santos" userId="7271c017-af81-485b-8e3d-d772c5cfe358" providerId="ADAL" clId="{18841D56-4EEA-4409-B633-0C8251D35919}" dt="2026-10-16T16:34:20.937" v="7200" actId="14100"/>
          <ac:spMkLst>
            <pc:docMk/>
            <pc:sldMk cId="423044869" sldId="482"/>
            <ac:spMk id="18" creationId="{EDD84D61-FB06-1DBE-F640-66C64A8494AF}"/>
          </ac:spMkLst>
        </pc:spChg>
        <pc:spChg chg="add mod">
          <ac:chgData name="Hemilly Nicole Medeiros dos Santos" userId="7271c017-af81-485b-8e3d-d772c5cfe358" providerId="ADAL" clId="{18841D56-4EEA-4409-B633-0C8251D35919}" dt="2026-10-16T16:34:30.569" v="7203" actId="1076"/>
          <ac:spMkLst>
            <pc:docMk/>
            <pc:sldMk cId="423044869" sldId="482"/>
            <ac:spMk id="19" creationId="{361D2820-ABF7-0D6C-0D6E-7B064DAA4509}"/>
          </ac:spMkLst>
        </pc:spChg>
        <pc:spChg chg="mod">
          <ac:chgData name="Hemilly Nicole Medeiros dos Santos" userId="7271c017-af81-485b-8e3d-d772c5cfe358" providerId="ADAL" clId="{18841D56-4EEA-4409-B633-0C8251D35919}" dt="2026-10-16T16:34:52.122" v="7209" actId="1076"/>
          <ac:spMkLst>
            <pc:docMk/>
            <pc:sldMk cId="423044869" sldId="482"/>
            <ac:spMk id="20" creationId="{C26C27C4-3D90-1C4E-56DC-C649FD7BA2F1}"/>
          </ac:spMkLst>
        </pc:spChg>
        <pc:spChg chg="mod">
          <ac:chgData name="Hemilly Nicole Medeiros dos Santos" userId="7271c017-af81-485b-8e3d-d772c5cfe358" providerId="ADAL" clId="{18841D56-4EEA-4409-B633-0C8251D35919}" dt="2026-10-16T18:10:49.841" v="7565" actId="1076"/>
          <ac:spMkLst>
            <pc:docMk/>
            <pc:sldMk cId="423044869" sldId="482"/>
            <ac:spMk id="21" creationId="{3C1C207D-F08C-776F-A94D-19AE296E4623}"/>
          </ac:spMkLst>
        </pc:spChg>
        <pc:spChg chg="add mod">
          <ac:chgData name="Hemilly Nicole Medeiros dos Santos" userId="7271c017-af81-485b-8e3d-d772c5cfe358" providerId="ADAL" clId="{18841D56-4EEA-4409-B633-0C8251D35919}" dt="2026-10-16T18:10:52.417" v="7566" actId="1076"/>
          <ac:spMkLst>
            <pc:docMk/>
            <pc:sldMk cId="423044869" sldId="482"/>
            <ac:spMk id="22" creationId="{CF4F8B3A-A652-7AF7-7E53-A6AE41B0731F}"/>
          </ac:spMkLst>
        </pc:spChg>
        <pc:spChg chg="mod">
          <ac:chgData name="Hemilly Nicole Medeiros dos Santos" userId="7271c017-af81-485b-8e3d-d772c5cfe358" providerId="ADAL" clId="{18841D56-4EEA-4409-B633-0C8251D35919}" dt="2026-10-16T16:35:24.059" v="7218" actId="1076"/>
          <ac:spMkLst>
            <pc:docMk/>
            <pc:sldMk cId="423044869" sldId="482"/>
            <ac:spMk id="23" creationId="{DDA4DB77-D569-15B9-535B-08CCC948785E}"/>
          </ac:spMkLst>
        </pc:spChg>
        <pc:spChg chg="add mod">
          <ac:chgData name="Hemilly Nicole Medeiros dos Santos" userId="7271c017-af81-485b-8e3d-d772c5cfe358" providerId="ADAL" clId="{18841D56-4EEA-4409-B633-0C8251D35919}" dt="2026-10-16T16:35:04.826" v="7211" actId="14100"/>
          <ac:spMkLst>
            <pc:docMk/>
            <pc:sldMk cId="423044869" sldId="482"/>
            <ac:spMk id="24" creationId="{395ECC76-3C69-BC77-4BD1-FAE043AB8968}"/>
          </ac:spMkLst>
        </pc:spChg>
        <pc:spChg chg="add mod">
          <ac:chgData name="Hemilly Nicole Medeiros dos Santos" userId="7271c017-af81-485b-8e3d-d772c5cfe358" providerId="ADAL" clId="{18841D56-4EEA-4409-B633-0C8251D35919}" dt="2026-10-16T16:34:11.531" v="7198" actId="14100"/>
          <ac:spMkLst>
            <pc:docMk/>
            <pc:sldMk cId="423044869" sldId="482"/>
            <ac:spMk id="25" creationId="{43A8A63B-8E08-1212-9961-820B926F27A2}"/>
          </ac:spMkLst>
        </pc:spChg>
        <pc:spChg chg="add mod">
          <ac:chgData name="Hemilly Nicole Medeiros dos Santos" userId="7271c017-af81-485b-8e3d-d772c5cfe358" providerId="ADAL" clId="{18841D56-4EEA-4409-B633-0C8251D35919}" dt="2026-10-16T16:35:34.451" v="7219" actId="1076"/>
          <ac:spMkLst>
            <pc:docMk/>
            <pc:sldMk cId="423044869" sldId="482"/>
            <ac:spMk id="26" creationId="{C1FE8B32-4E46-51C1-BE90-DEEFD2AE9BD2}"/>
          </ac:spMkLst>
        </pc:spChg>
        <pc:spChg chg="add mod">
          <ac:chgData name="Hemilly Nicole Medeiros dos Santos" userId="7271c017-af81-485b-8e3d-d772c5cfe358" providerId="ADAL" clId="{18841D56-4EEA-4409-B633-0C8251D35919}" dt="2026-10-16T16:35:49.340" v="7223" actId="1076"/>
          <ac:spMkLst>
            <pc:docMk/>
            <pc:sldMk cId="423044869" sldId="482"/>
            <ac:spMk id="28" creationId="{FAA4EB43-4B43-324E-ADB3-B75748183BE9}"/>
          </ac:spMkLst>
        </pc:spChg>
        <pc:spChg chg="mod">
          <ac:chgData name="Hemilly Nicole Medeiros dos Santos" userId="7271c017-af81-485b-8e3d-d772c5cfe358" providerId="ADAL" clId="{18841D56-4EEA-4409-B633-0C8251D35919}" dt="2026-10-16T16:35:39.667" v="7220" actId="1076"/>
          <ac:spMkLst>
            <pc:docMk/>
            <pc:sldMk cId="423044869" sldId="482"/>
            <ac:spMk id="29" creationId="{F627FE47-E6F6-280C-2D16-508AA892124E}"/>
          </ac:spMkLst>
        </pc:spChg>
        <pc:spChg chg="add mod">
          <ac:chgData name="Hemilly Nicole Medeiros dos Santos" userId="7271c017-af81-485b-8e3d-d772c5cfe358" providerId="ADAL" clId="{18841D56-4EEA-4409-B633-0C8251D35919}" dt="2026-10-16T16:36:08.828" v="7227" actId="1076"/>
          <ac:spMkLst>
            <pc:docMk/>
            <pc:sldMk cId="423044869" sldId="482"/>
            <ac:spMk id="31" creationId="{838BE33F-E696-3FC9-1C8A-2723192B8515}"/>
          </ac:spMkLst>
        </pc:spChg>
        <pc:spChg chg="mod">
          <ac:chgData name="Hemilly Nicole Medeiros dos Santos" userId="7271c017-af81-485b-8e3d-d772c5cfe358" providerId="ADAL" clId="{18841D56-4EEA-4409-B633-0C8251D35919}" dt="2026-10-16T16:35:45.010" v="7222" actId="1076"/>
          <ac:spMkLst>
            <pc:docMk/>
            <pc:sldMk cId="423044869" sldId="482"/>
            <ac:spMk id="32" creationId="{775ECD2E-5955-3B24-6110-3AB3DA8AAF28}"/>
          </ac:spMkLst>
        </pc:spChg>
        <pc:spChg chg="add mod">
          <ac:chgData name="Hemilly Nicole Medeiros dos Santos" userId="7271c017-af81-485b-8e3d-d772c5cfe358" providerId="ADAL" clId="{18841D56-4EEA-4409-B633-0C8251D35919}" dt="2026-10-16T16:36:03.491" v="7226" actId="1076"/>
          <ac:spMkLst>
            <pc:docMk/>
            <pc:sldMk cId="423044869" sldId="482"/>
            <ac:spMk id="33" creationId="{590231BC-B81B-C4A6-A33B-9968F8A3561B}"/>
          </ac:spMkLst>
        </pc:spChg>
        <pc:picChg chg="mod">
          <ac:chgData name="Hemilly Nicole Medeiros dos Santos" userId="7271c017-af81-485b-8e3d-d772c5cfe358" providerId="ADAL" clId="{18841D56-4EEA-4409-B633-0C8251D35919}" dt="2026-10-16T16:35:21.130" v="7216" actId="1076"/>
          <ac:picMkLst>
            <pc:docMk/>
            <pc:sldMk cId="423044869" sldId="482"/>
            <ac:picMk id="5" creationId="{95CA3BBF-BF6E-A13A-FE6E-87565CED6D55}"/>
          </ac:picMkLst>
        </pc:picChg>
        <pc:picChg chg="mod">
          <ac:chgData name="Hemilly Nicole Medeiros dos Santos" userId="7271c017-af81-485b-8e3d-d772c5cfe358" providerId="ADAL" clId="{18841D56-4EEA-4409-B633-0C8251D35919}" dt="2026-10-16T16:34:46.146" v="7207" actId="1076"/>
          <ac:picMkLst>
            <pc:docMk/>
            <pc:sldMk cId="423044869" sldId="482"/>
            <ac:picMk id="11" creationId="{74C3FCA4-3B7C-6252-137E-5EF747437E7D}"/>
          </ac:picMkLst>
        </pc:picChg>
        <pc:picChg chg="mod">
          <ac:chgData name="Hemilly Nicole Medeiros dos Santos" userId="7271c017-af81-485b-8e3d-d772c5cfe358" providerId="ADAL" clId="{18841D56-4EEA-4409-B633-0C8251D35919}" dt="2026-10-16T16:34:25.633" v="7202" actId="1076"/>
          <ac:picMkLst>
            <pc:docMk/>
            <pc:sldMk cId="423044869" sldId="482"/>
            <ac:picMk id="13" creationId="{247EE2D0-9743-5BF6-4781-8C6AE7461BDE}"/>
          </ac:picMkLst>
        </pc:picChg>
        <pc:picChg chg="mod">
          <ac:chgData name="Hemilly Nicole Medeiros dos Santos" userId="7271c017-af81-485b-8e3d-d772c5cfe358" providerId="ADAL" clId="{18841D56-4EEA-4409-B633-0C8251D35919}" dt="2026-10-16T16:35:34.451" v="7219" actId="1076"/>
          <ac:picMkLst>
            <pc:docMk/>
            <pc:sldMk cId="423044869" sldId="482"/>
            <ac:picMk id="27" creationId="{6B3255C8-DD70-B446-6B88-B019457948E8}"/>
          </ac:picMkLst>
        </pc:picChg>
        <pc:picChg chg="mod">
          <ac:chgData name="Hemilly Nicole Medeiros dos Santos" userId="7271c017-af81-485b-8e3d-d772c5cfe358" providerId="ADAL" clId="{18841D56-4EEA-4409-B633-0C8251D35919}" dt="2026-10-16T16:35:54.635" v="7224" actId="14100"/>
          <ac:picMkLst>
            <pc:docMk/>
            <pc:sldMk cId="423044869" sldId="482"/>
            <ac:picMk id="30" creationId="{D7C662BA-F426-715C-CEF2-88F09CAC9356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7:12:44.766" v="7257" actId="1076"/>
        <pc:sldMkLst>
          <pc:docMk/>
          <pc:sldMk cId="216540051" sldId="483"/>
        </pc:sldMkLst>
        <pc:spChg chg="mod">
          <ac:chgData name="Hemilly Nicole Medeiros dos Santos" userId="7271c017-af81-485b-8e3d-d772c5cfe358" providerId="ADAL" clId="{18841D56-4EEA-4409-B633-0C8251D35919}" dt="2026-10-16T16:59:15.723" v="7235" actId="115"/>
          <ac:spMkLst>
            <pc:docMk/>
            <pc:sldMk cId="216540051" sldId="483"/>
            <ac:spMk id="4" creationId="{CE39DF63-D89B-04DD-E293-C3BD6C2325A5}"/>
          </ac:spMkLst>
        </pc:spChg>
        <pc:spChg chg="add mod">
          <ac:chgData name="Hemilly Nicole Medeiros dos Santos" userId="7271c017-af81-485b-8e3d-d772c5cfe358" providerId="ADAL" clId="{18841D56-4EEA-4409-B633-0C8251D35919}" dt="2026-10-16T16:59:53.900" v="7241" actId="1076"/>
          <ac:spMkLst>
            <pc:docMk/>
            <pc:sldMk cId="216540051" sldId="483"/>
            <ac:spMk id="34" creationId="{6ACE1D53-E326-64FF-7128-FAB8C2DCA2DC}"/>
          </ac:spMkLst>
        </pc:spChg>
        <pc:spChg chg="add mod">
          <ac:chgData name="Hemilly Nicole Medeiros dos Santos" userId="7271c017-af81-485b-8e3d-d772c5cfe358" providerId="ADAL" clId="{18841D56-4EEA-4409-B633-0C8251D35919}" dt="2026-10-16T16:59:53.900" v="7241" actId="1076"/>
          <ac:spMkLst>
            <pc:docMk/>
            <pc:sldMk cId="216540051" sldId="483"/>
            <ac:spMk id="35" creationId="{C2BC4E4C-D42E-2F29-0F72-BE84186480D9}"/>
          </ac:spMkLst>
        </pc:spChg>
        <pc:spChg chg="add mod">
          <ac:chgData name="Hemilly Nicole Medeiros dos Santos" userId="7271c017-af81-485b-8e3d-d772c5cfe358" providerId="ADAL" clId="{18841D56-4EEA-4409-B633-0C8251D35919}" dt="2026-10-16T16:59:38.651" v="7239" actId="14100"/>
          <ac:spMkLst>
            <pc:docMk/>
            <pc:sldMk cId="216540051" sldId="483"/>
            <ac:spMk id="36" creationId="{0B85A691-2CF8-632B-4CFF-24E5CEBE375F}"/>
          </ac:spMkLst>
        </pc:spChg>
        <pc:spChg chg="add mod">
          <ac:chgData name="Hemilly Nicole Medeiros dos Santos" userId="7271c017-af81-485b-8e3d-d772c5cfe358" providerId="ADAL" clId="{18841D56-4EEA-4409-B633-0C8251D35919}" dt="2026-10-16T16:59:53.900" v="7241" actId="1076"/>
          <ac:spMkLst>
            <pc:docMk/>
            <pc:sldMk cId="216540051" sldId="483"/>
            <ac:spMk id="37" creationId="{9CA010C5-30C4-73E4-32C7-B541E3DDA027}"/>
          </ac:spMkLst>
        </pc:spChg>
        <pc:spChg chg="mod">
          <ac:chgData name="Hemilly Nicole Medeiros dos Santos" userId="7271c017-af81-485b-8e3d-d772c5cfe358" providerId="ADAL" clId="{18841D56-4EEA-4409-B633-0C8251D35919}" dt="2026-10-16T16:59:44.711" v="7240" actId="1076"/>
          <ac:spMkLst>
            <pc:docMk/>
            <pc:sldMk cId="216540051" sldId="483"/>
            <ac:spMk id="38" creationId="{50F57A4B-9F47-F6B5-4DD5-BB3A9BAEAFE7}"/>
          </ac:spMkLst>
        </pc:spChg>
        <pc:spChg chg="mod">
          <ac:chgData name="Hemilly Nicole Medeiros dos Santos" userId="7271c017-af81-485b-8e3d-d772c5cfe358" providerId="ADAL" clId="{18841D56-4EEA-4409-B633-0C8251D35919}" dt="2026-10-16T16:59:57.023" v="7242" actId="1076"/>
          <ac:spMkLst>
            <pc:docMk/>
            <pc:sldMk cId="216540051" sldId="483"/>
            <ac:spMk id="39" creationId="{D0B93326-9428-667C-4F66-6BDB3F7BDDBF}"/>
          </ac:spMkLst>
        </pc:spChg>
        <pc:spChg chg="add mod">
          <ac:chgData name="Hemilly Nicole Medeiros dos Santos" userId="7271c017-af81-485b-8e3d-d772c5cfe358" providerId="ADAL" clId="{18841D56-4EEA-4409-B633-0C8251D35919}" dt="2026-10-16T17:00:24.254" v="7251" actId="1076"/>
          <ac:spMkLst>
            <pc:docMk/>
            <pc:sldMk cId="216540051" sldId="483"/>
            <ac:spMk id="40" creationId="{86F42DB4-711A-AEC3-6578-0022505439B2}"/>
          </ac:spMkLst>
        </pc:spChg>
        <pc:spChg chg="add mod">
          <ac:chgData name="Hemilly Nicole Medeiros dos Santos" userId="7271c017-af81-485b-8e3d-d772c5cfe358" providerId="ADAL" clId="{18841D56-4EEA-4409-B633-0C8251D35919}" dt="2026-10-16T17:00:20.303" v="7249" actId="1076"/>
          <ac:spMkLst>
            <pc:docMk/>
            <pc:sldMk cId="216540051" sldId="483"/>
            <ac:spMk id="41" creationId="{CEFF3975-55D3-DD94-0244-AD122ADF85DD}"/>
          </ac:spMkLst>
        </pc:spChg>
        <pc:spChg chg="add mod">
          <ac:chgData name="Hemilly Nicole Medeiros dos Santos" userId="7271c017-af81-485b-8e3d-d772c5cfe358" providerId="ADAL" clId="{18841D56-4EEA-4409-B633-0C8251D35919}" dt="2026-10-16T17:00:11.469" v="7247" actId="1076"/>
          <ac:spMkLst>
            <pc:docMk/>
            <pc:sldMk cId="216540051" sldId="483"/>
            <ac:spMk id="42" creationId="{45E4CF7C-D981-052B-6AA2-E2801D6520FC}"/>
          </ac:spMkLst>
        </pc:spChg>
        <pc:spChg chg="add mod">
          <ac:chgData name="Hemilly Nicole Medeiros dos Santos" userId="7271c017-af81-485b-8e3d-d772c5cfe358" providerId="ADAL" clId="{18841D56-4EEA-4409-B633-0C8251D35919}" dt="2026-10-16T17:00:15.806" v="7248" actId="1076"/>
          <ac:spMkLst>
            <pc:docMk/>
            <pc:sldMk cId="216540051" sldId="483"/>
            <ac:spMk id="43" creationId="{97B420FF-5866-BD92-6783-E17C75BE191E}"/>
          </ac:spMkLst>
        </pc:spChg>
        <pc:spChg chg="add mod">
          <ac:chgData name="Hemilly Nicole Medeiros dos Santos" userId="7271c017-af81-485b-8e3d-d772c5cfe358" providerId="ADAL" clId="{18841D56-4EEA-4409-B633-0C8251D35919}" dt="2026-10-16T17:00:22.158" v="7250" actId="1076"/>
          <ac:spMkLst>
            <pc:docMk/>
            <pc:sldMk cId="216540051" sldId="483"/>
            <ac:spMk id="44" creationId="{B99CBDC0-FE54-62D4-F688-7A8040BBCAC3}"/>
          </ac:spMkLst>
        </pc:spChg>
        <pc:spChg chg="mod">
          <ac:chgData name="Hemilly Nicole Medeiros dos Santos" userId="7271c017-af81-485b-8e3d-d772c5cfe358" providerId="ADAL" clId="{18841D56-4EEA-4409-B633-0C8251D35919}" dt="2026-10-16T17:00:35.448" v="7254" actId="14100"/>
          <ac:spMkLst>
            <pc:docMk/>
            <pc:sldMk cId="216540051" sldId="483"/>
            <ac:spMk id="45" creationId="{F85CD365-0572-ED35-01D3-4AFB618D46EF}"/>
          </ac:spMkLst>
        </pc:spChg>
        <pc:spChg chg="add mod">
          <ac:chgData name="Hemilly Nicole Medeiros dos Santos" userId="7271c017-af81-485b-8e3d-d772c5cfe358" providerId="ADAL" clId="{18841D56-4EEA-4409-B633-0C8251D35919}" dt="2026-10-16T17:12:44.766" v="7257" actId="1076"/>
          <ac:spMkLst>
            <pc:docMk/>
            <pc:sldMk cId="216540051" sldId="483"/>
            <ac:spMk id="47" creationId="{B1054C40-205F-21A8-B617-24DE33AFF90B}"/>
          </ac:spMkLst>
        </pc:spChg>
        <pc:picChg chg="mod">
          <ac:chgData name="Hemilly Nicole Medeiros dos Santos" userId="7271c017-af81-485b-8e3d-d772c5cfe358" providerId="ADAL" clId="{18841D56-4EEA-4409-B633-0C8251D35919}" dt="2026-10-16T17:12:44.766" v="7257" actId="1076"/>
          <ac:picMkLst>
            <pc:docMk/>
            <pc:sldMk cId="216540051" sldId="483"/>
            <ac:picMk id="46" creationId="{DE8F8496-C0DB-9A42-B50E-A897E7D7D6DC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7:14:49.208" v="7273" actId="1076"/>
        <pc:sldMkLst>
          <pc:docMk/>
          <pc:sldMk cId="1012383162" sldId="484"/>
        </pc:sldMkLst>
        <pc:spChg chg="mod">
          <ac:chgData name="Hemilly Nicole Medeiros dos Santos" userId="7271c017-af81-485b-8e3d-d772c5cfe358" providerId="ADAL" clId="{18841D56-4EEA-4409-B633-0C8251D35919}" dt="2026-10-16T17:14:04.538" v="7266" actId="113"/>
          <ac:spMkLst>
            <pc:docMk/>
            <pc:sldMk cId="1012383162" sldId="484"/>
            <ac:spMk id="4" creationId="{83082611-AC22-1318-029E-16DC63708CB7}"/>
          </ac:spMkLst>
        </pc:spChg>
        <pc:spChg chg="add mod">
          <ac:chgData name="Hemilly Nicole Medeiros dos Santos" userId="7271c017-af81-485b-8e3d-d772c5cfe358" providerId="ADAL" clId="{18841D56-4EEA-4409-B633-0C8251D35919}" dt="2026-10-16T17:14:49.208" v="7273" actId="1076"/>
          <ac:spMkLst>
            <pc:docMk/>
            <pc:sldMk cId="1012383162" sldId="484"/>
            <ac:spMk id="5" creationId="{7AA066F8-069A-ACBB-62AB-D9B0A4FEAB73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6T17:20:02.733" v="7287" actId="478"/>
        <pc:sldMkLst>
          <pc:docMk/>
          <pc:sldMk cId="3743284859" sldId="485"/>
        </pc:sldMkLst>
        <pc:spChg chg="mod">
          <ac:chgData name="Hemilly Nicole Medeiros dos Santos" userId="7271c017-af81-485b-8e3d-d772c5cfe358" providerId="ADAL" clId="{18841D56-4EEA-4409-B633-0C8251D35919}" dt="2026-10-16T17:18:52.550" v="7278" actId="113"/>
          <ac:spMkLst>
            <pc:docMk/>
            <pc:sldMk cId="3743284859" sldId="485"/>
            <ac:spMk id="4" creationId="{6A728FE7-5FBC-9145-95A0-CC6A1BB47AD5}"/>
          </ac:spMkLst>
        </pc:spChg>
        <pc:spChg chg="add mod">
          <ac:chgData name="Hemilly Nicole Medeiros dos Santos" userId="7271c017-af81-485b-8e3d-d772c5cfe358" providerId="ADAL" clId="{18841D56-4EEA-4409-B633-0C8251D35919}" dt="2026-10-16T17:19:18.037" v="7283" actId="207"/>
          <ac:spMkLst>
            <pc:docMk/>
            <pc:sldMk cId="3743284859" sldId="485"/>
            <ac:spMk id="6" creationId="{5A4B35CA-883C-DFC5-799D-A2C2C8522BA7}"/>
          </ac:spMkLst>
        </pc:spChg>
      </pc:sldChg>
      <pc:sldChg chg="add ord">
        <pc:chgData name="Hemilly Nicole Medeiros dos Santos" userId="7271c017-af81-485b-8e3d-d772c5cfe358" providerId="ADAL" clId="{18841D56-4EEA-4409-B633-0C8251D35919}" dt="2026-10-16T17:20:57.303" v="7291"/>
        <pc:sldMkLst>
          <pc:docMk/>
          <pc:sldMk cId="4031734041" sldId="486"/>
        </pc:sldMkLst>
      </pc:sldChg>
      <pc:sldChg chg="modSp add mod ord">
        <pc:chgData name="Hemilly Nicole Medeiros dos Santos" userId="7271c017-af81-485b-8e3d-d772c5cfe358" providerId="ADAL" clId="{18841D56-4EEA-4409-B633-0C8251D35919}" dt="2026-10-16T17:21:14.180" v="7295" actId="1076"/>
        <pc:sldMkLst>
          <pc:docMk/>
          <pc:sldMk cId="4129117359" sldId="487"/>
        </pc:sldMkLst>
        <pc:spChg chg="mod">
          <ac:chgData name="Hemilly Nicole Medeiros dos Santos" userId="7271c017-af81-485b-8e3d-d772c5cfe358" providerId="ADAL" clId="{18841D56-4EEA-4409-B633-0C8251D35919}" dt="2026-10-16T17:21:14.180" v="7295" actId="1076"/>
          <ac:spMkLst>
            <pc:docMk/>
            <pc:sldMk cId="4129117359" sldId="487"/>
            <ac:spMk id="11" creationId="{81191510-01E6-A9F1-B2FD-2A7C78491BC2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7:55:41.926" v="7488" actId="108"/>
        <pc:sldMkLst>
          <pc:docMk/>
          <pc:sldMk cId="1537260201" sldId="488"/>
        </pc:sldMkLst>
        <pc:spChg chg="mod">
          <ac:chgData name="Hemilly Nicole Medeiros dos Santos" userId="7271c017-af81-485b-8e3d-d772c5cfe358" providerId="ADAL" clId="{18841D56-4EEA-4409-B633-0C8251D35919}" dt="2026-10-16T17:22:52.240" v="7300"/>
          <ac:spMkLst>
            <pc:docMk/>
            <pc:sldMk cId="1537260201" sldId="488"/>
            <ac:spMk id="2" creationId="{DE93EA5D-F713-C7D6-F426-4B740CF90044}"/>
          </ac:spMkLst>
        </pc:spChg>
        <pc:spChg chg="mod">
          <ac:chgData name="Hemilly Nicole Medeiros dos Santos" userId="7271c017-af81-485b-8e3d-d772c5cfe358" providerId="ADAL" clId="{18841D56-4EEA-4409-B633-0C8251D35919}" dt="2026-10-16T17:23:13.697" v="7303" actId="20577"/>
          <ac:spMkLst>
            <pc:docMk/>
            <pc:sldMk cId="1537260201" sldId="488"/>
            <ac:spMk id="12" creationId="{5D6AA6E3-1E20-A0A4-0528-D567918CFD2A}"/>
          </ac:spMkLst>
        </pc:spChg>
        <pc:picChg chg="add mod">
          <ac:chgData name="Hemilly Nicole Medeiros dos Santos" userId="7271c017-af81-485b-8e3d-d772c5cfe358" providerId="ADAL" clId="{18841D56-4EEA-4409-B633-0C8251D35919}" dt="2026-10-16T17:24:19.669" v="7312" actId="1076"/>
          <ac:picMkLst>
            <pc:docMk/>
            <pc:sldMk cId="1537260201" sldId="488"/>
            <ac:picMk id="6" creationId="{6D9897DE-1FBC-D81D-3F10-0323645DA9A7}"/>
          </ac:picMkLst>
        </pc:picChg>
        <pc:picChg chg="mod">
          <ac:chgData name="Hemilly Nicole Medeiros dos Santos" userId="7271c017-af81-485b-8e3d-d772c5cfe358" providerId="ADAL" clId="{18841D56-4EEA-4409-B633-0C8251D35919}" dt="2026-10-16T17:55:41.926" v="7488" actId="108"/>
          <ac:picMkLst>
            <pc:docMk/>
            <pc:sldMk cId="1537260201" sldId="488"/>
            <ac:picMk id="14" creationId="{C7FF654B-7263-AEEE-3C62-EF4A76777E80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7:59:33.466" v="7525" actId="404"/>
        <pc:sldMkLst>
          <pc:docMk/>
          <pc:sldMk cId="128948461" sldId="489"/>
        </pc:sldMkLst>
        <pc:spChg chg="add mod">
          <ac:chgData name="Hemilly Nicole Medeiros dos Santos" userId="7271c017-af81-485b-8e3d-d772c5cfe358" providerId="ADAL" clId="{18841D56-4EEA-4409-B633-0C8251D35919}" dt="2026-10-16T17:57:24.187" v="7502" actId="115"/>
          <ac:spMkLst>
            <pc:docMk/>
            <pc:sldMk cId="128948461" sldId="489"/>
            <ac:spMk id="3" creationId="{1F16DDE2-FF39-0A18-0B8E-4DE63331E08C}"/>
          </ac:spMkLst>
        </pc:spChg>
        <pc:spChg chg="mod">
          <ac:chgData name="Hemilly Nicole Medeiros dos Santos" userId="7271c017-af81-485b-8e3d-d772c5cfe358" providerId="ADAL" clId="{18841D56-4EEA-4409-B633-0C8251D35919}" dt="2026-10-16T17:55:16.245" v="7483" actId="1076"/>
          <ac:spMkLst>
            <pc:docMk/>
            <pc:sldMk cId="128948461" sldId="489"/>
            <ac:spMk id="8" creationId="{68419520-2C4E-A9DA-6078-A6729665ECCD}"/>
          </ac:spMkLst>
        </pc:spChg>
        <pc:spChg chg="mod">
          <ac:chgData name="Hemilly Nicole Medeiros dos Santos" userId="7271c017-af81-485b-8e3d-d772c5cfe358" providerId="ADAL" clId="{18841D56-4EEA-4409-B633-0C8251D35919}" dt="2026-10-16T17:55:29.180" v="7485" actId="108"/>
          <ac:spMkLst>
            <pc:docMk/>
            <pc:sldMk cId="128948461" sldId="489"/>
            <ac:spMk id="12" creationId="{5940F8B2-0ADE-B326-4210-30D987B0B16E}"/>
          </ac:spMkLst>
        </pc:spChg>
        <pc:spChg chg="mod">
          <ac:chgData name="Hemilly Nicole Medeiros dos Santos" userId="7271c017-af81-485b-8e3d-d772c5cfe358" providerId="ADAL" clId="{18841D56-4EEA-4409-B633-0C8251D35919}" dt="2026-10-16T17:57:55.663" v="7506" actId="1076"/>
          <ac:spMkLst>
            <pc:docMk/>
            <pc:sldMk cId="128948461" sldId="489"/>
            <ac:spMk id="26" creationId="{87160829-8AF4-8C19-A223-DAEDD6A6F305}"/>
          </ac:spMkLst>
        </pc:spChg>
        <pc:spChg chg="add mod">
          <ac:chgData name="Hemilly Nicole Medeiros dos Santos" userId="7271c017-af81-485b-8e3d-d772c5cfe358" providerId="ADAL" clId="{18841D56-4EEA-4409-B633-0C8251D35919}" dt="2026-10-16T17:57:44.458" v="7505" actId="14100"/>
          <ac:spMkLst>
            <pc:docMk/>
            <pc:sldMk cId="128948461" sldId="489"/>
            <ac:spMk id="27" creationId="{FAD5FD07-ADA1-6592-3856-4F62F6052403}"/>
          </ac:spMkLst>
        </pc:spChg>
        <pc:spChg chg="add mod">
          <ac:chgData name="Hemilly Nicole Medeiros dos Santos" userId="7271c017-af81-485b-8e3d-d772c5cfe358" providerId="ADAL" clId="{18841D56-4EEA-4409-B633-0C8251D35919}" dt="2026-10-16T17:58:02.006" v="7507" actId="1076"/>
          <ac:spMkLst>
            <pc:docMk/>
            <pc:sldMk cId="128948461" sldId="489"/>
            <ac:spMk id="29" creationId="{24F29A5E-B0C1-D87C-BE66-F7F17C30AB7F}"/>
          </ac:spMkLst>
        </pc:spChg>
        <pc:spChg chg="add mod">
          <ac:chgData name="Hemilly Nicole Medeiros dos Santos" userId="7271c017-af81-485b-8e3d-d772c5cfe358" providerId="ADAL" clId="{18841D56-4EEA-4409-B633-0C8251D35919}" dt="2026-10-16T17:57:55.663" v="7506" actId="1076"/>
          <ac:spMkLst>
            <pc:docMk/>
            <pc:sldMk cId="128948461" sldId="489"/>
            <ac:spMk id="30" creationId="{76FBCA7C-CBA1-50CF-C127-944D76B726CF}"/>
          </ac:spMkLst>
        </pc:spChg>
        <pc:spChg chg="add mod">
          <ac:chgData name="Hemilly Nicole Medeiros dos Santos" userId="7271c017-af81-485b-8e3d-d772c5cfe358" providerId="ADAL" clId="{18841D56-4EEA-4409-B633-0C8251D35919}" dt="2026-10-16T17:58:08.055" v="7508" actId="1076"/>
          <ac:spMkLst>
            <pc:docMk/>
            <pc:sldMk cId="128948461" sldId="489"/>
            <ac:spMk id="31" creationId="{8C6F97C8-2596-ED8F-1073-9AEB3C61B896}"/>
          </ac:spMkLst>
        </pc:spChg>
        <pc:spChg chg="add mod">
          <ac:chgData name="Hemilly Nicole Medeiros dos Santos" userId="7271c017-af81-485b-8e3d-d772c5cfe358" providerId="ADAL" clId="{18841D56-4EEA-4409-B633-0C8251D35919}" dt="2026-10-16T17:58:19.623" v="7510" actId="14100"/>
          <ac:spMkLst>
            <pc:docMk/>
            <pc:sldMk cId="128948461" sldId="489"/>
            <ac:spMk id="33" creationId="{0B986A9F-675B-6222-8C15-588E1C9E6BA7}"/>
          </ac:spMkLst>
        </pc:spChg>
        <pc:spChg chg="add mod">
          <ac:chgData name="Hemilly Nicole Medeiros dos Santos" userId="7271c017-af81-485b-8e3d-d772c5cfe358" providerId="ADAL" clId="{18841D56-4EEA-4409-B633-0C8251D35919}" dt="2026-10-16T17:58:33.558" v="7511" actId="1076"/>
          <ac:spMkLst>
            <pc:docMk/>
            <pc:sldMk cId="128948461" sldId="489"/>
            <ac:spMk id="34" creationId="{14388810-92F7-7BFA-EFD6-FEBF7FE27213}"/>
          </ac:spMkLst>
        </pc:spChg>
        <pc:spChg chg="mod">
          <ac:chgData name="Hemilly Nicole Medeiros dos Santos" userId="7271c017-af81-485b-8e3d-d772c5cfe358" providerId="ADAL" clId="{18841D56-4EEA-4409-B633-0C8251D35919}" dt="2026-10-16T17:58:33.558" v="7511" actId="1076"/>
          <ac:spMkLst>
            <pc:docMk/>
            <pc:sldMk cId="128948461" sldId="489"/>
            <ac:spMk id="36" creationId="{9C9AC6B0-AECE-1908-0EC4-04CBB47619E3}"/>
          </ac:spMkLst>
        </pc:spChg>
        <pc:spChg chg="add mod">
          <ac:chgData name="Hemilly Nicole Medeiros dos Santos" userId="7271c017-af81-485b-8e3d-d772c5cfe358" providerId="ADAL" clId="{18841D56-4EEA-4409-B633-0C8251D35919}" dt="2026-10-16T17:58:43.254" v="7513" actId="1076"/>
          <ac:spMkLst>
            <pc:docMk/>
            <pc:sldMk cId="128948461" sldId="489"/>
            <ac:spMk id="37" creationId="{44E2B219-25D8-B27E-7169-3526485CA460}"/>
          </ac:spMkLst>
        </pc:spChg>
        <pc:spChg chg="mod">
          <ac:chgData name="Hemilly Nicole Medeiros dos Santos" userId="7271c017-af81-485b-8e3d-d772c5cfe358" providerId="ADAL" clId="{18841D56-4EEA-4409-B633-0C8251D35919}" dt="2026-10-16T17:58:33.558" v="7511" actId="1076"/>
          <ac:spMkLst>
            <pc:docMk/>
            <pc:sldMk cId="128948461" sldId="489"/>
            <ac:spMk id="38" creationId="{9C2665D8-BB4D-1492-C753-BBC22FCBA929}"/>
          </ac:spMkLst>
        </pc:spChg>
        <pc:spChg chg="add mod">
          <ac:chgData name="Hemilly Nicole Medeiros dos Santos" userId="7271c017-af81-485b-8e3d-d772c5cfe358" providerId="ADAL" clId="{18841D56-4EEA-4409-B633-0C8251D35919}" dt="2026-10-16T17:58:38.040" v="7512" actId="1076"/>
          <ac:spMkLst>
            <pc:docMk/>
            <pc:sldMk cId="128948461" sldId="489"/>
            <ac:spMk id="39" creationId="{0551292F-6D48-01B8-1B38-1D1101966BB6}"/>
          </ac:spMkLst>
        </pc:spChg>
        <pc:spChg chg="mod">
          <ac:chgData name="Hemilly Nicole Medeiros dos Santos" userId="7271c017-af81-485b-8e3d-d772c5cfe358" providerId="ADAL" clId="{18841D56-4EEA-4409-B633-0C8251D35919}" dt="2026-10-16T17:58:48.928" v="7514" actId="1076"/>
          <ac:spMkLst>
            <pc:docMk/>
            <pc:sldMk cId="128948461" sldId="489"/>
            <ac:spMk id="41" creationId="{AA916813-620B-5100-67F3-FDC241DA2195}"/>
          </ac:spMkLst>
        </pc:spChg>
        <pc:spChg chg="mod">
          <ac:chgData name="Hemilly Nicole Medeiros dos Santos" userId="7271c017-af81-485b-8e3d-d772c5cfe358" providerId="ADAL" clId="{18841D56-4EEA-4409-B633-0C8251D35919}" dt="2026-10-16T17:58:58.575" v="7516" actId="1076"/>
          <ac:spMkLst>
            <pc:docMk/>
            <pc:sldMk cId="128948461" sldId="489"/>
            <ac:spMk id="42" creationId="{9427DDF1-0488-25E0-EA47-4D143AA52D38}"/>
          </ac:spMkLst>
        </pc:spChg>
        <pc:spChg chg="add mod">
          <ac:chgData name="Hemilly Nicole Medeiros dos Santos" userId="7271c017-af81-485b-8e3d-d772c5cfe358" providerId="ADAL" clId="{18841D56-4EEA-4409-B633-0C8251D35919}" dt="2026-10-16T17:59:01.438" v="7517" actId="1076"/>
          <ac:spMkLst>
            <pc:docMk/>
            <pc:sldMk cId="128948461" sldId="489"/>
            <ac:spMk id="43" creationId="{4ED6095D-D454-75EC-0FEF-1452357F35EB}"/>
          </ac:spMkLst>
        </pc:spChg>
        <pc:spChg chg="mod">
          <ac:chgData name="Hemilly Nicole Medeiros dos Santos" userId="7271c017-af81-485b-8e3d-d772c5cfe358" providerId="ADAL" clId="{18841D56-4EEA-4409-B633-0C8251D35919}" dt="2026-10-16T17:59:07.935" v="7518" actId="1076"/>
          <ac:spMkLst>
            <pc:docMk/>
            <pc:sldMk cId="128948461" sldId="489"/>
            <ac:spMk id="45" creationId="{123ED61E-40B5-12F2-27BA-A996CCF2EF6D}"/>
          </ac:spMkLst>
        </pc:spChg>
        <pc:spChg chg="mod">
          <ac:chgData name="Hemilly Nicole Medeiros dos Santos" userId="7271c017-af81-485b-8e3d-d772c5cfe358" providerId="ADAL" clId="{18841D56-4EEA-4409-B633-0C8251D35919}" dt="2026-10-16T17:59:11.223" v="7519" actId="1076"/>
          <ac:spMkLst>
            <pc:docMk/>
            <pc:sldMk cId="128948461" sldId="489"/>
            <ac:spMk id="46" creationId="{8012F2A5-AE7F-B09C-1BBE-56704F8E842A}"/>
          </ac:spMkLst>
        </pc:spChg>
        <pc:spChg chg="mod">
          <ac:chgData name="Hemilly Nicole Medeiros dos Santos" userId="7271c017-af81-485b-8e3d-d772c5cfe358" providerId="ADAL" clId="{18841D56-4EEA-4409-B633-0C8251D35919}" dt="2026-10-16T17:59:16.863" v="7520" actId="1076"/>
          <ac:spMkLst>
            <pc:docMk/>
            <pc:sldMk cId="128948461" sldId="489"/>
            <ac:spMk id="48" creationId="{8C1C3AC3-838E-1BC4-14A4-EB2B46AE4C1C}"/>
          </ac:spMkLst>
        </pc:spChg>
        <pc:spChg chg="mod">
          <ac:chgData name="Hemilly Nicole Medeiros dos Santos" userId="7271c017-af81-485b-8e3d-d772c5cfe358" providerId="ADAL" clId="{18841D56-4EEA-4409-B633-0C8251D35919}" dt="2026-10-16T17:59:33.466" v="7525" actId="404"/>
          <ac:spMkLst>
            <pc:docMk/>
            <pc:sldMk cId="128948461" sldId="489"/>
            <ac:spMk id="49" creationId="{DCBE12F3-A700-5AC9-61E0-919B0DB4064F}"/>
          </ac:spMkLst>
        </pc:spChg>
        <pc:spChg chg="mod">
          <ac:chgData name="Hemilly Nicole Medeiros dos Santos" userId="7271c017-af81-485b-8e3d-d772c5cfe358" providerId="ADAL" clId="{18841D56-4EEA-4409-B633-0C8251D35919}" dt="2026-10-16T17:59:26.046" v="7522" actId="1076"/>
          <ac:spMkLst>
            <pc:docMk/>
            <pc:sldMk cId="128948461" sldId="489"/>
            <ac:spMk id="51" creationId="{73EB96B0-46FA-7575-A14E-E18ED91F462C}"/>
          </ac:spMkLst>
        </pc:spChg>
        <pc:spChg chg="add mod">
          <ac:chgData name="Hemilly Nicole Medeiros dos Santos" userId="7271c017-af81-485b-8e3d-d772c5cfe358" providerId="ADAL" clId="{18841D56-4EEA-4409-B633-0C8251D35919}" dt="2026-10-16T17:59:28.335" v="7523" actId="1076"/>
          <ac:spMkLst>
            <pc:docMk/>
            <pc:sldMk cId="128948461" sldId="489"/>
            <ac:spMk id="52" creationId="{CCB70F46-C8D6-2424-0F7F-8B89AC80F2FB}"/>
          </ac:spMkLst>
        </pc:spChg>
        <pc:picChg chg="mod">
          <ac:chgData name="Hemilly Nicole Medeiros dos Santos" userId="7271c017-af81-485b-8e3d-d772c5cfe358" providerId="ADAL" clId="{18841D56-4EEA-4409-B633-0C8251D35919}" dt="2026-10-16T17:55:53.757" v="7489" actId="108"/>
          <ac:picMkLst>
            <pc:docMk/>
            <pc:sldMk cId="128948461" sldId="489"/>
            <ac:picMk id="14" creationId="{FA5D12B4-E1D3-4A7D-0BA7-B5C52B761CCA}"/>
          </ac:picMkLst>
        </pc:picChg>
        <pc:picChg chg="mod">
          <ac:chgData name="Hemilly Nicole Medeiros dos Santos" userId="7271c017-af81-485b-8e3d-d772c5cfe358" providerId="ADAL" clId="{18841D56-4EEA-4409-B633-0C8251D35919}" dt="2026-10-16T17:57:55.663" v="7506" actId="1076"/>
          <ac:picMkLst>
            <pc:docMk/>
            <pc:sldMk cId="128948461" sldId="489"/>
            <ac:picMk id="28" creationId="{BC54C6A0-541E-226A-41EC-5514EFE97B06}"/>
          </ac:picMkLst>
        </pc:picChg>
        <pc:picChg chg="mod">
          <ac:chgData name="Hemilly Nicole Medeiros dos Santos" userId="7271c017-af81-485b-8e3d-d772c5cfe358" providerId="ADAL" clId="{18841D56-4EEA-4409-B633-0C8251D35919}" dt="2026-10-16T17:58:19.623" v="7510" actId="14100"/>
          <ac:picMkLst>
            <pc:docMk/>
            <pc:sldMk cId="128948461" sldId="489"/>
            <ac:picMk id="32" creationId="{421F618B-E074-0113-25B2-7686E550FD7C}"/>
          </ac:picMkLst>
        </pc:picChg>
        <pc:picChg chg="mod">
          <ac:chgData name="Hemilly Nicole Medeiros dos Santos" userId="7271c017-af81-485b-8e3d-d772c5cfe358" providerId="ADAL" clId="{18841D56-4EEA-4409-B633-0C8251D35919}" dt="2026-10-16T17:58:33.558" v="7511" actId="1076"/>
          <ac:picMkLst>
            <pc:docMk/>
            <pc:sldMk cId="128948461" sldId="489"/>
            <ac:picMk id="35" creationId="{34EF8E34-1565-5E9B-5B48-B7D66D3036A4}"/>
          </ac:picMkLst>
        </pc:picChg>
        <pc:picChg chg="mod">
          <ac:chgData name="Hemilly Nicole Medeiros dos Santos" userId="7271c017-af81-485b-8e3d-d772c5cfe358" providerId="ADAL" clId="{18841D56-4EEA-4409-B633-0C8251D35919}" dt="2026-10-16T17:58:53.807" v="7515" actId="14100"/>
          <ac:picMkLst>
            <pc:docMk/>
            <pc:sldMk cId="128948461" sldId="489"/>
            <ac:picMk id="40" creationId="{A156DBC6-34B2-65D9-64BD-38573BA922E7}"/>
          </ac:picMkLst>
        </pc:picChg>
        <pc:picChg chg="mod">
          <ac:chgData name="Hemilly Nicole Medeiros dos Santos" userId="7271c017-af81-485b-8e3d-d772c5cfe358" providerId="ADAL" clId="{18841D56-4EEA-4409-B633-0C8251D35919}" dt="2026-10-16T17:59:07.935" v="7518" actId="1076"/>
          <ac:picMkLst>
            <pc:docMk/>
            <pc:sldMk cId="128948461" sldId="489"/>
            <ac:picMk id="44" creationId="{9E7A04BE-F636-D986-62DC-079B17A5FBF0}"/>
          </ac:picMkLst>
        </pc:picChg>
        <pc:picChg chg="mod">
          <ac:chgData name="Hemilly Nicole Medeiros dos Santos" userId="7271c017-af81-485b-8e3d-d772c5cfe358" providerId="ADAL" clId="{18841D56-4EEA-4409-B633-0C8251D35919}" dt="2026-10-16T17:59:16.863" v="7520" actId="1076"/>
          <ac:picMkLst>
            <pc:docMk/>
            <pc:sldMk cId="128948461" sldId="489"/>
            <ac:picMk id="47" creationId="{B9CFA003-175C-9EBF-5AF8-CF3744D2F802}"/>
          </ac:picMkLst>
        </pc:picChg>
        <pc:picChg chg="mod">
          <ac:chgData name="Hemilly Nicole Medeiros dos Santos" userId="7271c017-af81-485b-8e3d-d772c5cfe358" providerId="ADAL" clId="{18841D56-4EEA-4409-B633-0C8251D35919}" dt="2026-10-16T17:59:23.072" v="7521" actId="1076"/>
          <ac:picMkLst>
            <pc:docMk/>
            <pc:sldMk cId="128948461" sldId="489"/>
            <ac:picMk id="50" creationId="{437489F3-6BB6-D4F9-9330-228275F756E0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8:01:25.783" v="7541" actId="1076"/>
        <pc:sldMkLst>
          <pc:docMk/>
          <pc:sldMk cId="1270293370" sldId="490"/>
        </pc:sldMkLst>
        <pc:spChg chg="mod">
          <ac:chgData name="Hemilly Nicole Medeiros dos Santos" userId="7271c017-af81-485b-8e3d-d772c5cfe358" providerId="ADAL" clId="{18841D56-4EEA-4409-B633-0C8251D35919}" dt="2026-10-16T18:00:56.917" v="7535" actId="113"/>
          <ac:spMkLst>
            <pc:docMk/>
            <pc:sldMk cId="1270293370" sldId="490"/>
            <ac:spMk id="3" creationId="{DDD37F9B-763A-99CD-49AC-CAA8246866A2}"/>
          </ac:spMkLst>
        </pc:spChg>
        <pc:spChg chg="add mod">
          <ac:chgData name="Hemilly Nicole Medeiros dos Santos" userId="7271c017-af81-485b-8e3d-d772c5cfe358" providerId="ADAL" clId="{18841D56-4EEA-4409-B633-0C8251D35919}" dt="2026-10-16T18:01:25.783" v="7541" actId="1076"/>
          <ac:spMkLst>
            <pc:docMk/>
            <pc:sldMk cId="1270293370" sldId="490"/>
            <ac:spMk id="4" creationId="{117A4257-72D7-22A6-B6C2-52E91211E572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6T18:07:12.545" v="7561" actId="1076"/>
        <pc:sldMkLst>
          <pc:docMk/>
          <pc:sldMk cId="2788552038" sldId="491"/>
        </pc:sldMkLst>
        <pc:spChg chg="mod">
          <ac:chgData name="Hemilly Nicole Medeiros dos Santos" userId="7271c017-af81-485b-8e3d-d772c5cfe358" providerId="ADAL" clId="{18841D56-4EEA-4409-B633-0C8251D35919}" dt="2026-10-16T18:02:30.653" v="7545" actId="113"/>
          <ac:spMkLst>
            <pc:docMk/>
            <pc:sldMk cId="2788552038" sldId="491"/>
            <ac:spMk id="3" creationId="{A541BB24-3E66-2199-C62C-875F8312A1DA}"/>
          </ac:spMkLst>
        </pc:spChg>
        <pc:spChg chg="add mod">
          <ac:chgData name="Hemilly Nicole Medeiros dos Santos" userId="7271c017-af81-485b-8e3d-d772c5cfe358" providerId="ADAL" clId="{18841D56-4EEA-4409-B633-0C8251D35919}" dt="2026-10-16T18:03:08.819" v="7551" actId="404"/>
          <ac:spMkLst>
            <pc:docMk/>
            <pc:sldMk cId="2788552038" sldId="491"/>
            <ac:spMk id="5" creationId="{8EA8D983-415D-42BD-BE20-D9403D755461}"/>
          </ac:spMkLst>
        </pc:spChg>
        <pc:spChg chg="add mod">
          <ac:chgData name="Hemilly Nicole Medeiros dos Santos" userId="7271c017-af81-485b-8e3d-d772c5cfe358" providerId="ADAL" clId="{18841D56-4EEA-4409-B633-0C8251D35919}" dt="2026-10-16T18:06:46.454" v="7558" actId="113"/>
          <ac:spMkLst>
            <pc:docMk/>
            <pc:sldMk cId="2788552038" sldId="491"/>
            <ac:spMk id="6" creationId="{6B75A24A-609B-AE47-6928-2078E29B79CC}"/>
          </ac:spMkLst>
        </pc:spChg>
        <pc:picChg chg="add mod">
          <ac:chgData name="Hemilly Nicole Medeiros dos Santos" userId="7271c017-af81-485b-8e3d-d772c5cfe358" providerId="ADAL" clId="{18841D56-4EEA-4409-B633-0C8251D35919}" dt="2026-10-16T18:07:12.545" v="7561" actId="1076"/>
          <ac:picMkLst>
            <pc:docMk/>
            <pc:sldMk cId="2788552038" sldId="491"/>
            <ac:picMk id="9" creationId="{AC9F609B-FAD1-424C-B8E6-22AD29783C05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6T18:18:41.777" v="7714" actId="1076"/>
        <pc:sldMkLst>
          <pc:docMk/>
          <pc:sldMk cId="382621355" sldId="492"/>
        </pc:sldMkLst>
        <pc:spChg chg="mod">
          <ac:chgData name="Hemilly Nicole Medeiros dos Santos" userId="7271c017-af81-485b-8e3d-d772c5cfe358" providerId="ADAL" clId="{18841D56-4EEA-4409-B633-0C8251D35919}" dt="2026-10-16T18:15:53.974" v="7683" actId="20577"/>
          <ac:spMkLst>
            <pc:docMk/>
            <pc:sldMk cId="382621355" sldId="492"/>
            <ac:spMk id="3" creationId="{C85963D1-8742-E4D8-DDC2-0114DA340452}"/>
          </ac:spMkLst>
        </pc:spChg>
        <pc:picChg chg="add mod">
          <ac:chgData name="Hemilly Nicole Medeiros dos Santos" userId="7271c017-af81-485b-8e3d-d772c5cfe358" providerId="ADAL" clId="{18841D56-4EEA-4409-B633-0C8251D35919}" dt="2026-10-16T18:14:07.257" v="7587" actId="1076"/>
          <ac:picMkLst>
            <pc:docMk/>
            <pc:sldMk cId="382621355" sldId="492"/>
            <ac:picMk id="6" creationId="{65735CE4-9770-E837-7DD6-F24488451C5F}"/>
          </ac:picMkLst>
        </pc:picChg>
        <pc:picChg chg="add mod">
          <ac:chgData name="Hemilly Nicole Medeiros dos Santos" userId="7271c017-af81-485b-8e3d-d772c5cfe358" providerId="ADAL" clId="{18841D56-4EEA-4409-B633-0C8251D35919}" dt="2026-10-16T18:14:32.355" v="7592" actId="1076"/>
          <ac:picMkLst>
            <pc:docMk/>
            <pc:sldMk cId="382621355" sldId="492"/>
            <ac:picMk id="10" creationId="{00A396C4-A6FA-BBC9-A6A6-E5EA2AD682B9}"/>
          </ac:picMkLst>
        </pc:picChg>
        <pc:picChg chg="add mod">
          <ac:chgData name="Hemilly Nicole Medeiros dos Santos" userId="7271c017-af81-485b-8e3d-d772c5cfe358" providerId="ADAL" clId="{18841D56-4EEA-4409-B633-0C8251D35919}" dt="2026-10-16T18:17:45.824" v="7713"/>
          <ac:picMkLst>
            <pc:docMk/>
            <pc:sldMk cId="382621355" sldId="492"/>
            <ac:picMk id="11" creationId="{E01BADDA-DB7B-67A0-AC41-D9CD751D3BC4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7:34.570" v="7707" actId="732"/>
          <ac:picMkLst>
            <pc:docMk/>
            <pc:sldMk cId="382621355" sldId="492"/>
            <ac:picMk id="13" creationId="{B56BE3FA-F2E9-0045-717A-1C4D595B8947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7:27.522" v="7706" actId="732"/>
          <ac:picMkLst>
            <pc:docMk/>
            <pc:sldMk cId="382621355" sldId="492"/>
            <ac:picMk id="15" creationId="{A989E612-AA19-649B-37E4-98B24A27127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7:17.378" v="7704" actId="732"/>
          <ac:picMkLst>
            <pc:docMk/>
            <pc:sldMk cId="382621355" sldId="492"/>
            <ac:picMk id="16" creationId="{A5ABC178-0E38-3442-9EE4-0625F96684D0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7:08.386" v="7702" actId="732"/>
          <ac:picMkLst>
            <pc:docMk/>
            <pc:sldMk cId="382621355" sldId="492"/>
            <ac:picMk id="17" creationId="{E7A7EDBC-C226-2696-8074-B42D6AC7F0DF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6:58.034" v="7700" actId="732"/>
          <ac:picMkLst>
            <pc:docMk/>
            <pc:sldMk cId="382621355" sldId="492"/>
            <ac:picMk id="18" creationId="{5998E598-37AA-B6BA-D883-CE287E4466F1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18:41.777" v="7714" actId="1076"/>
          <ac:picMkLst>
            <pc:docMk/>
            <pc:sldMk cId="382621355" sldId="492"/>
            <ac:picMk id="19" creationId="{B351D22A-9541-3395-7BCA-8B90ED104846}"/>
          </ac:picMkLst>
        </pc:picChg>
      </pc:sldChg>
      <pc:sldChg chg="add ord">
        <pc:chgData name="Hemilly Nicole Medeiros dos Santos" userId="7271c017-af81-485b-8e3d-d772c5cfe358" providerId="ADAL" clId="{18841D56-4EEA-4409-B633-0C8251D35919}" dt="2026-10-16T18:21:03.029" v="7717"/>
        <pc:sldMkLst>
          <pc:docMk/>
          <pc:sldMk cId="2656818246" sldId="493"/>
        </pc:sldMkLst>
      </pc:sldChg>
      <pc:sldChg chg="modSp add mod ord">
        <pc:chgData name="Hemilly Nicole Medeiros dos Santos" userId="7271c017-af81-485b-8e3d-d772c5cfe358" providerId="ADAL" clId="{18841D56-4EEA-4409-B633-0C8251D35919}" dt="2026-10-16T18:21:22.938" v="7721" actId="1076"/>
        <pc:sldMkLst>
          <pc:docMk/>
          <pc:sldMk cId="1474402075" sldId="494"/>
        </pc:sldMkLst>
        <pc:spChg chg="mod">
          <ac:chgData name="Hemilly Nicole Medeiros dos Santos" userId="7271c017-af81-485b-8e3d-d772c5cfe358" providerId="ADAL" clId="{18841D56-4EEA-4409-B633-0C8251D35919}" dt="2026-10-16T18:21:22.938" v="7721" actId="1076"/>
          <ac:spMkLst>
            <pc:docMk/>
            <pc:sldMk cId="1474402075" sldId="494"/>
            <ac:spMk id="11" creationId="{8194C2BA-E376-7E00-81A3-7D76A8BFDD32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8:52:08.744" v="7941" actId="20577"/>
        <pc:sldMkLst>
          <pc:docMk/>
          <pc:sldMk cId="1881380945" sldId="495"/>
        </pc:sldMkLst>
        <pc:spChg chg="mod">
          <ac:chgData name="Hemilly Nicole Medeiros dos Santos" userId="7271c017-af81-485b-8e3d-d772c5cfe358" providerId="ADAL" clId="{18841D56-4EEA-4409-B633-0C8251D35919}" dt="2026-10-16T18:23:15.919" v="7726"/>
          <ac:spMkLst>
            <pc:docMk/>
            <pc:sldMk cId="1881380945" sldId="495"/>
            <ac:spMk id="2" creationId="{F3C3F445-6DE1-E4F2-6C3F-B51251FB454C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3" creationId="{651EF44A-34EC-3A3F-3EB4-506C60D9B476}"/>
          </ac:spMkLst>
        </pc:spChg>
        <pc:spChg chg="add mod">
          <ac:chgData name="Hemilly Nicole Medeiros dos Santos" userId="7271c017-af81-485b-8e3d-d772c5cfe358" providerId="ADAL" clId="{18841D56-4EEA-4409-B633-0C8251D35919}" dt="2026-10-16T18:52:08.744" v="7941" actId="20577"/>
          <ac:spMkLst>
            <pc:docMk/>
            <pc:sldMk cId="1881380945" sldId="495"/>
            <ac:spMk id="5" creationId="{A390716D-D16C-DD6C-AC94-7177D10FC9C7}"/>
          </ac:spMkLst>
        </pc:spChg>
        <pc:spChg chg="mod">
          <ac:chgData name="Hemilly Nicole Medeiros dos Santos" userId="7271c017-af81-485b-8e3d-d772c5cfe358" providerId="ADAL" clId="{18841D56-4EEA-4409-B633-0C8251D35919}" dt="2026-10-16T18:25:19.465" v="7745" actId="1076"/>
          <ac:spMkLst>
            <pc:docMk/>
            <pc:sldMk cId="1881380945" sldId="495"/>
            <ac:spMk id="7" creationId="{1D5AD934-A8B7-AB38-B636-9F4E7479F389}"/>
          </ac:spMkLst>
        </pc:spChg>
        <pc:spChg chg="mod">
          <ac:chgData name="Hemilly Nicole Medeiros dos Santos" userId="7271c017-af81-485b-8e3d-d772c5cfe358" providerId="ADAL" clId="{18841D56-4EEA-4409-B633-0C8251D35919}" dt="2026-10-16T18:27:09.208" v="7759" actId="1076"/>
          <ac:spMkLst>
            <pc:docMk/>
            <pc:sldMk cId="1881380945" sldId="495"/>
            <ac:spMk id="8" creationId="{4D4C88D3-1167-C61D-0DC6-FEB70A5B4667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9" creationId="{0E3A2A3B-CDE8-85EA-9AFD-6A3859A6BDE9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10" creationId="{5F5C9C8C-1309-F2E8-A8C8-9716264F3990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11" creationId="{059C7769-D904-DA0D-9EE4-181BE8F11253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12" creationId="{EF0C5C09-C7BD-E1DF-9B98-85388BB7311A}"/>
          </ac:spMkLst>
        </pc:spChg>
        <pc:spChg chg="mod">
          <ac:chgData name="Hemilly Nicole Medeiros dos Santos" userId="7271c017-af81-485b-8e3d-d772c5cfe358" providerId="ADAL" clId="{18841D56-4EEA-4409-B633-0C8251D35919}" dt="2026-10-16T18:27:23.074" v="7760" actId="1076"/>
          <ac:spMkLst>
            <pc:docMk/>
            <pc:sldMk cId="1881380945" sldId="495"/>
            <ac:spMk id="13" creationId="{42E9BB64-5B36-D996-6D1E-59304BE58F6E}"/>
          </ac:spMkLst>
        </pc:spChg>
        <pc:picChg chg="mod">
          <ac:chgData name="Hemilly Nicole Medeiros dos Santos" userId="7271c017-af81-485b-8e3d-d772c5cfe358" providerId="ADAL" clId="{18841D56-4EEA-4409-B633-0C8251D35919}" dt="2026-10-16T18:27:33.657" v="7761" actId="1076"/>
          <ac:picMkLst>
            <pc:docMk/>
            <pc:sldMk cId="1881380945" sldId="495"/>
            <ac:picMk id="14" creationId="{14334385-1BA1-B619-8E8F-2EB79139C773}"/>
          </ac:picMkLst>
        </pc:picChg>
        <pc:picChg chg="add del mod">
          <ac:chgData name="Hemilly Nicole Medeiros dos Santos" userId="7271c017-af81-485b-8e3d-d772c5cfe358" providerId="ADAL" clId="{18841D56-4EEA-4409-B633-0C8251D35919}" dt="2026-10-16T18:38:39.422" v="7773" actId="1076"/>
          <ac:picMkLst>
            <pc:docMk/>
            <pc:sldMk cId="1881380945" sldId="495"/>
            <ac:picMk id="15" creationId="{D66C5D3E-36A5-CB46-3A12-E2FA0729D943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6T18:52:14.038" v="7943" actId="20577"/>
        <pc:sldMkLst>
          <pc:docMk/>
          <pc:sldMk cId="3216767461" sldId="496"/>
        </pc:sldMkLst>
        <pc:spChg chg="mod">
          <ac:chgData name="Hemilly Nicole Medeiros dos Santos" userId="7271c017-af81-485b-8e3d-d772c5cfe358" providerId="ADAL" clId="{18841D56-4EEA-4409-B633-0C8251D35919}" dt="2026-10-16T18:46:10.067" v="7884" actId="113"/>
          <ac:spMkLst>
            <pc:docMk/>
            <pc:sldMk cId="3216767461" sldId="496"/>
            <ac:spMk id="4" creationId="{F4605031-CB2A-141D-AE5A-B0B4AC69D5D9}"/>
          </ac:spMkLst>
        </pc:spChg>
        <pc:spChg chg="mod">
          <ac:chgData name="Hemilly Nicole Medeiros dos Santos" userId="7271c017-af81-485b-8e3d-d772c5cfe358" providerId="ADAL" clId="{18841D56-4EEA-4409-B633-0C8251D35919}" dt="2026-10-16T18:52:14.038" v="7943" actId="20577"/>
          <ac:spMkLst>
            <pc:docMk/>
            <pc:sldMk cId="3216767461" sldId="496"/>
            <ac:spMk id="5" creationId="{2E08F520-97F9-39C0-F539-5B174EC6346B}"/>
          </ac:spMkLst>
        </pc:spChg>
        <pc:spChg chg="mod">
          <ac:chgData name="Hemilly Nicole Medeiros dos Santos" userId="7271c017-af81-485b-8e3d-d772c5cfe358" providerId="ADAL" clId="{18841D56-4EEA-4409-B633-0C8251D35919}" dt="2026-10-16T18:40:06.472" v="7775" actId="1076"/>
          <ac:spMkLst>
            <pc:docMk/>
            <pc:sldMk cId="3216767461" sldId="496"/>
            <ac:spMk id="8" creationId="{E8BC5ECB-1E85-90C4-890A-8D6A5E4B0D1B}"/>
          </ac:spMkLst>
        </pc:spChg>
        <pc:spChg chg="mod">
          <ac:chgData name="Hemilly Nicole Medeiros dos Santos" userId="7271c017-af81-485b-8e3d-d772c5cfe358" providerId="ADAL" clId="{18841D56-4EEA-4409-B633-0C8251D35919}" dt="2026-10-16T18:40:40.710" v="7778" actId="108"/>
          <ac:spMkLst>
            <pc:docMk/>
            <pc:sldMk cId="3216767461" sldId="496"/>
            <ac:spMk id="12" creationId="{508CB343-3CF0-BB91-9727-09B999A47E29}"/>
          </ac:spMkLst>
        </pc:spChg>
        <pc:picChg chg="add mod">
          <ac:chgData name="Hemilly Nicole Medeiros dos Santos" userId="7271c017-af81-485b-8e3d-d772c5cfe358" providerId="ADAL" clId="{18841D56-4EEA-4409-B633-0C8251D35919}" dt="2026-10-16T18:49:20.349" v="7919"/>
          <ac:picMkLst>
            <pc:docMk/>
            <pc:sldMk cId="3216767461" sldId="496"/>
            <ac:picMk id="6" creationId="{A7BE45B7-2D7E-EC9B-8FCD-9F984C0B3622}"/>
          </ac:picMkLst>
        </pc:picChg>
        <pc:picChg chg="mod">
          <ac:chgData name="Hemilly Nicole Medeiros dos Santos" userId="7271c017-af81-485b-8e3d-d772c5cfe358" providerId="ADAL" clId="{18841D56-4EEA-4409-B633-0C8251D35919}" dt="2026-10-16T18:40:30.544" v="7777" actId="108"/>
          <ac:picMkLst>
            <pc:docMk/>
            <pc:sldMk cId="3216767461" sldId="496"/>
            <ac:picMk id="14" creationId="{DF3A4640-DC6F-23B0-3E6E-6C664E100623}"/>
          </ac:picMkLst>
        </pc:picChg>
        <pc:picChg chg="mod modCrop">
          <ac:chgData name="Hemilly Nicole Medeiros dos Santos" userId="7271c017-af81-485b-8e3d-d772c5cfe358" providerId="ADAL" clId="{18841D56-4EEA-4409-B633-0C8251D35919}" dt="2026-10-16T18:42:09.871" v="7834" actId="1076"/>
          <ac:picMkLst>
            <pc:docMk/>
            <pc:sldMk cId="3216767461" sldId="496"/>
            <ac:picMk id="15" creationId="{4195009B-821E-42E1-D8C8-7513858793B5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49:24.662" v="7920" actId="1076"/>
          <ac:picMkLst>
            <pc:docMk/>
            <pc:sldMk cId="3216767461" sldId="496"/>
            <ac:picMk id="16" creationId="{47A8438A-9B1A-2798-09DD-9461AD8FEDEE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48:48.554" v="7907" actId="108"/>
          <ac:picMkLst>
            <pc:docMk/>
            <pc:sldMk cId="3216767461" sldId="496"/>
            <ac:picMk id="17" creationId="{3CDB182C-6012-8EEA-F2B8-8E92C36271EA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48:57.310" v="7908" actId="1076"/>
          <ac:picMkLst>
            <pc:docMk/>
            <pc:sldMk cId="3216767461" sldId="496"/>
            <ac:picMk id="18" creationId="{4EC4F062-F616-17E5-56DF-BCFBC08224F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48:07.774" v="7900" actId="1076"/>
          <ac:picMkLst>
            <pc:docMk/>
            <pc:sldMk cId="3216767461" sldId="496"/>
            <ac:picMk id="19" creationId="{64D3A3BC-0DAE-77E7-389F-EE37E046E09C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48:09.942" v="7901" actId="1076"/>
          <ac:picMkLst>
            <pc:docMk/>
            <pc:sldMk cId="3216767461" sldId="496"/>
            <ac:picMk id="20" creationId="{662D2673-B3E3-A553-52BF-9E9169528D77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8:52:18.132" v="7945" actId="20577"/>
        <pc:sldMkLst>
          <pc:docMk/>
          <pc:sldMk cId="84912720" sldId="497"/>
        </pc:sldMkLst>
        <pc:spChg chg="mod">
          <ac:chgData name="Hemilly Nicole Medeiros dos Santos" userId="7271c017-af81-485b-8e3d-d772c5cfe358" providerId="ADAL" clId="{18841D56-4EEA-4409-B633-0C8251D35919}" dt="2026-10-16T18:50:37.053" v="7928" actId="113"/>
          <ac:spMkLst>
            <pc:docMk/>
            <pc:sldMk cId="84912720" sldId="497"/>
            <ac:spMk id="4" creationId="{E5AAB538-2741-2D92-6CDB-590452A768CD}"/>
          </ac:spMkLst>
        </pc:spChg>
        <pc:spChg chg="mod">
          <ac:chgData name="Hemilly Nicole Medeiros dos Santos" userId="7271c017-af81-485b-8e3d-d772c5cfe358" providerId="ADAL" clId="{18841D56-4EEA-4409-B633-0C8251D35919}" dt="2026-10-16T18:52:18.132" v="7945" actId="20577"/>
          <ac:spMkLst>
            <pc:docMk/>
            <pc:sldMk cId="84912720" sldId="497"/>
            <ac:spMk id="5" creationId="{01F8DBEF-C52B-63AF-D472-74FE93C82300}"/>
          </ac:spMkLst>
        </pc:spChg>
        <pc:spChg chg="add mod">
          <ac:chgData name="Hemilly Nicole Medeiros dos Santos" userId="7271c017-af81-485b-8e3d-d772c5cfe358" providerId="ADAL" clId="{18841D56-4EEA-4409-B633-0C8251D35919}" dt="2026-10-16T18:50:53.379" v="7932" actId="404"/>
          <ac:spMkLst>
            <pc:docMk/>
            <pc:sldMk cId="84912720" sldId="497"/>
            <ac:spMk id="21" creationId="{6334A3AE-866C-57A7-195F-F1F26B08B575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8:58:19.337" v="8057" actId="14100"/>
        <pc:sldMkLst>
          <pc:docMk/>
          <pc:sldMk cId="3425888805" sldId="498"/>
        </pc:sldMkLst>
        <pc:spChg chg="mod">
          <ac:chgData name="Hemilly Nicole Medeiros dos Santos" userId="7271c017-af81-485b-8e3d-d772c5cfe358" providerId="ADAL" clId="{18841D56-4EEA-4409-B633-0C8251D35919}" dt="2026-10-16T18:51:48.994" v="7938" actId="108"/>
          <ac:spMkLst>
            <pc:docMk/>
            <pc:sldMk cId="3425888805" sldId="498"/>
            <ac:spMk id="3" creationId="{02FF0773-E853-C7B8-5CB1-30903796B724}"/>
          </ac:spMkLst>
        </pc:spChg>
        <pc:spChg chg="mod">
          <ac:chgData name="Hemilly Nicole Medeiros dos Santos" userId="7271c017-af81-485b-8e3d-d772c5cfe358" providerId="ADAL" clId="{18841D56-4EEA-4409-B633-0C8251D35919}" dt="2026-10-16T18:55:27.617" v="8021" actId="20577"/>
          <ac:spMkLst>
            <pc:docMk/>
            <pc:sldMk cId="3425888805" sldId="498"/>
            <ac:spMk id="4" creationId="{B94DB8C5-4DF8-C360-B4A4-2B4E018C3CB4}"/>
          </ac:spMkLst>
        </pc:spChg>
        <pc:spChg chg="mod">
          <ac:chgData name="Hemilly Nicole Medeiros dos Santos" userId="7271c017-af81-485b-8e3d-d772c5cfe358" providerId="ADAL" clId="{18841D56-4EEA-4409-B633-0C8251D35919}" dt="2026-10-16T18:52:26.997" v="7949" actId="20577"/>
          <ac:spMkLst>
            <pc:docMk/>
            <pc:sldMk cId="3425888805" sldId="498"/>
            <ac:spMk id="5" creationId="{CE0E25BC-7D0D-B036-1443-E2502278FC88}"/>
          </ac:spMkLst>
        </pc:spChg>
        <pc:spChg chg="mod">
          <ac:chgData name="Hemilly Nicole Medeiros dos Santos" userId="7271c017-af81-485b-8e3d-d772c5cfe358" providerId="ADAL" clId="{18841D56-4EEA-4409-B633-0C8251D35919}" dt="2026-10-16T18:51:45.027" v="7937" actId="1076"/>
          <ac:spMkLst>
            <pc:docMk/>
            <pc:sldMk cId="3425888805" sldId="498"/>
            <ac:spMk id="8" creationId="{B781989F-CB4D-B2CC-C4E9-FA3A725880AC}"/>
          </ac:spMkLst>
        </pc:spChg>
        <pc:spChg chg="mod">
          <ac:chgData name="Hemilly Nicole Medeiros dos Santos" userId="7271c017-af81-485b-8e3d-d772c5cfe358" providerId="ADAL" clId="{18841D56-4EEA-4409-B633-0C8251D35919}" dt="2026-10-16T18:51:52.886" v="7939" actId="108"/>
          <ac:spMkLst>
            <pc:docMk/>
            <pc:sldMk cId="3425888805" sldId="498"/>
            <ac:spMk id="12" creationId="{745E2AC0-AF09-F01D-14D5-16363468BB32}"/>
          </ac:spMkLst>
        </pc:spChg>
        <pc:picChg chg="add mod modCrop">
          <ac:chgData name="Hemilly Nicole Medeiros dos Santos" userId="7271c017-af81-485b-8e3d-d772c5cfe358" providerId="ADAL" clId="{18841D56-4EEA-4409-B633-0C8251D35919}" dt="2026-10-16T18:57:24.780" v="8045"/>
          <ac:picMkLst>
            <pc:docMk/>
            <pc:sldMk cId="3425888805" sldId="498"/>
            <ac:picMk id="21" creationId="{85824926-D501-CB49-9E15-FDB90FFABDB5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58:19.337" v="8057" actId="14100"/>
          <ac:picMkLst>
            <pc:docMk/>
            <pc:sldMk cId="3425888805" sldId="498"/>
            <ac:picMk id="22" creationId="{F6F986A9-F571-4D25-4FB6-8C0AC215691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57:44.225" v="8051" actId="14100"/>
          <ac:picMkLst>
            <pc:docMk/>
            <pc:sldMk cId="3425888805" sldId="498"/>
            <ac:picMk id="23" creationId="{16EC9FEE-B53D-FEBC-F48D-96798853D8C3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57:52.224" v="8054" actId="1076"/>
          <ac:picMkLst>
            <pc:docMk/>
            <pc:sldMk cId="3425888805" sldId="498"/>
            <ac:picMk id="24" creationId="{0745BE12-A347-AEDB-A240-A221ADF8465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58:02.681" v="8056" actId="732"/>
          <ac:picMkLst>
            <pc:docMk/>
            <pc:sldMk cId="3425888805" sldId="498"/>
            <ac:picMk id="25" creationId="{3AD88483-5CFA-7AB4-B171-FF23F49D603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8:57:33.241" v="8047" actId="1076"/>
          <ac:picMkLst>
            <pc:docMk/>
            <pc:sldMk cId="3425888805" sldId="498"/>
            <ac:picMk id="26" creationId="{8EEA2A2B-4342-4A23-B2F7-050665073DB9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00:00.743" v="8067" actId="404"/>
        <pc:sldMkLst>
          <pc:docMk/>
          <pc:sldMk cId="343496808" sldId="499"/>
        </pc:sldMkLst>
        <pc:spChg chg="mod">
          <ac:chgData name="Hemilly Nicole Medeiros dos Santos" userId="7271c017-af81-485b-8e3d-d772c5cfe358" providerId="ADAL" clId="{18841D56-4EEA-4409-B633-0C8251D35919}" dt="2026-10-16T18:59:47.008" v="8063" actId="113"/>
          <ac:spMkLst>
            <pc:docMk/>
            <pc:sldMk cId="343496808" sldId="499"/>
            <ac:spMk id="4" creationId="{C614E165-8B01-EADB-3357-C7D913D8037D}"/>
          </ac:spMkLst>
        </pc:spChg>
        <pc:spChg chg="add mod">
          <ac:chgData name="Hemilly Nicole Medeiros dos Santos" userId="7271c017-af81-485b-8e3d-d772c5cfe358" providerId="ADAL" clId="{18841D56-4EEA-4409-B633-0C8251D35919}" dt="2026-10-16T19:00:00.743" v="8067" actId="404"/>
          <ac:spMkLst>
            <pc:docMk/>
            <pc:sldMk cId="343496808" sldId="499"/>
            <ac:spMk id="6" creationId="{875C8548-E77A-BEE6-92CF-8CED1CC9425A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6T19:01:42.554" v="8143" actId="1076"/>
        <pc:sldMkLst>
          <pc:docMk/>
          <pc:sldMk cId="3293527663" sldId="500"/>
        </pc:sldMkLst>
        <pc:spChg chg="mod">
          <ac:chgData name="Hemilly Nicole Medeiros dos Santos" userId="7271c017-af81-485b-8e3d-d772c5cfe358" providerId="ADAL" clId="{18841D56-4EEA-4409-B633-0C8251D35919}" dt="2026-10-16T19:00:42.529" v="8072" actId="108"/>
          <ac:spMkLst>
            <pc:docMk/>
            <pc:sldMk cId="3293527663" sldId="500"/>
            <ac:spMk id="3" creationId="{AEB9F094-0DDF-DBC2-CCE6-151EC1BC80E6}"/>
          </ac:spMkLst>
        </pc:spChg>
        <pc:spChg chg="mod">
          <ac:chgData name="Hemilly Nicole Medeiros dos Santos" userId="7271c017-af81-485b-8e3d-d772c5cfe358" providerId="ADAL" clId="{18841D56-4EEA-4409-B633-0C8251D35919}" dt="2026-10-16T19:01:31.258" v="8140" actId="20577"/>
          <ac:spMkLst>
            <pc:docMk/>
            <pc:sldMk cId="3293527663" sldId="500"/>
            <ac:spMk id="4" creationId="{0D915482-91A4-EC6F-D151-CA29F6AB1CC6}"/>
          </ac:spMkLst>
        </pc:spChg>
        <pc:spChg chg="mod">
          <ac:chgData name="Hemilly Nicole Medeiros dos Santos" userId="7271c017-af81-485b-8e3d-d772c5cfe358" providerId="ADAL" clId="{18841D56-4EEA-4409-B633-0C8251D35919}" dt="2026-10-16T19:00:36.943" v="8070" actId="1076"/>
          <ac:spMkLst>
            <pc:docMk/>
            <pc:sldMk cId="3293527663" sldId="500"/>
            <ac:spMk id="8" creationId="{FD25DDFA-0514-D6FB-78E1-56394D4B3801}"/>
          </ac:spMkLst>
        </pc:spChg>
        <pc:spChg chg="mod">
          <ac:chgData name="Hemilly Nicole Medeiros dos Santos" userId="7271c017-af81-485b-8e3d-d772c5cfe358" providerId="ADAL" clId="{18841D56-4EEA-4409-B633-0C8251D35919}" dt="2026-10-16T19:00:39.950" v="8071" actId="108"/>
          <ac:spMkLst>
            <pc:docMk/>
            <pc:sldMk cId="3293527663" sldId="500"/>
            <ac:spMk id="9" creationId="{05CA4C1A-5E2B-FAA5-3E95-CAE76CC4A335}"/>
          </ac:spMkLst>
        </pc:spChg>
        <pc:picChg chg="add mod">
          <ac:chgData name="Hemilly Nicole Medeiros dos Santos" userId="7271c017-af81-485b-8e3d-d772c5cfe358" providerId="ADAL" clId="{18841D56-4EEA-4409-B633-0C8251D35919}" dt="2026-10-16T19:01:42.554" v="8143" actId="1076"/>
          <ac:picMkLst>
            <pc:docMk/>
            <pc:sldMk cId="3293527663" sldId="500"/>
            <ac:picMk id="15" creationId="{E5BF26FA-08D2-7682-0404-03EBEFF04C11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07:36.702" v="8189" actId="1076"/>
        <pc:sldMkLst>
          <pc:docMk/>
          <pc:sldMk cId="3962387396" sldId="501"/>
        </pc:sldMkLst>
        <pc:spChg chg="mod">
          <ac:chgData name="Hemilly Nicole Medeiros dos Santos" userId="7271c017-af81-485b-8e3d-d772c5cfe358" providerId="ADAL" clId="{18841D56-4EEA-4409-B633-0C8251D35919}" dt="2026-10-16T19:06:19.878" v="8174" actId="403"/>
          <ac:spMkLst>
            <pc:docMk/>
            <pc:sldMk cId="3962387396" sldId="501"/>
            <ac:spMk id="4" creationId="{897A935E-3087-7D71-116E-7AEB0759A2EE}"/>
          </ac:spMkLst>
        </pc:spChg>
        <pc:spChg chg="mod">
          <ac:chgData name="Hemilly Nicole Medeiros dos Santos" userId="7271c017-af81-485b-8e3d-d772c5cfe358" providerId="ADAL" clId="{18841D56-4EEA-4409-B633-0C8251D35919}" dt="2026-10-16T19:02:22.425" v="8146" actId="1076"/>
          <ac:spMkLst>
            <pc:docMk/>
            <pc:sldMk cId="3962387396" sldId="501"/>
            <ac:spMk id="8" creationId="{35121B10-EB41-E295-2704-30E131CC24DA}"/>
          </ac:spMkLst>
        </pc:spChg>
        <pc:spChg chg="mod">
          <ac:chgData name="Hemilly Nicole Medeiros dos Santos" userId="7271c017-af81-485b-8e3d-d772c5cfe358" providerId="ADAL" clId="{18841D56-4EEA-4409-B633-0C8251D35919}" dt="2026-10-16T19:02:29.793" v="8148" actId="108"/>
          <ac:spMkLst>
            <pc:docMk/>
            <pc:sldMk cId="3962387396" sldId="501"/>
            <ac:spMk id="9" creationId="{329B43A5-99BE-E443-DEEC-C4C5082ADB65}"/>
          </ac:spMkLst>
        </pc:spChg>
        <pc:spChg chg="mod">
          <ac:chgData name="Hemilly Nicole Medeiros dos Santos" userId="7271c017-af81-485b-8e3d-d772c5cfe358" providerId="ADAL" clId="{18841D56-4EEA-4409-B633-0C8251D35919}" dt="2026-10-16T19:02:27.345" v="8147" actId="108"/>
          <ac:spMkLst>
            <pc:docMk/>
            <pc:sldMk cId="3962387396" sldId="501"/>
            <ac:spMk id="10" creationId="{A77E307D-F3DF-F8B3-D91C-4F74A1A4885C}"/>
          </ac:spMkLst>
        </pc:spChg>
        <pc:picChg chg="add mod">
          <ac:chgData name="Hemilly Nicole Medeiros dos Santos" userId="7271c017-af81-485b-8e3d-d772c5cfe358" providerId="ADAL" clId="{18841D56-4EEA-4409-B633-0C8251D35919}" dt="2026-10-16T19:04:17.283" v="8160" actId="1076"/>
          <ac:picMkLst>
            <pc:docMk/>
            <pc:sldMk cId="3962387396" sldId="501"/>
            <ac:picMk id="6" creationId="{7C020045-DADA-1BD1-033B-E343E14F9D84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07:28.484" v="8188"/>
          <ac:picMkLst>
            <pc:docMk/>
            <pc:sldMk cId="3962387396" sldId="501"/>
            <ac:picMk id="16" creationId="{C6482746-B918-8EEA-9406-A9D8BF35E542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07:36.702" v="8189" actId="1076"/>
          <ac:picMkLst>
            <pc:docMk/>
            <pc:sldMk cId="3962387396" sldId="501"/>
            <ac:picMk id="18" creationId="{20553DA5-6B3C-DE6D-771D-381AFC5BEA2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07:07.127" v="8182" actId="1076"/>
          <ac:picMkLst>
            <pc:docMk/>
            <pc:sldMk cId="3962387396" sldId="501"/>
            <ac:picMk id="19" creationId="{D86DB040-5516-76E8-1A61-8FCC8FF264C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07:08.503" v="8183" actId="1076"/>
          <ac:picMkLst>
            <pc:docMk/>
            <pc:sldMk cId="3962387396" sldId="501"/>
            <ac:picMk id="20" creationId="{205D8DAB-00FB-A016-CBB3-4EE515BBF692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08:47.353" v="8201" actId="404"/>
        <pc:sldMkLst>
          <pc:docMk/>
          <pc:sldMk cId="421994960" sldId="502"/>
        </pc:sldMkLst>
        <pc:spChg chg="mod">
          <ac:chgData name="Hemilly Nicole Medeiros dos Santos" userId="7271c017-af81-485b-8e3d-d772c5cfe358" providerId="ADAL" clId="{18841D56-4EEA-4409-B633-0C8251D35919}" dt="2026-10-16T19:08:32.082" v="8197" actId="113"/>
          <ac:spMkLst>
            <pc:docMk/>
            <pc:sldMk cId="421994960" sldId="502"/>
            <ac:spMk id="4" creationId="{E94834F4-ED85-F966-BEB0-C4327ECE9E94}"/>
          </ac:spMkLst>
        </pc:spChg>
        <pc:spChg chg="add mod">
          <ac:chgData name="Hemilly Nicole Medeiros dos Santos" userId="7271c017-af81-485b-8e3d-d772c5cfe358" providerId="ADAL" clId="{18841D56-4EEA-4409-B633-0C8251D35919}" dt="2026-10-16T19:08:47.353" v="8201" actId="404"/>
          <ac:spMkLst>
            <pc:docMk/>
            <pc:sldMk cId="421994960" sldId="502"/>
            <ac:spMk id="15" creationId="{4E39D628-9576-E678-A63F-7E5CE80B54AC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9:12:00.101" v="8245"/>
        <pc:sldMkLst>
          <pc:docMk/>
          <pc:sldMk cId="4285473217" sldId="503"/>
        </pc:sldMkLst>
        <pc:spChg chg="mod">
          <ac:chgData name="Hemilly Nicole Medeiros dos Santos" userId="7271c017-af81-485b-8e3d-d772c5cfe358" providerId="ADAL" clId="{18841D56-4EEA-4409-B633-0C8251D35919}" dt="2026-10-16T19:10:15.364" v="8217"/>
          <ac:spMkLst>
            <pc:docMk/>
            <pc:sldMk cId="4285473217" sldId="503"/>
            <ac:spMk id="4" creationId="{33F014BB-ACF8-CF9D-3E2C-56BB368B0811}"/>
          </ac:spMkLst>
        </pc:spChg>
        <pc:spChg chg="mod">
          <ac:chgData name="Hemilly Nicole Medeiros dos Santos" userId="7271c017-af81-485b-8e3d-d772c5cfe358" providerId="ADAL" clId="{18841D56-4EEA-4409-B633-0C8251D35919}" dt="2026-10-16T19:09:18.905" v="8206" actId="1076"/>
          <ac:spMkLst>
            <pc:docMk/>
            <pc:sldMk cId="4285473217" sldId="503"/>
            <ac:spMk id="8" creationId="{2005059D-EF6B-B285-764A-58F9E41D4EA0}"/>
          </ac:spMkLst>
        </pc:spChg>
        <pc:spChg chg="mod">
          <ac:chgData name="Hemilly Nicole Medeiros dos Santos" userId="7271c017-af81-485b-8e3d-d772c5cfe358" providerId="ADAL" clId="{18841D56-4EEA-4409-B633-0C8251D35919}" dt="2026-10-16T19:09:25.858" v="8208" actId="108"/>
          <ac:spMkLst>
            <pc:docMk/>
            <pc:sldMk cId="4285473217" sldId="503"/>
            <ac:spMk id="10" creationId="{0B963A91-08CC-661D-ADCF-6D6EB8C4B0B8}"/>
          </ac:spMkLst>
        </pc:spChg>
        <pc:spChg chg="mod">
          <ac:chgData name="Hemilly Nicole Medeiros dos Santos" userId="7271c017-af81-485b-8e3d-d772c5cfe358" providerId="ADAL" clId="{18841D56-4EEA-4409-B633-0C8251D35919}" dt="2026-10-16T19:09:22.243" v="8207" actId="108"/>
          <ac:spMkLst>
            <pc:docMk/>
            <pc:sldMk cId="4285473217" sldId="503"/>
            <ac:spMk id="11" creationId="{D8E5E46E-C1BF-DE38-4E16-F17081E508D6}"/>
          </ac:spMkLst>
        </pc:spChg>
        <pc:picChg chg="add mod">
          <ac:chgData name="Hemilly Nicole Medeiros dos Santos" userId="7271c017-af81-485b-8e3d-d772c5cfe358" providerId="ADAL" clId="{18841D56-4EEA-4409-B633-0C8251D35919}" dt="2026-10-16T19:10:04.609" v="8216" actId="1076"/>
          <ac:picMkLst>
            <pc:docMk/>
            <pc:sldMk cId="4285473217" sldId="503"/>
            <ac:picMk id="15" creationId="{A8934220-2813-F1D3-9D1B-F3B057CF0BE8}"/>
          </ac:picMkLst>
        </pc:picChg>
        <pc:picChg chg="add mod">
          <ac:chgData name="Hemilly Nicole Medeiros dos Santos" userId="7271c017-af81-485b-8e3d-d772c5cfe358" providerId="ADAL" clId="{18841D56-4EEA-4409-B633-0C8251D35919}" dt="2026-10-16T19:12:00.101" v="8245"/>
          <ac:picMkLst>
            <pc:docMk/>
            <pc:sldMk cId="4285473217" sldId="503"/>
            <ac:picMk id="17" creationId="{430D7561-2C3A-AE1C-8780-146F5556A531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1:56.147" v="8242" actId="108"/>
          <ac:picMkLst>
            <pc:docMk/>
            <pc:sldMk cId="4285473217" sldId="503"/>
            <ac:picMk id="21" creationId="{4BF150AF-C818-222A-9616-BA43F7DB706E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1:46.361" v="8240" actId="108"/>
          <ac:picMkLst>
            <pc:docMk/>
            <pc:sldMk cId="4285473217" sldId="503"/>
            <ac:picMk id="22" creationId="{D72DC922-BC0A-0127-D31F-B8E0A7AE8049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1:32.004" v="8237" actId="108"/>
          <ac:picMkLst>
            <pc:docMk/>
            <pc:sldMk cId="4285473217" sldId="503"/>
            <ac:picMk id="23" creationId="{887A93B4-5FAF-E723-288D-A53404C6A1CD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1:18.696" v="8234" actId="108"/>
          <ac:picMkLst>
            <pc:docMk/>
            <pc:sldMk cId="4285473217" sldId="503"/>
            <ac:picMk id="24" creationId="{766C04BA-3D84-823A-8447-7A4596E07108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13:08.940" v="8260" actId="404"/>
        <pc:sldMkLst>
          <pc:docMk/>
          <pc:sldMk cId="1636559620" sldId="504"/>
        </pc:sldMkLst>
        <pc:spChg chg="mod">
          <ac:chgData name="Hemilly Nicole Medeiros dos Santos" userId="7271c017-af81-485b-8e3d-d772c5cfe358" providerId="ADAL" clId="{18841D56-4EEA-4409-B633-0C8251D35919}" dt="2026-10-16T19:12:48.870" v="8256" actId="403"/>
          <ac:spMkLst>
            <pc:docMk/>
            <pc:sldMk cId="1636559620" sldId="504"/>
            <ac:spMk id="4" creationId="{E53C9326-6486-A68A-D6A6-9F857AE42E01}"/>
          </ac:spMkLst>
        </pc:spChg>
        <pc:spChg chg="add mod">
          <ac:chgData name="Hemilly Nicole Medeiros dos Santos" userId="7271c017-af81-485b-8e3d-d772c5cfe358" providerId="ADAL" clId="{18841D56-4EEA-4409-B633-0C8251D35919}" dt="2026-10-16T19:13:08.940" v="8260" actId="404"/>
          <ac:spMkLst>
            <pc:docMk/>
            <pc:sldMk cId="1636559620" sldId="504"/>
            <ac:spMk id="6" creationId="{F93A71AF-A8DD-08F5-1AD9-8A1B318357B1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6T19:18:06.680" v="8320" actId="20577"/>
        <pc:sldMkLst>
          <pc:docMk/>
          <pc:sldMk cId="1550588043" sldId="505"/>
        </pc:sldMkLst>
        <pc:spChg chg="mod">
          <ac:chgData name="Hemilly Nicole Medeiros dos Santos" userId="7271c017-af81-485b-8e3d-d772c5cfe358" providerId="ADAL" clId="{18841D56-4EEA-4409-B633-0C8251D35919}" dt="2026-10-16T19:18:06.680" v="8320" actId="20577"/>
          <ac:spMkLst>
            <pc:docMk/>
            <pc:sldMk cId="1550588043" sldId="505"/>
            <ac:spMk id="4" creationId="{BCE0AA26-5184-C3DC-5DDC-4931014C3F92}"/>
          </ac:spMkLst>
        </pc:spChg>
        <pc:spChg chg="mod">
          <ac:chgData name="Hemilly Nicole Medeiros dos Santos" userId="7271c017-af81-485b-8e3d-d772c5cfe358" providerId="ADAL" clId="{18841D56-4EEA-4409-B633-0C8251D35919}" dt="2026-10-16T19:13:42.507" v="8265" actId="1076"/>
          <ac:spMkLst>
            <pc:docMk/>
            <pc:sldMk cId="1550588043" sldId="505"/>
            <ac:spMk id="8" creationId="{CA0ACC30-1161-873F-DAC0-072D2E53F457}"/>
          </ac:spMkLst>
        </pc:spChg>
        <pc:spChg chg="mod">
          <ac:chgData name="Hemilly Nicole Medeiros dos Santos" userId="7271c017-af81-485b-8e3d-d772c5cfe358" providerId="ADAL" clId="{18841D56-4EEA-4409-B633-0C8251D35919}" dt="2026-10-16T19:13:51.748" v="8267" actId="108"/>
          <ac:spMkLst>
            <pc:docMk/>
            <pc:sldMk cId="1550588043" sldId="505"/>
            <ac:spMk id="11" creationId="{8C031C24-64CD-0A65-BC02-AA295F76DC9F}"/>
          </ac:spMkLst>
        </pc:spChg>
        <pc:spChg chg="mod">
          <ac:chgData name="Hemilly Nicole Medeiros dos Santos" userId="7271c017-af81-485b-8e3d-d772c5cfe358" providerId="ADAL" clId="{18841D56-4EEA-4409-B633-0C8251D35919}" dt="2026-10-16T19:13:47.373" v="8266" actId="108"/>
          <ac:spMkLst>
            <pc:docMk/>
            <pc:sldMk cId="1550588043" sldId="505"/>
            <ac:spMk id="13" creationId="{AB1BB169-9B5F-A7E4-4515-C580EDDDBCC7}"/>
          </ac:spMkLst>
        </pc:spChg>
        <pc:picChg chg="add mod">
          <ac:chgData name="Hemilly Nicole Medeiros dos Santos" userId="7271c017-af81-485b-8e3d-d772c5cfe358" providerId="ADAL" clId="{18841D56-4EEA-4409-B633-0C8251D35919}" dt="2026-10-16T19:15:03.146" v="8278" actId="14100"/>
          <ac:picMkLst>
            <pc:docMk/>
            <pc:sldMk cId="1550588043" sldId="505"/>
            <ac:picMk id="6" creationId="{960EAC41-E668-F9F5-128F-D9E116585779}"/>
          </ac:picMkLst>
        </pc:picChg>
        <pc:picChg chg="add mod">
          <ac:chgData name="Hemilly Nicole Medeiros dos Santos" userId="7271c017-af81-485b-8e3d-d772c5cfe358" providerId="ADAL" clId="{18841D56-4EEA-4409-B633-0C8251D35919}" dt="2026-10-16T19:17:15.316" v="8306"/>
          <ac:picMkLst>
            <pc:docMk/>
            <pc:sldMk cId="1550588043" sldId="505"/>
            <ac:picMk id="16" creationId="{C7438333-27BF-9C26-D19B-00A57BBF7F48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7:39.252" v="8313" actId="14100"/>
          <ac:picMkLst>
            <pc:docMk/>
            <pc:sldMk cId="1550588043" sldId="505"/>
            <ac:picMk id="18" creationId="{DC903E9F-8D15-4C98-B2DB-0BE10383B3C8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7:34.324" v="8312" actId="14100"/>
          <ac:picMkLst>
            <pc:docMk/>
            <pc:sldMk cId="1550588043" sldId="505"/>
            <ac:picMk id="19" creationId="{3E19B887-08E9-4F37-C80C-45B114C5730F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7:30.972" v="8311" actId="14100"/>
          <ac:picMkLst>
            <pc:docMk/>
            <pc:sldMk cId="1550588043" sldId="505"/>
            <ac:picMk id="20" creationId="{FBE3AD1F-D637-B6B2-556F-95219375590A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6T19:17:23.852" v="8308" actId="1076"/>
          <ac:picMkLst>
            <pc:docMk/>
            <pc:sldMk cId="1550588043" sldId="505"/>
            <ac:picMk id="25" creationId="{905A32B1-F6DA-E583-F4C0-ABD41F698DEB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19:17.136" v="8331" actId="404"/>
        <pc:sldMkLst>
          <pc:docMk/>
          <pc:sldMk cId="86215692" sldId="506"/>
        </pc:sldMkLst>
        <pc:spChg chg="mod">
          <ac:chgData name="Hemilly Nicole Medeiros dos Santos" userId="7271c017-af81-485b-8e3d-d772c5cfe358" providerId="ADAL" clId="{18841D56-4EEA-4409-B633-0C8251D35919}" dt="2026-10-16T19:19:02.553" v="8327" actId="113"/>
          <ac:spMkLst>
            <pc:docMk/>
            <pc:sldMk cId="86215692" sldId="506"/>
            <ac:spMk id="4" creationId="{E68A7B00-D19D-7335-06F6-832504AF9D6D}"/>
          </ac:spMkLst>
        </pc:spChg>
        <pc:spChg chg="add mod">
          <ac:chgData name="Hemilly Nicole Medeiros dos Santos" userId="7271c017-af81-485b-8e3d-d772c5cfe358" providerId="ADAL" clId="{18841D56-4EEA-4409-B633-0C8251D35919}" dt="2026-10-16T19:19:17.136" v="8331" actId="404"/>
          <ac:spMkLst>
            <pc:docMk/>
            <pc:sldMk cId="86215692" sldId="506"/>
            <ac:spMk id="15" creationId="{5A2ECA4F-E8BA-0C09-96AF-41A9D4F5B272}"/>
          </ac:spMkLst>
        </pc:spChg>
      </pc:sldChg>
      <pc:sldChg chg="add">
        <pc:chgData name="Hemilly Nicole Medeiros dos Santos" userId="7271c017-af81-485b-8e3d-d772c5cfe358" providerId="ADAL" clId="{18841D56-4EEA-4409-B633-0C8251D35919}" dt="2026-10-16T19:20:00.592" v="8333" actId="2890"/>
        <pc:sldMkLst>
          <pc:docMk/>
          <pc:sldMk cId="68866309" sldId="507"/>
        </pc:sldMkLst>
      </pc:sldChg>
      <pc:sldChg chg="addSp delSp modSp add mod">
        <pc:chgData name="Hemilly Nicole Medeiros dos Santos" userId="7271c017-af81-485b-8e3d-d772c5cfe358" providerId="ADAL" clId="{18841D56-4EEA-4409-B633-0C8251D35919}" dt="2026-10-16T19:28:02.839" v="8400" actId="478"/>
        <pc:sldMkLst>
          <pc:docMk/>
          <pc:sldMk cId="3305370455" sldId="508"/>
        </pc:sldMkLst>
        <pc:spChg chg="mod">
          <ac:chgData name="Hemilly Nicole Medeiros dos Santos" userId="7271c017-af81-485b-8e3d-d772c5cfe358" providerId="ADAL" clId="{18841D56-4EEA-4409-B633-0C8251D35919}" dt="2026-10-16T19:22:55.698" v="8343"/>
          <ac:spMkLst>
            <pc:docMk/>
            <pc:sldMk cId="3305370455" sldId="508"/>
            <ac:spMk id="2" creationId="{143282E6-6DF2-9A76-D0BF-34D99AF573BF}"/>
          </ac:spMkLst>
        </pc:spChg>
        <pc:spChg chg="mod">
          <ac:chgData name="Hemilly Nicole Medeiros dos Santos" userId="7271c017-af81-485b-8e3d-d772c5cfe358" providerId="ADAL" clId="{18841D56-4EEA-4409-B633-0C8251D35919}" dt="2026-10-16T19:23:25.538" v="8346" actId="108"/>
          <ac:spMkLst>
            <pc:docMk/>
            <pc:sldMk cId="3305370455" sldId="508"/>
            <ac:spMk id="5" creationId="{01F47685-8F3F-8774-CEC6-A01CA3CE4214}"/>
          </ac:spMkLst>
        </pc:spChg>
        <pc:spChg chg="mod">
          <ac:chgData name="Hemilly Nicole Medeiros dos Santos" userId="7271c017-af81-485b-8e3d-d772c5cfe358" providerId="ADAL" clId="{18841D56-4EEA-4409-B633-0C8251D35919}" dt="2026-10-16T19:23:19.176" v="8345" actId="1076"/>
          <ac:spMkLst>
            <pc:docMk/>
            <pc:sldMk cId="3305370455" sldId="508"/>
            <ac:spMk id="8" creationId="{73FD5D49-7445-5500-FA1F-9C17DCAB5411}"/>
          </ac:spMkLst>
        </pc:spChg>
        <pc:spChg chg="mod">
          <ac:chgData name="Hemilly Nicole Medeiros dos Santos" userId="7271c017-af81-485b-8e3d-d772c5cfe358" providerId="ADAL" clId="{18841D56-4EEA-4409-B633-0C8251D35919}" dt="2026-10-16T19:23:33.361" v="8347" actId="108"/>
          <ac:spMkLst>
            <pc:docMk/>
            <pc:sldMk cId="3305370455" sldId="508"/>
            <ac:spMk id="13" creationId="{B17D49DB-F811-ACCA-27A3-708A1EBFA26A}"/>
          </ac:spMkLst>
        </pc:spChg>
        <pc:spChg chg="add mod">
          <ac:chgData name="Hemilly Nicole Medeiros dos Santos" userId="7271c017-af81-485b-8e3d-d772c5cfe358" providerId="ADAL" clId="{18841D56-4EEA-4409-B633-0C8251D35919}" dt="2026-10-16T19:27:00.953" v="8389" actId="14100"/>
          <ac:spMkLst>
            <pc:docMk/>
            <pc:sldMk cId="3305370455" sldId="508"/>
            <ac:spMk id="16" creationId="{F4475B56-E122-4DFE-6447-797F53B99051}"/>
          </ac:spMkLst>
        </pc:spChg>
        <pc:picChg chg="add mod">
          <ac:chgData name="Hemilly Nicole Medeiros dos Santos" userId="7271c017-af81-485b-8e3d-d772c5cfe358" providerId="ADAL" clId="{18841D56-4EEA-4409-B633-0C8251D35919}" dt="2026-10-16T19:24:14.669" v="8352" actId="14100"/>
          <ac:picMkLst>
            <pc:docMk/>
            <pc:sldMk cId="3305370455" sldId="508"/>
            <ac:picMk id="17" creationId="{5E43DE94-7192-5BDE-245C-181ECFBAFB81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6T19:29:36.998" v="8414" actId="1076"/>
        <pc:sldMkLst>
          <pc:docMk/>
          <pc:sldMk cId="815656447" sldId="509"/>
        </pc:sldMkLst>
        <pc:spChg chg="add mod">
          <ac:chgData name="Hemilly Nicole Medeiros dos Santos" userId="7271c017-af81-485b-8e3d-d772c5cfe358" providerId="ADAL" clId="{18841D56-4EEA-4409-B633-0C8251D35919}" dt="2026-10-16T19:29:36.998" v="8414" actId="1076"/>
          <ac:spMkLst>
            <pc:docMk/>
            <pc:sldMk cId="815656447" sldId="509"/>
            <ac:spMk id="4" creationId="{D40801E3-E780-F42A-F1A4-5AA7863A99BF}"/>
          </ac:spMkLst>
        </pc:spChg>
        <pc:spChg chg="mod">
          <ac:chgData name="Hemilly Nicole Medeiros dos Santos" userId="7271c017-af81-485b-8e3d-d772c5cfe358" providerId="ADAL" clId="{18841D56-4EEA-4409-B633-0C8251D35919}" dt="2026-10-16T19:29:16.345" v="8409" actId="404"/>
          <ac:spMkLst>
            <pc:docMk/>
            <pc:sldMk cId="815656447" sldId="509"/>
            <ac:spMk id="16" creationId="{C759C623-4CEB-DC66-F72C-044086331A91}"/>
          </ac:spMkLst>
        </pc:spChg>
      </pc:sldChg>
      <pc:sldChg chg="addSp delSp modSp add mod">
        <pc:chgData name="Hemilly Nicole Medeiros dos Santos" userId="7271c017-af81-485b-8e3d-d772c5cfe358" providerId="ADAL" clId="{18841D56-4EEA-4409-B633-0C8251D35919}" dt="2026-10-16T19:33:11.542" v="8445" actId="1076"/>
        <pc:sldMkLst>
          <pc:docMk/>
          <pc:sldMk cId="3809961191" sldId="510"/>
        </pc:sldMkLst>
        <pc:spChg chg="mod">
          <ac:chgData name="Hemilly Nicole Medeiros dos Santos" userId="7271c017-af81-485b-8e3d-d772c5cfe358" providerId="ADAL" clId="{18841D56-4EEA-4409-B633-0C8251D35919}" dt="2026-10-16T19:32:51.239" v="8441" actId="1076"/>
          <ac:spMkLst>
            <pc:docMk/>
            <pc:sldMk cId="3809961191" sldId="510"/>
            <ac:spMk id="15" creationId="{8B0BB4BF-4ACF-E7FF-9412-BAE6E2EDCF9C}"/>
          </ac:spMkLst>
        </pc:spChg>
        <pc:spChg chg="mod">
          <ac:chgData name="Hemilly Nicole Medeiros dos Santos" userId="7271c017-af81-485b-8e3d-d772c5cfe358" providerId="ADAL" clId="{18841D56-4EEA-4409-B633-0C8251D35919}" dt="2026-10-16T19:31:19.064" v="8421" actId="113"/>
          <ac:spMkLst>
            <pc:docMk/>
            <pc:sldMk cId="3809961191" sldId="510"/>
            <ac:spMk id="16" creationId="{3E4117AA-CBD6-805F-8BC3-FBB128E5CD56}"/>
          </ac:spMkLst>
        </pc:spChg>
        <pc:spChg chg="mod">
          <ac:chgData name="Hemilly Nicole Medeiros dos Santos" userId="7271c017-af81-485b-8e3d-d772c5cfe358" providerId="ADAL" clId="{18841D56-4EEA-4409-B633-0C8251D35919}" dt="2026-10-16T19:31:47.367" v="8426" actId="14100"/>
          <ac:spMkLst>
            <pc:docMk/>
            <pc:sldMk cId="3809961191" sldId="510"/>
            <ac:spMk id="20" creationId="{212A2185-B9C8-22ED-7755-0D439B1C7323}"/>
          </ac:spMkLst>
        </pc:spChg>
        <pc:spChg chg="add mod">
          <ac:chgData name="Hemilly Nicole Medeiros dos Santos" userId="7271c017-af81-485b-8e3d-d772c5cfe358" providerId="ADAL" clId="{18841D56-4EEA-4409-B633-0C8251D35919}" dt="2026-10-16T19:31:54.190" v="8428" actId="1076"/>
          <ac:spMkLst>
            <pc:docMk/>
            <pc:sldMk cId="3809961191" sldId="510"/>
            <ac:spMk id="21" creationId="{698822EE-30FD-8990-84E0-D002520BA6CD}"/>
          </ac:spMkLst>
        </pc:spChg>
        <pc:spChg chg="mod">
          <ac:chgData name="Hemilly Nicole Medeiros dos Santos" userId="7271c017-af81-485b-8e3d-d772c5cfe358" providerId="ADAL" clId="{18841D56-4EEA-4409-B633-0C8251D35919}" dt="2026-10-16T19:31:50.230" v="8427" actId="1076"/>
          <ac:spMkLst>
            <pc:docMk/>
            <pc:sldMk cId="3809961191" sldId="510"/>
            <ac:spMk id="22" creationId="{2C13E449-BF2D-6BC8-FBD9-36B18D0EEC01}"/>
          </ac:spMkLst>
        </pc:spChg>
        <pc:spChg chg="add mod">
          <ac:chgData name="Hemilly Nicole Medeiros dos Santos" userId="7271c017-af81-485b-8e3d-d772c5cfe358" providerId="ADAL" clId="{18841D56-4EEA-4409-B633-0C8251D35919}" dt="2026-10-16T19:32:08.110" v="8431" actId="1076"/>
          <ac:spMkLst>
            <pc:docMk/>
            <pc:sldMk cId="3809961191" sldId="510"/>
            <ac:spMk id="24" creationId="{1EA863DF-8B64-1930-EEB1-E0B34F87A4AE}"/>
          </ac:spMkLst>
        </pc:spChg>
        <pc:spChg chg="add mod">
          <ac:chgData name="Hemilly Nicole Medeiros dos Santos" userId="7271c017-af81-485b-8e3d-d772c5cfe358" providerId="ADAL" clId="{18841D56-4EEA-4409-B633-0C8251D35919}" dt="2026-10-16T19:32:05.343" v="8430" actId="1076"/>
          <ac:spMkLst>
            <pc:docMk/>
            <pc:sldMk cId="3809961191" sldId="510"/>
            <ac:spMk id="25" creationId="{7358E861-64C2-5BA2-9327-1E90BFDE988A}"/>
          </ac:spMkLst>
        </pc:spChg>
        <pc:spChg chg="add mod">
          <ac:chgData name="Hemilly Nicole Medeiros dos Santos" userId="7271c017-af81-485b-8e3d-d772c5cfe358" providerId="ADAL" clId="{18841D56-4EEA-4409-B633-0C8251D35919}" dt="2026-10-16T19:32:13.765" v="8432" actId="1076"/>
          <ac:spMkLst>
            <pc:docMk/>
            <pc:sldMk cId="3809961191" sldId="510"/>
            <ac:spMk id="26" creationId="{15665B36-F37A-191B-6278-C432A0C44A8B}"/>
          </ac:spMkLst>
        </pc:spChg>
        <pc:spChg chg="add mod">
          <ac:chgData name="Hemilly Nicole Medeiros dos Santos" userId="7271c017-af81-485b-8e3d-d772c5cfe358" providerId="ADAL" clId="{18841D56-4EEA-4409-B633-0C8251D35919}" dt="2026-10-16T19:32:17.990" v="8433" actId="1076"/>
          <ac:spMkLst>
            <pc:docMk/>
            <pc:sldMk cId="3809961191" sldId="510"/>
            <ac:spMk id="27" creationId="{35839351-F4D1-7BDC-62CC-8678895FD473}"/>
          </ac:spMkLst>
        </pc:spChg>
        <pc:spChg chg="mod">
          <ac:chgData name="Hemilly Nicole Medeiros dos Santos" userId="7271c017-af81-485b-8e3d-d772c5cfe358" providerId="ADAL" clId="{18841D56-4EEA-4409-B633-0C8251D35919}" dt="2026-10-16T19:32:20.342" v="8434" actId="1076"/>
          <ac:spMkLst>
            <pc:docMk/>
            <pc:sldMk cId="3809961191" sldId="510"/>
            <ac:spMk id="28" creationId="{FAD45570-83B1-26DA-792E-64DC76E0E9A1}"/>
          </ac:spMkLst>
        </pc:spChg>
        <pc:spChg chg="mod">
          <ac:chgData name="Hemilly Nicole Medeiros dos Santos" userId="7271c017-af81-485b-8e3d-d772c5cfe358" providerId="ADAL" clId="{18841D56-4EEA-4409-B633-0C8251D35919}" dt="2026-10-16T19:32:26.446" v="8435" actId="1076"/>
          <ac:spMkLst>
            <pc:docMk/>
            <pc:sldMk cId="3809961191" sldId="510"/>
            <ac:spMk id="29" creationId="{497FEC32-CA76-A0FB-DF43-DED1050D30AD}"/>
          </ac:spMkLst>
        </pc:spChg>
        <pc:spChg chg="add mod">
          <ac:chgData name="Hemilly Nicole Medeiros dos Santos" userId="7271c017-af81-485b-8e3d-d772c5cfe358" providerId="ADAL" clId="{18841D56-4EEA-4409-B633-0C8251D35919}" dt="2026-10-16T19:32:26.446" v="8435" actId="1076"/>
          <ac:spMkLst>
            <pc:docMk/>
            <pc:sldMk cId="3809961191" sldId="510"/>
            <ac:spMk id="31" creationId="{FB34B126-FB6A-DFE0-789F-E7C07742BDA2}"/>
          </ac:spMkLst>
        </pc:spChg>
        <pc:spChg chg="add mod">
          <ac:chgData name="Hemilly Nicole Medeiros dos Santos" userId="7271c017-af81-485b-8e3d-d772c5cfe358" providerId="ADAL" clId="{18841D56-4EEA-4409-B633-0C8251D35919}" dt="2026-10-16T19:32:26.446" v="8435" actId="1076"/>
          <ac:spMkLst>
            <pc:docMk/>
            <pc:sldMk cId="3809961191" sldId="510"/>
            <ac:spMk id="32" creationId="{A44A646A-1702-FE52-FDC6-3E0344D977C3}"/>
          </ac:spMkLst>
        </pc:spChg>
        <pc:spChg chg="mod">
          <ac:chgData name="Hemilly Nicole Medeiros dos Santos" userId="7271c017-af81-485b-8e3d-d772c5cfe358" providerId="ADAL" clId="{18841D56-4EEA-4409-B633-0C8251D35919}" dt="2026-10-16T19:32:45.366" v="8440" actId="1076"/>
          <ac:spMkLst>
            <pc:docMk/>
            <pc:sldMk cId="3809961191" sldId="510"/>
            <ac:spMk id="33" creationId="{CDA7AE07-41D4-1C28-EE01-642DD0048AAF}"/>
          </ac:spMkLst>
        </pc:spChg>
        <pc:spChg chg="mod">
          <ac:chgData name="Hemilly Nicole Medeiros dos Santos" userId="7271c017-af81-485b-8e3d-d772c5cfe358" providerId="ADAL" clId="{18841D56-4EEA-4409-B633-0C8251D35919}" dt="2026-10-16T19:32:17.990" v="8433" actId="1076"/>
          <ac:spMkLst>
            <pc:docMk/>
            <pc:sldMk cId="3809961191" sldId="510"/>
            <ac:spMk id="34" creationId="{03B37B95-48C8-5278-2751-F97FE2787A50}"/>
          </ac:spMkLst>
        </pc:spChg>
        <pc:spChg chg="add mod">
          <ac:chgData name="Hemilly Nicole Medeiros dos Santos" userId="7271c017-af81-485b-8e3d-d772c5cfe358" providerId="ADAL" clId="{18841D56-4EEA-4409-B633-0C8251D35919}" dt="2026-10-16T19:33:11.542" v="8445" actId="1076"/>
          <ac:spMkLst>
            <pc:docMk/>
            <pc:sldMk cId="3809961191" sldId="510"/>
            <ac:spMk id="36" creationId="{F5B43F4E-83E4-3762-4EFF-677651D483BC}"/>
          </ac:spMkLst>
        </pc:spChg>
        <pc:spChg chg="add mod">
          <ac:chgData name="Hemilly Nicole Medeiros dos Santos" userId="7271c017-af81-485b-8e3d-d772c5cfe358" providerId="ADAL" clId="{18841D56-4EEA-4409-B633-0C8251D35919}" dt="2026-10-16T19:32:55.926" v="8442" actId="1076"/>
          <ac:spMkLst>
            <pc:docMk/>
            <pc:sldMk cId="3809961191" sldId="510"/>
            <ac:spMk id="38" creationId="{202B9766-D027-729C-6A75-1AF9AC31B60D}"/>
          </ac:spMkLst>
        </pc:spChg>
        <pc:spChg chg="mod">
          <ac:chgData name="Hemilly Nicole Medeiros dos Santos" userId="7271c017-af81-485b-8e3d-d772c5cfe358" providerId="ADAL" clId="{18841D56-4EEA-4409-B633-0C8251D35919}" dt="2026-10-16T19:33:11.542" v="8445" actId="1076"/>
          <ac:spMkLst>
            <pc:docMk/>
            <pc:sldMk cId="3809961191" sldId="510"/>
            <ac:spMk id="39" creationId="{6077AD1E-BA00-D6B4-9F84-7620DF6A837B}"/>
          </ac:spMkLst>
        </pc:spChg>
        <pc:picChg chg="mod">
          <ac:chgData name="Hemilly Nicole Medeiros dos Santos" userId="7271c017-af81-485b-8e3d-d772c5cfe358" providerId="ADAL" clId="{18841D56-4EEA-4409-B633-0C8251D35919}" dt="2026-10-16T19:32:45.366" v="8440" actId="1076"/>
          <ac:picMkLst>
            <pc:docMk/>
            <pc:sldMk cId="3809961191" sldId="510"/>
            <ac:picMk id="6" creationId="{375FBF09-2CE8-D172-016D-9C73CCADD815}"/>
          </ac:picMkLst>
        </pc:picChg>
        <pc:picChg chg="mod">
          <ac:chgData name="Hemilly Nicole Medeiros dos Santos" userId="7271c017-af81-485b-8e3d-d772c5cfe358" providerId="ADAL" clId="{18841D56-4EEA-4409-B633-0C8251D35919}" dt="2026-10-16T19:32:26.446" v="8435" actId="1076"/>
          <ac:picMkLst>
            <pc:docMk/>
            <pc:sldMk cId="3809961191" sldId="510"/>
            <ac:picMk id="17" creationId="{CC1F1E7E-6AAA-E465-B6C0-FD084DAFEC9A}"/>
          </ac:picMkLst>
        </pc:picChg>
        <pc:picChg chg="mod">
          <ac:chgData name="Hemilly Nicole Medeiros dos Santos" userId="7271c017-af81-485b-8e3d-d772c5cfe358" providerId="ADAL" clId="{18841D56-4EEA-4409-B633-0C8251D35919}" dt="2026-10-16T19:32:17.990" v="8433" actId="1076"/>
          <ac:picMkLst>
            <pc:docMk/>
            <pc:sldMk cId="3809961191" sldId="510"/>
            <ac:picMk id="18" creationId="{FD7A2B74-4B75-88E7-5E30-B47937B47800}"/>
          </ac:picMkLst>
        </pc:picChg>
        <pc:picChg chg="mod">
          <ac:chgData name="Hemilly Nicole Medeiros dos Santos" userId="7271c017-af81-485b-8e3d-d772c5cfe358" providerId="ADAL" clId="{18841D56-4EEA-4409-B633-0C8251D35919}" dt="2026-10-16T19:31:47.367" v="8426" actId="14100"/>
          <ac:picMkLst>
            <pc:docMk/>
            <pc:sldMk cId="3809961191" sldId="510"/>
            <ac:picMk id="19" creationId="{090E2845-CDE9-D7AD-AAF5-D443B9E24CF0}"/>
          </ac:picMkLst>
        </pc:picChg>
        <pc:picChg chg="mod">
          <ac:chgData name="Hemilly Nicole Medeiros dos Santos" userId="7271c017-af81-485b-8e3d-d772c5cfe358" providerId="ADAL" clId="{18841D56-4EEA-4409-B633-0C8251D35919}" dt="2026-10-16T19:32:05.343" v="8430" actId="1076"/>
          <ac:picMkLst>
            <pc:docMk/>
            <pc:sldMk cId="3809961191" sldId="510"/>
            <ac:picMk id="23" creationId="{C8689F7E-38EB-A1DF-CAD4-E0C5ED976491}"/>
          </ac:picMkLst>
        </pc:picChg>
        <pc:picChg chg="mod">
          <ac:chgData name="Hemilly Nicole Medeiros dos Santos" userId="7271c017-af81-485b-8e3d-d772c5cfe358" providerId="ADAL" clId="{18841D56-4EEA-4409-B633-0C8251D35919}" dt="2026-10-16T19:32:55.926" v="8442" actId="1076"/>
          <ac:picMkLst>
            <pc:docMk/>
            <pc:sldMk cId="3809961191" sldId="510"/>
            <ac:picMk id="35" creationId="{67E596CF-E5E8-A44A-41F2-432E0CDF7217}"/>
          </ac:picMkLst>
        </pc:picChg>
        <pc:picChg chg="mod">
          <ac:chgData name="Hemilly Nicole Medeiros dos Santos" userId="7271c017-af81-485b-8e3d-d772c5cfe358" providerId="ADAL" clId="{18841D56-4EEA-4409-B633-0C8251D35919}" dt="2026-10-16T19:33:11.542" v="8445" actId="1076"/>
          <ac:picMkLst>
            <pc:docMk/>
            <pc:sldMk cId="3809961191" sldId="510"/>
            <ac:picMk id="37" creationId="{22D0A93D-D231-007B-31F2-4D0A29038854}"/>
          </ac:picMkLst>
        </pc:picChg>
      </pc:sldChg>
      <pc:sldChg chg="add ord">
        <pc:chgData name="Hemilly Nicole Medeiros dos Santos" userId="7271c017-af81-485b-8e3d-d772c5cfe358" providerId="ADAL" clId="{18841D56-4EEA-4409-B633-0C8251D35919}" dt="2026-10-16T19:33:57.202" v="8449"/>
        <pc:sldMkLst>
          <pc:docMk/>
          <pc:sldMk cId="3614306705" sldId="511"/>
        </pc:sldMkLst>
      </pc:sldChg>
      <pc:sldChg chg="modSp add mod ord">
        <pc:chgData name="Hemilly Nicole Medeiros dos Santos" userId="7271c017-af81-485b-8e3d-d772c5cfe358" providerId="ADAL" clId="{18841D56-4EEA-4409-B633-0C8251D35919}" dt="2026-10-16T19:34:20.255" v="8453" actId="1076"/>
        <pc:sldMkLst>
          <pc:docMk/>
          <pc:sldMk cId="2363758040" sldId="512"/>
        </pc:sldMkLst>
        <pc:spChg chg="mod">
          <ac:chgData name="Hemilly Nicole Medeiros dos Santos" userId="7271c017-af81-485b-8e3d-d772c5cfe358" providerId="ADAL" clId="{18841D56-4EEA-4409-B633-0C8251D35919}" dt="2026-10-16T19:34:20.255" v="8453" actId="1076"/>
          <ac:spMkLst>
            <pc:docMk/>
            <pc:sldMk cId="2363758040" sldId="512"/>
            <ac:spMk id="11" creationId="{84D02AF9-E5C2-4A06-BF43-B7BCC3EDC0B0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9T11:59:52.209" v="8477" actId="1076"/>
        <pc:sldMkLst>
          <pc:docMk/>
          <pc:sldMk cId="1361062327" sldId="513"/>
        </pc:sldMkLst>
        <pc:spChg chg="mod">
          <ac:chgData name="Hemilly Nicole Medeiros dos Santos" userId="7271c017-af81-485b-8e3d-d772c5cfe358" providerId="ADAL" clId="{18841D56-4EEA-4409-B633-0C8251D35919}" dt="2026-10-19T11:57:37.794" v="8459" actId="404"/>
          <ac:spMkLst>
            <pc:docMk/>
            <pc:sldMk cId="1361062327" sldId="513"/>
            <ac:spMk id="2" creationId="{33E2F634-2EC7-C3E6-6552-45EB4B643429}"/>
          </ac:spMkLst>
        </pc:spChg>
        <pc:spChg chg="mod">
          <ac:chgData name="Hemilly Nicole Medeiros dos Santos" userId="7271c017-af81-485b-8e3d-d772c5cfe358" providerId="ADAL" clId="{18841D56-4EEA-4409-B633-0C8251D35919}" dt="2026-10-19T11:57:47.408" v="8463" actId="20577"/>
          <ac:spMkLst>
            <pc:docMk/>
            <pc:sldMk cId="1361062327" sldId="513"/>
            <ac:spMk id="3" creationId="{A6910E2C-9916-EF49-D60E-68B8F2E3D73C}"/>
          </ac:spMkLst>
        </pc:spChg>
        <pc:spChg chg="mod">
          <ac:chgData name="Hemilly Nicole Medeiros dos Santos" userId="7271c017-af81-485b-8e3d-d772c5cfe358" providerId="ADAL" clId="{18841D56-4EEA-4409-B633-0C8251D35919}" dt="2026-10-19T11:57:51.232" v="8465" actId="20577"/>
          <ac:spMkLst>
            <pc:docMk/>
            <pc:sldMk cId="1361062327" sldId="513"/>
            <ac:spMk id="9" creationId="{33D88F18-5840-F14C-F1BE-11CF8B549916}"/>
          </ac:spMkLst>
        </pc:spChg>
        <pc:spChg chg="mod">
          <ac:chgData name="Hemilly Nicole Medeiros dos Santos" userId="7271c017-af81-485b-8e3d-d772c5cfe358" providerId="ADAL" clId="{18841D56-4EEA-4409-B633-0C8251D35919}" dt="2026-10-19T11:57:43.169" v="8461" actId="20577"/>
          <ac:spMkLst>
            <pc:docMk/>
            <pc:sldMk cId="1361062327" sldId="513"/>
            <ac:spMk id="12" creationId="{CDB9CA4D-8861-D473-8235-E83DE2E37A63}"/>
          </ac:spMkLst>
        </pc:spChg>
        <pc:picChg chg="add mod">
          <ac:chgData name="Hemilly Nicole Medeiros dos Santos" userId="7271c017-af81-485b-8e3d-d772c5cfe358" providerId="ADAL" clId="{18841D56-4EEA-4409-B633-0C8251D35919}" dt="2026-10-19T11:59:52.209" v="8477" actId="1076"/>
          <ac:picMkLst>
            <pc:docMk/>
            <pc:sldMk cId="1361062327" sldId="513"/>
            <ac:picMk id="6" creationId="{F64E31A3-2527-4F39-68E4-77C5AB6C6091}"/>
          </ac:picMkLst>
        </pc:picChg>
      </pc:sldChg>
      <pc:sldChg chg="addSp modSp add mod">
        <pc:chgData name="Hemilly Nicole Medeiros dos Santos" userId="7271c017-af81-485b-8e3d-d772c5cfe358" providerId="ADAL" clId="{18841D56-4EEA-4409-B633-0C8251D35919}" dt="2026-10-19T12:05:38.240" v="8537" actId="108"/>
        <pc:sldMkLst>
          <pc:docMk/>
          <pc:sldMk cId="3088566866" sldId="514"/>
        </pc:sldMkLst>
        <pc:spChg chg="mod">
          <ac:chgData name="Hemilly Nicole Medeiros dos Santos" userId="7271c017-af81-485b-8e3d-d772c5cfe358" providerId="ADAL" clId="{18841D56-4EEA-4409-B633-0C8251D35919}" dt="2026-10-19T12:01:37.295" v="8504" actId="12"/>
          <ac:spMkLst>
            <pc:docMk/>
            <pc:sldMk cId="3088566866" sldId="514"/>
            <ac:spMk id="4" creationId="{F4FA9600-2D16-7718-910D-88403D3A3B23}"/>
          </ac:spMkLst>
        </pc:spChg>
        <pc:spChg chg="mod">
          <ac:chgData name="Hemilly Nicole Medeiros dos Santos" userId="7271c017-af81-485b-8e3d-d772c5cfe358" providerId="ADAL" clId="{18841D56-4EEA-4409-B633-0C8251D35919}" dt="2026-10-19T12:00:18.224" v="8479" actId="1076"/>
          <ac:spMkLst>
            <pc:docMk/>
            <pc:sldMk cId="3088566866" sldId="514"/>
            <ac:spMk id="8" creationId="{BA3D4E62-9102-91C3-B1A5-EA8209641483}"/>
          </ac:spMkLst>
        </pc:spChg>
        <pc:spChg chg="mod">
          <ac:chgData name="Hemilly Nicole Medeiros dos Santos" userId="7271c017-af81-485b-8e3d-d772c5cfe358" providerId="ADAL" clId="{18841D56-4EEA-4409-B633-0C8251D35919}" dt="2026-10-19T12:05:38.240" v="8537" actId="108"/>
          <ac:spMkLst>
            <pc:docMk/>
            <pc:sldMk cId="3088566866" sldId="514"/>
            <ac:spMk id="12" creationId="{ADDF163E-0B1F-11EA-925C-2B74D48C949A}"/>
          </ac:spMkLst>
        </pc:spChg>
        <pc:picChg chg="add mod modCrop">
          <ac:chgData name="Hemilly Nicole Medeiros dos Santos" userId="7271c017-af81-485b-8e3d-d772c5cfe358" providerId="ADAL" clId="{18841D56-4EEA-4409-B633-0C8251D35919}" dt="2026-10-19T12:02:37.391" v="8514" actId="1076"/>
          <ac:picMkLst>
            <pc:docMk/>
            <pc:sldMk cId="3088566866" sldId="514"/>
            <ac:picMk id="5" creationId="{D3E0A9C8-AC8F-2F50-CD21-DF1B480238E6}"/>
          </ac:picMkLst>
        </pc:picChg>
        <pc:picChg chg="mod">
          <ac:chgData name="Hemilly Nicole Medeiros dos Santos" userId="7271c017-af81-485b-8e3d-d772c5cfe358" providerId="ADAL" clId="{18841D56-4EEA-4409-B633-0C8251D35919}" dt="2026-10-19T12:02:23.679" v="8510"/>
          <ac:picMkLst>
            <pc:docMk/>
            <pc:sldMk cId="3088566866" sldId="514"/>
            <ac:picMk id="6" creationId="{EFF3B850-5D5B-C20C-5B4E-73CF24EA8CCF}"/>
          </ac:picMkLst>
        </pc:picChg>
        <pc:picChg chg="mod">
          <ac:chgData name="Hemilly Nicole Medeiros dos Santos" userId="7271c017-af81-485b-8e3d-d772c5cfe358" providerId="ADAL" clId="{18841D56-4EEA-4409-B633-0C8251D35919}" dt="2026-10-19T12:05:15.443" v="8535" actId="108"/>
          <ac:picMkLst>
            <pc:docMk/>
            <pc:sldMk cId="3088566866" sldId="514"/>
            <ac:picMk id="14" creationId="{80901468-C360-9961-78EC-EB09BE02145D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9T12:05:49.394" v="8538" actId="108"/>
        <pc:sldMkLst>
          <pc:docMk/>
          <pc:sldMk cId="1590818777" sldId="515"/>
        </pc:sldMkLst>
        <pc:spChg chg="mod">
          <ac:chgData name="Hemilly Nicole Medeiros dos Santos" userId="7271c017-af81-485b-8e3d-d772c5cfe358" providerId="ADAL" clId="{18841D56-4EEA-4409-B633-0C8251D35919}" dt="2026-10-19T12:03:48.611" v="8529" actId="113"/>
          <ac:spMkLst>
            <pc:docMk/>
            <pc:sldMk cId="1590818777" sldId="515"/>
            <ac:spMk id="4" creationId="{807B46B1-7462-E432-A209-85C63AB0462C}"/>
          </ac:spMkLst>
        </pc:spChg>
        <pc:spChg chg="add mod">
          <ac:chgData name="Hemilly Nicole Medeiros dos Santos" userId="7271c017-af81-485b-8e3d-d772c5cfe358" providerId="ADAL" clId="{18841D56-4EEA-4409-B633-0C8251D35919}" dt="2026-10-19T12:04:50.999" v="8534" actId="1076"/>
          <ac:spMkLst>
            <pc:docMk/>
            <pc:sldMk cId="1590818777" sldId="515"/>
            <ac:spMk id="10" creationId="{1300D52B-2ED1-5598-1B5E-DB0C8EA1FBAB}"/>
          </ac:spMkLst>
        </pc:spChg>
        <pc:spChg chg="mod">
          <ac:chgData name="Hemilly Nicole Medeiros dos Santos" userId="7271c017-af81-485b-8e3d-d772c5cfe358" providerId="ADAL" clId="{18841D56-4EEA-4409-B633-0C8251D35919}" dt="2026-10-19T12:05:20.988" v="8536" actId="108"/>
          <ac:spMkLst>
            <pc:docMk/>
            <pc:sldMk cId="1590818777" sldId="515"/>
            <ac:spMk id="12" creationId="{B7224A56-D548-CE2C-9617-D5F9EF4064E3}"/>
          </ac:spMkLst>
        </pc:spChg>
        <pc:picChg chg="mod">
          <ac:chgData name="Hemilly Nicole Medeiros dos Santos" userId="7271c017-af81-485b-8e3d-d772c5cfe358" providerId="ADAL" clId="{18841D56-4EEA-4409-B633-0C8251D35919}" dt="2026-10-19T12:05:49.394" v="8538" actId="108"/>
          <ac:picMkLst>
            <pc:docMk/>
            <pc:sldMk cId="1590818777" sldId="515"/>
            <ac:picMk id="14" creationId="{7431F623-4600-2098-239C-B951E74F0179}"/>
          </ac:picMkLst>
        </pc:picChg>
      </pc:sldChg>
      <pc:sldChg chg="addSp delSp modSp add mod ord">
        <pc:chgData name="Hemilly Nicole Medeiros dos Santos" userId="7271c017-af81-485b-8e3d-d772c5cfe358" providerId="ADAL" clId="{18841D56-4EEA-4409-B633-0C8251D35919}" dt="2026-10-19T12:55:28.951" v="9256" actId="20577"/>
        <pc:sldMkLst>
          <pc:docMk/>
          <pc:sldMk cId="264459519" sldId="516"/>
        </pc:sldMkLst>
        <pc:spChg chg="mod">
          <ac:chgData name="Hemilly Nicole Medeiros dos Santos" userId="7271c017-af81-485b-8e3d-d772c5cfe358" providerId="ADAL" clId="{18841D56-4EEA-4409-B633-0C8251D35919}" dt="2026-10-19T12:06:24.681" v="8544" actId="108"/>
          <ac:spMkLst>
            <pc:docMk/>
            <pc:sldMk cId="264459519" sldId="516"/>
            <ac:spMk id="3" creationId="{3437B9C7-775D-CD8F-DF6E-0A6DB1A56E5D}"/>
          </ac:spMkLst>
        </pc:spChg>
        <pc:spChg chg="mod">
          <ac:chgData name="Hemilly Nicole Medeiros dos Santos" userId="7271c017-af81-485b-8e3d-d772c5cfe358" providerId="ADAL" clId="{18841D56-4EEA-4409-B633-0C8251D35919}" dt="2026-10-19T12:55:28.951" v="9256" actId="20577"/>
          <ac:spMkLst>
            <pc:docMk/>
            <pc:sldMk cId="264459519" sldId="516"/>
            <ac:spMk id="4" creationId="{B37814A2-E6E2-F4F1-3213-7461E10FFB53}"/>
          </ac:spMkLst>
        </pc:spChg>
        <pc:spChg chg="mod">
          <ac:chgData name="Hemilly Nicole Medeiros dos Santos" userId="7271c017-af81-485b-8e3d-d772c5cfe358" providerId="ADAL" clId="{18841D56-4EEA-4409-B633-0C8251D35919}" dt="2026-10-19T12:06:20.999" v="8543" actId="1076"/>
          <ac:spMkLst>
            <pc:docMk/>
            <pc:sldMk cId="264459519" sldId="516"/>
            <ac:spMk id="8" creationId="{47FE9A73-704C-ECCD-54BF-95DA9D1A8040}"/>
          </ac:spMkLst>
        </pc:spChg>
        <pc:spChg chg="mod">
          <ac:chgData name="Hemilly Nicole Medeiros dos Santos" userId="7271c017-af81-485b-8e3d-d772c5cfe358" providerId="ADAL" clId="{18841D56-4EEA-4409-B633-0C8251D35919}" dt="2026-10-19T12:06:27.433" v="8545" actId="108"/>
          <ac:spMkLst>
            <pc:docMk/>
            <pc:sldMk cId="264459519" sldId="516"/>
            <ac:spMk id="12" creationId="{CC0E7B7E-79E1-A0F4-E2FE-607DB21DAAF2}"/>
          </ac:spMkLst>
        </pc:spChg>
        <pc:picChg chg="mod">
          <ac:chgData name="Hemilly Nicole Medeiros dos Santos" userId="7271c017-af81-485b-8e3d-d772c5cfe358" providerId="ADAL" clId="{18841D56-4EEA-4409-B633-0C8251D35919}" dt="2026-10-19T12:07:47.998" v="8580"/>
          <ac:picMkLst>
            <pc:docMk/>
            <pc:sldMk cId="264459519" sldId="516"/>
            <ac:picMk id="6" creationId="{7E76FD1D-F17E-F2B1-9575-5D49097D3062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9T12:07:58.936" v="8584" actId="1076"/>
          <ac:picMkLst>
            <pc:docMk/>
            <pc:sldMk cId="264459519" sldId="516"/>
            <ac:picMk id="10" creationId="{748C9154-310A-CE03-9DBA-7D2C561E9EE0}"/>
          </ac:picMkLst>
        </pc:picChg>
      </pc:sldChg>
      <pc:sldChg chg="addSp delSp modSp add mod">
        <pc:chgData name="Hemilly Nicole Medeiros dos Santos" userId="7271c017-af81-485b-8e3d-d772c5cfe358" providerId="ADAL" clId="{18841D56-4EEA-4409-B633-0C8251D35919}" dt="2026-10-19T12:09:17.397" v="8615" actId="404"/>
        <pc:sldMkLst>
          <pc:docMk/>
          <pc:sldMk cId="3533581613" sldId="517"/>
        </pc:sldMkLst>
        <pc:spChg chg="mod">
          <ac:chgData name="Hemilly Nicole Medeiros dos Santos" userId="7271c017-af81-485b-8e3d-d772c5cfe358" providerId="ADAL" clId="{18841D56-4EEA-4409-B633-0C8251D35919}" dt="2026-10-19T12:08:58.113" v="8611" actId="20577"/>
          <ac:spMkLst>
            <pc:docMk/>
            <pc:sldMk cId="3533581613" sldId="517"/>
            <ac:spMk id="4" creationId="{A0FA318C-ACAC-4F38-569E-F1D6D61AE222}"/>
          </ac:spMkLst>
        </pc:spChg>
        <pc:spChg chg="add mod">
          <ac:chgData name="Hemilly Nicole Medeiros dos Santos" userId="7271c017-af81-485b-8e3d-d772c5cfe358" providerId="ADAL" clId="{18841D56-4EEA-4409-B633-0C8251D35919}" dt="2026-10-19T12:09:17.397" v="8615" actId="404"/>
          <ac:spMkLst>
            <pc:docMk/>
            <pc:sldMk cId="3533581613" sldId="517"/>
            <ac:spMk id="5" creationId="{7E432926-1965-B541-B4BB-4F5CA797BC22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9T12:11:25.984" v="8720" actId="1076"/>
        <pc:sldMkLst>
          <pc:docMk/>
          <pc:sldMk cId="1429762748" sldId="518"/>
        </pc:sldMkLst>
        <pc:spChg chg="mod">
          <ac:chgData name="Hemilly Nicole Medeiros dos Santos" userId="7271c017-af81-485b-8e3d-d772c5cfe358" providerId="ADAL" clId="{18841D56-4EEA-4409-B633-0C8251D35919}" dt="2026-10-19T12:10:41.280" v="8705" actId="108"/>
          <ac:spMkLst>
            <pc:docMk/>
            <pc:sldMk cId="1429762748" sldId="518"/>
            <ac:spMk id="3" creationId="{85EBDF00-EA46-353B-50DB-1A6ED31F6143}"/>
          </ac:spMkLst>
        </pc:spChg>
        <pc:spChg chg="mod">
          <ac:chgData name="Hemilly Nicole Medeiros dos Santos" userId="7271c017-af81-485b-8e3d-d772c5cfe358" providerId="ADAL" clId="{18841D56-4EEA-4409-B633-0C8251D35919}" dt="2026-10-19T12:10:28.666" v="8702" actId="404"/>
          <ac:spMkLst>
            <pc:docMk/>
            <pc:sldMk cId="1429762748" sldId="518"/>
            <ac:spMk id="4" creationId="{3F162678-38D9-7D03-13E3-3538760D36FF}"/>
          </ac:spMkLst>
        </pc:spChg>
        <pc:spChg chg="mod">
          <ac:chgData name="Hemilly Nicole Medeiros dos Santos" userId="7271c017-af81-485b-8e3d-d772c5cfe358" providerId="ADAL" clId="{18841D56-4EEA-4409-B633-0C8251D35919}" dt="2026-10-19T12:10:35.789" v="8703" actId="1076"/>
          <ac:spMkLst>
            <pc:docMk/>
            <pc:sldMk cId="1429762748" sldId="518"/>
            <ac:spMk id="8" creationId="{1201CFC6-622E-F958-9A56-FE5F864306F7}"/>
          </ac:spMkLst>
        </pc:spChg>
        <pc:spChg chg="mod">
          <ac:chgData name="Hemilly Nicole Medeiros dos Santos" userId="7271c017-af81-485b-8e3d-d772c5cfe358" providerId="ADAL" clId="{18841D56-4EEA-4409-B633-0C8251D35919}" dt="2026-10-19T12:10:38.600" v="8704" actId="108"/>
          <ac:spMkLst>
            <pc:docMk/>
            <pc:sldMk cId="1429762748" sldId="518"/>
            <ac:spMk id="9" creationId="{D1554AE1-A442-5124-8D56-70C4462CC245}"/>
          </ac:spMkLst>
        </pc:spChg>
        <pc:picChg chg="add mod modCrop">
          <ac:chgData name="Hemilly Nicole Medeiros dos Santos" userId="7271c017-af81-485b-8e3d-d772c5cfe358" providerId="ADAL" clId="{18841D56-4EEA-4409-B633-0C8251D35919}" dt="2026-10-19T12:11:25.984" v="8720" actId="1076"/>
          <ac:picMkLst>
            <pc:docMk/>
            <pc:sldMk cId="1429762748" sldId="518"/>
            <ac:picMk id="5" creationId="{578DB4BA-3A17-0348-D10A-32AC9AB02088}"/>
          </ac:picMkLst>
        </pc:picChg>
        <pc:picChg chg="mod">
          <ac:chgData name="Hemilly Nicole Medeiros dos Santos" userId="7271c017-af81-485b-8e3d-d772c5cfe358" providerId="ADAL" clId="{18841D56-4EEA-4409-B633-0C8251D35919}" dt="2026-10-19T12:11:18.152" v="8718"/>
          <ac:picMkLst>
            <pc:docMk/>
            <pc:sldMk cId="1429762748" sldId="518"/>
            <ac:picMk id="6" creationId="{B05662E5-7D8D-0CD1-03DD-7772577A59ED}"/>
          </ac:picMkLst>
        </pc:picChg>
      </pc:sldChg>
      <pc:sldChg chg="add ord">
        <pc:chgData name="Hemilly Nicole Medeiros dos Santos" userId="7271c017-af81-485b-8e3d-d772c5cfe358" providerId="ADAL" clId="{18841D56-4EEA-4409-B633-0C8251D35919}" dt="2026-10-19T12:12:29.606" v="8724"/>
        <pc:sldMkLst>
          <pc:docMk/>
          <pc:sldMk cId="2922495742" sldId="519"/>
        </pc:sldMkLst>
      </pc:sldChg>
      <pc:sldChg chg="modSp add mod ord">
        <pc:chgData name="Hemilly Nicole Medeiros dos Santos" userId="7271c017-af81-485b-8e3d-d772c5cfe358" providerId="ADAL" clId="{18841D56-4EEA-4409-B633-0C8251D35919}" dt="2026-10-19T12:12:54.540" v="8728" actId="1076"/>
        <pc:sldMkLst>
          <pc:docMk/>
          <pc:sldMk cId="904396322" sldId="520"/>
        </pc:sldMkLst>
        <pc:spChg chg="mod">
          <ac:chgData name="Hemilly Nicole Medeiros dos Santos" userId="7271c017-af81-485b-8e3d-d772c5cfe358" providerId="ADAL" clId="{18841D56-4EEA-4409-B633-0C8251D35919}" dt="2026-10-19T12:12:54.540" v="8728" actId="1076"/>
          <ac:spMkLst>
            <pc:docMk/>
            <pc:sldMk cId="904396322" sldId="520"/>
            <ac:spMk id="11" creationId="{6CCE830A-82FB-861D-847B-E28B5992492D}"/>
          </ac:spMkLst>
        </pc:spChg>
      </pc:sldChg>
      <pc:sldChg chg="addSp delSp modSp add mod ord">
        <pc:chgData name="Hemilly Nicole Medeiros dos Santos" userId="7271c017-af81-485b-8e3d-d772c5cfe358" providerId="ADAL" clId="{18841D56-4EEA-4409-B633-0C8251D35919}" dt="2026-10-19T12:15:15.730" v="8755" actId="1076"/>
        <pc:sldMkLst>
          <pc:docMk/>
          <pc:sldMk cId="1502496382" sldId="521"/>
        </pc:sldMkLst>
        <pc:spChg chg="mod">
          <ac:chgData name="Hemilly Nicole Medeiros dos Santos" userId="7271c017-af81-485b-8e3d-d772c5cfe358" providerId="ADAL" clId="{18841D56-4EEA-4409-B633-0C8251D35919}" dt="2026-10-19T12:13:40.965" v="8733"/>
          <ac:spMkLst>
            <pc:docMk/>
            <pc:sldMk cId="1502496382" sldId="521"/>
            <ac:spMk id="2" creationId="{2FA6733D-F534-CB7B-72A2-191687858B81}"/>
          </ac:spMkLst>
        </pc:spChg>
        <pc:spChg chg="mod">
          <ac:chgData name="Hemilly Nicole Medeiros dos Santos" userId="7271c017-af81-485b-8e3d-d772c5cfe358" providerId="ADAL" clId="{18841D56-4EEA-4409-B633-0C8251D35919}" dt="2026-10-19T12:14:18.819" v="8742" actId="1076"/>
          <ac:spMkLst>
            <pc:docMk/>
            <pc:sldMk cId="1502496382" sldId="521"/>
            <ac:spMk id="4" creationId="{53399CF9-1E85-761B-20D0-DD193E3DB059}"/>
          </ac:spMkLst>
        </pc:spChg>
        <pc:spChg chg="add mod">
          <ac:chgData name="Hemilly Nicole Medeiros dos Santos" userId="7271c017-af81-485b-8e3d-d772c5cfe358" providerId="ADAL" clId="{18841D56-4EEA-4409-B633-0C8251D35919}" dt="2026-10-19T12:15:15.730" v="8755" actId="1076"/>
          <ac:spMkLst>
            <pc:docMk/>
            <pc:sldMk cId="1502496382" sldId="521"/>
            <ac:spMk id="10" creationId="{AD313B68-4449-B22E-2187-6509C73FD7FB}"/>
          </ac:spMkLst>
        </pc:spChg>
        <pc:picChg chg="add mod">
          <ac:chgData name="Hemilly Nicole Medeiros dos Santos" userId="7271c017-af81-485b-8e3d-d772c5cfe358" providerId="ADAL" clId="{18841D56-4EEA-4409-B633-0C8251D35919}" dt="2026-10-19T12:14:47.370" v="8748" actId="108"/>
          <ac:picMkLst>
            <pc:docMk/>
            <pc:sldMk cId="1502496382" sldId="521"/>
            <ac:picMk id="5" creationId="{25EE9ED4-E37F-4588-BD04-C8D3094D39F2}"/>
          </ac:picMkLst>
        </pc:picChg>
      </pc:sldChg>
      <pc:sldChg chg="addSp delSp modSp add mod ord modTransition">
        <pc:chgData name="Hemilly Nicole Medeiros dos Santos" userId="7271c017-af81-485b-8e3d-d772c5cfe358" providerId="ADAL" clId="{18841D56-4EEA-4409-B633-0C8251D35919}" dt="2026-10-19T12:46:52.642" v="9253"/>
        <pc:sldMkLst>
          <pc:docMk/>
          <pc:sldMk cId="2454103894" sldId="522"/>
        </pc:sldMkLst>
        <pc:spChg chg="mod">
          <ac:chgData name="Hemilly Nicole Medeiros dos Santos" userId="7271c017-af81-485b-8e3d-d772c5cfe358" providerId="ADAL" clId="{18841D56-4EEA-4409-B633-0C8251D35919}" dt="2026-10-19T12:31:20.139" v="8907" actId="113"/>
          <ac:spMkLst>
            <pc:docMk/>
            <pc:sldMk cId="2454103894" sldId="522"/>
            <ac:spMk id="4" creationId="{FD91B3A8-139E-898B-D886-DBCF9AF0170F}"/>
          </ac:spMkLst>
        </pc:spChg>
        <pc:spChg chg="mod">
          <ac:chgData name="Hemilly Nicole Medeiros dos Santos" userId="7271c017-af81-485b-8e3d-d772c5cfe358" providerId="ADAL" clId="{18841D56-4EEA-4409-B633-0C8251D35919}" dt="2026-10-19T12:18:53.403" v="8817" actId="1076"/>
          <ac:spMkLst>
            <pc:docMk/>
            <pc:sldMk cId="2454103894" sldId="522"/>
            <ac:spMk id="5" creationId="{1FFF53FA-6D5D-E4D8-677B-A2858AEE0146}"/>
          </ac:spMkLst>
        </pc:spChg>
        <pc:spChg chg="mod">
          <ac:chgData name="Hemilly Nicole Medeiros dos Santos" userId="7271c017-af81-485b-8e3d-d772c5cfe358" providerId="ADAL" clId="{18841D56-4EEA-4409-B633-0C8251D35919}" dt="2026-10-19T12:16:44.962" v="8797" actId="1076"/>
          <ac:spMkLst>
            <pc:docMk/>
            <pc:sldMk cId="2454103894" sldId="522"/>
            <ac:spMk id="7" creationId="{C0FE314E-05B8-B4C6-21D4-E24B1611DC04}"/>
          </ac:spMkLst>
        </pc:spChg>
        <pc:spChg chg="mod">
          <ac:chgData name="Hemilly Nicole Medeiros dos Santos" userId="7271c017-af81-485b-8e3d-d772c5cfe358" providerId="ADAL" clId="{18841D56-4EEA-4409-B633-0C8251D35919}" dt="2026-10-19T12:30:37.294" v="8904" actId="1076"/>
          <ac:spMkLst>
            <pc:docMk/>
            <pc:sldMk cId="2454103894" sldId="522"/>
            <ac:spMk id="8" creationId="{6E5DEBD1-68C2-CF51-32C9-741563F83746}"/>
          </ac:spMkLst>
        </pc:spChg>
        <pc:spChg chg="mod">
          <ac:chgData name="Hemilly Nicole Medeiros dos Santos" userId="7271c017-af81-485b-8e3d-d772c5cfe358" providerId="ADAL" clId="{18841D56-4EEA-4409-B633-0C8251D35919}" dt="2026-10-19T12:30:04.598" v="8889" actId="20577"/>
          <ac:spMkLst>
            <pc:docMk/>
            <pc:sldMk cId="2454103894" sldId="522"/>
            <ac:spMk id="21" creationId="{7CAEE5CE-0E76-C34B-D699-A614F69E8417}"/>
          </ac:spMkLst>
        </pc:spChg>
        <pc:spChg chg="mod">
          <ac:chgData name="Hemilly Nicole Medeiros dos Santos" userId="7271c017-af81-485b-8e3d-d772c5cfe358" providerId="ADAL" clId="{18841D56-4EEA-4409-B633-0C8251D35919}" dt="2026-10-19T12:30:10.806" v="8902" actId="20577"/>
          <ac:spMkLst>
            <pc:docMk/>
            <pc:sldMk cId="2454103894" sldId="522"/>
            <ac:spMk id="23" creationId="{6ABFCCF4-01F4-0A6B-A7CC-4BC393DBEB3A}"/>
          </ac:spMkLst>
        </pc:spChg>
        <pc:picChg chg="add mod">
          <ac:chgData name="Hemilly Nicole Medeiros dos Santos" userId="7271c017-af81-485b-8e3d-d772c5cfe358" providerId="ADAL" clId="{18841D56-4EEA-4409-B633-0C8251D35919}" dt="2026-10-19T12:18:51.874" v="8816" actId="1076"/>
          <ac:picMkLst>
            <pc:docMk/>
            <pc:sldMk cId="2454103894" sldId="522"/>
            <ac:picMk id="9" creationId="{9616A49A-2E1C-6570-B666-1D6053CA4CF5}"/>
          </ac:picMkLst>
        </pc:picChg>
        <pc:picChg chg="add mod">
          <ac:chgData name="Hemilly Nicole Medeiros dos Santos" userId="7271c017-af81-485b-8e3d-d772c5cfe358" providerId="ADAL" clId="{18841D56-4EEA-4409-B633-0C8251D35919}" dt="2026-10-19T12:18:27.546" v="8810" actId="1076"/>
          <ac:picMkLst>
            <pc:docMk/>
            <pc:sldMk cId="2454103894" sldId="522"/>
            <ac:picMk id="12" creationId="{E47687B0-47E8-D1B5-CDB3-9F8FFF4CBE2C}"/>
          </ac:picMkLst>
        </pc:picChg>
      </pc:sldChg>
      <pc:sldChg chg="addSp delSp modSp add mod modTransition">
        <pc:chgData name="Hemilly Nicole Medeiros dos Santos" userId="7271c017-af81-485b-8e3d-d772c5cfe358" providerId="ADAL" clId="{18841D56-4EEA-4409-B633-0C8251D35919}" dt="2026-10-19T12:47:15.147" v="9254"/>
        <pc:sldMkLst>
          <pc:docMk/>
          <pc:sldMk cId="58648409" sldId="523"/>
        </pc:sldMkLst>
        <pc:spChg chg="mod">
          <ac:chgData name="Hemilly Nicole Medeiros dos Santos" userId="7271c017-af81-485b-8e3d-d772c5cfe358" providerId="ADAL" clId="{18841D56-4EEA-4409-B633-0C8251D35919}" dt="2026-10-19T12:32:06.366" v="8911" actId="1076"/>
          <ac:spMkLst>
            <pc:docMk/>
            <pc:sldMk cId="58648409" sldId="523"/>
            <ac:spMk id="2" creationId="{1C43F9B2-3B21-F3AF-1025-0616AD7D08E6}"/>
          </ac:spMkLst>
        </pc:spChg>
        <pc:spChg chg="mod">
          <ac:chgData name="Hemilly Nicole Medeiros dos Santos" userId="7271c017-af81-485b-8e3d-d772c5cfe358" providerId="ADAL" clId="{18841D56-4EEA-4409-B633-0C8251D35919}" dt="2026-10-19T12:35:37.445" v="8997" actId="1076"/>
          <ac:spMkLst>
            <pc:docMk/>
            <pc:sldMk cId="58648409" sldId="523"/>
            <ac:spMk id="4" creationId="{3E8A397A-2902-12D5-8477-64EBDBB0A2F8}"/>
          </ac:spMkLst>
        </pc:spChg>
        <pc:spChg chg="mod">
          <ac:chgData name="Hemilly Nicole Medeiros dos Santos" userId="7271c017-af81-485b-8e3d-d772c5cfe358" providerId="ADAL" clId="{18841D56-4EEA-4409-B633-0C8251D35919}" dt="2026-10-19T12:31:35.502" v="8908" actId="1076"/>
          <ac:spMkLst>
            <pc:docMk/>
            <pc:sldMk cId="58648409" sldId="523"/>
            <ac:spMk id="8" creationId="{905A2A57-F302-38DD-F20D-13229CB6DF0C}"/>
          </ac:spMkLst>
        </pc:spChg>
        <pc:spChg chg="mod">
          <ac:chgData name="Hemilly Nicole Medeiros dos Santos" userId="7271c017-af81-485b-8e3d-d772c5cfe358" providerId="ADAL" clId="{18841D56-4EEA-4409-B633-0C8251D35919}" dt="2026-10-19T12:32:28.967" v="8914" actId="108"/>
          <ac:spMkLst>
            <pc:docMk/>
            <pc:sldMk cId="58648409" sldId="523"/>
            <ac:spMk id="19" creationId="{A3A23196-B540-C53B-8CE3-31C7CD30E28B}"/>
          </ac:spMkLst>
        </pc:spChg>
        <pc:spChg chg="mod">
          <ac:chgData name="Hemilly Nicole Medeiros dos Santos" userId="7271c017-af81-485b-8e3d-d772c5cfe358" providerId="ADAL" clId="{18841D56-4EEA-4409-B633-0C8251D35919}" dt="2026-10-19T12:32:19.069" v="8913" actId="108"/>
          <ac:spMkLst>
            <pc:docMk/>
            <pc:sldMk cId="58648409" sldId="523"/>
            <ac:spMk id="21" creationId="{F2824A17-204C-0B18-B231-7003F5EAD24B}"/>
          </ac:spMkLst>
        </pc:spChg>
        <pc:picChg chg="mod">
          <ac:chgData name="Hemilly Nicole Medeiros dos Santos" userId="7271c017-af81-485b-8e3d-d772c5cfe358" providerId="ADAL" clId="{18841D56-4EEA-4409-B633-0C8251D35919}" dt="2026-10-19T12:31:47.129" v="8909" actId="108"/>
          <ac:picMkLst>
            <pc:docMk/>
            <pc:sldMk cId="58648409" sldId="523"/>
            <ac:picMk id="10" creationId="{FA9E8A77-41D7-8BF0-C92C-061B52DC27E9}"/>
          </ac:picMkLst>
        </pc:picChg>
        <pc:picChg chg="mod">
          <ac:chgData name="Hemilly Nicole Medeiros dos Santos" userId="7271c017-af81-485b-8e3d-d772c5cfe358" providerId="ADAL" clId="{18841D56-4EEA-4409-B633-0C8251D35919}" dt="2026-10-19T12:31:55.167" v="8910" actId="108"/>
          <ac:picMkLst>
            <pc:docMk/>
            <pc:sldMk cId="58648409" sldId="523"/>
            <ac:picMk id="12" creationId="{C18F4C0A-D251-FE71-B1CC-0D9ACC612CEA}"/>
          </ac:picMkLst>
        </pc:picChg>
        <pc:picChg chg="add mod">
          <ac:chgData name="Hemilly Nicole Medeiros dos Santos" userId="7271c017-af81-485b-8e3d-d772c5cfe358" providerId="ADAL" clId="{18841D56-4EEA-4409-B633-0C8251D35919}" dt="2026-10-19T12:35:49.053" v="9000" actId="1076"/>
          <ac:picMkLst>
            <pc:docMk/>
            <pc:sldMk cId="58648409" sldId="523"/>
            <ac:picMk id="14" creationId="{6438B7BF-BEAA-0743-9000-17A7F8A75BFC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9T12:35:52.332" v="9001" actId="1076"/>
          <ac:picMkLst>
            <pc:docMk/>
            <pc:sldMk cId="58648409" sldId="523"/>
            <ac:picMk id="15" creationId="{1F3B633D-DC2E-3E54-4AE6-EB621B46EC3E}"/>
          </ac:picMkLst>
        </pc:picChg>
      </pc:sldChg>
      <pc:sldChg chg="addSp delSp modSp add mod modTransition">
        <pc:chgData name="Hemilly Nicole Medeiros dos Santos" userId="7271c017-af81-485b-8e3d-d772c5cfe358" providerId="ADAL" clId="{18841D56-4EEA-4409-B633-0C8251D35919}" dt="2026-10-19T12:47:17.473" v="9255"/>
        <pc:sldMkLst>
          <pc:docMk/>
          <pc:sldMk cId="3731739377" sldId="524"/>
        </pc:sldMkLst>
        <pc:spChg chg="mod">
          <ac:chgData name="Hemilly Nicole Medeiros dos Santos" userId="7271c017-af81-485b-8e3d-d772c5cfe358" providerId="ADAL" clId="{18841D56-4EEA-4409-B633-0C8251D35919}" dt="2026-10-19T12:36:33.174" v="9006" actId="1076"/>
          <ac:spMkLst>
            <pc:docMk/>
            <pc:sldMk cId="3731739377" sldId="524"/>
            <ac:spMk id="2" creationId="{FED32128-A304-9506-FFA1-2B23D1BA6F5B}"/>
          </ac:spMkLst>
        </pc:spChg>
        <pc:spChg chg="mod">
          <ac:chgData name="Hemilly Nicole Medeiros dos Santos" userId="7271c017-af81-485b-8e3d-d772c5cfe358" providerId="ADAL" clId="{18841D56-4EEA-4409-B633-0C8251D35919}" dt="2026-10-19T12:40:45.505" v="9141" actId="113"/>
          <ac:spMkLst>
            <pc:docMk/>
            <pc:sldMk cId="3731739377" sldId="524"/>
            <ac:spMk id="4" creationId="{1C7FC8A2-4D6B-B5DA-39B2-8F5993501ABE}"/>
          </ac:spMkLst>
        </pc:spChg>
        <pc:spChg chg="mod">
          <ac:chgData name="Hemilly Nicole Medeiros dos Santos" userId="7271c017-af81-485b-8e3d-d772c5cfe358" providerId="ADAL" clId="{18841D56-4EEA-4409-B633-0C8251D35919}" dt="2026-10-19T12:36:14.933" v="9003" actId="1076"/>
          <ac:spMkLst>
            <pc:docMk/>
            <pc:sldMk cId="3731739377" sldId="524"/>
            <ac:spMk id="8" creationId="{344573AF-30AB-2F39-5047-6255AF41A99F}"/>
          </ac:spMkLst>
        </pc:spChg>
        <pc:spChg chg="mod">
          <ac:chgData name="Hemilly Nicole Medeiros dos Santos" userId="7271c017-af81-485b-8e3d-d772c5cfe358" providerId="ADAL" clId="{18841D56-4EEA-4409-B633-0C8251D35919}" dt="2026-10-19T12:37:06.620" v="9013" actId="108"/>
          <ac:spMkLst>
            <pc:docMk/>
            <pc:sldMk cId="3731739377" sldId="524"/>
            <ac:spMk id="21" creationId="{BF9F76AF-CD08-9E8F-F2A1-5EB0177DA7D7}"/>
          </ac:spMkLst>
        </pc:spChg>
        <pc:spChg chg="mod">
          <ac:chgData name="Hemilly Nicole Medeiros dos Santos" userId="7271c017-af81-485b-8e3d-d772c5cfe358" providerId="ADAL" clId="{18841D56-4EEA-4409-B633-0C8251D35919}" dt="2026-10-19T12:36:58.637" v="9012" actId="14100"/>
          <ac:spMkLst>
            <pc:docMk/>
            <pc:sldMk cId="3731739377" sldId="524"/>
            <ac:spMk id="23" creationId="{4FCB53BA-34D3-E119-9416-3E3A4866BB25}"/>
          </ac:spMkLst>
        </pc:spChg>
        <pc:picChg chg="mod">
          <ac:chgData name="Hemilly Nicole Medeiros dos Santos" userId="7271c017-af81-485b-8e3d-d772c5cfe358" providerId="ADAL" clId="{18841D56-4EEA-4409-B633-0C8251D35919}" dt="2026-10-19T12:36:24.107" v="9004" actId="108"/>
          <ac:picMkLst>
            <pc:docMk/>
            <pc:sldMk cId="3731739377" sldId="524"/>
            <ac:picMk id="9" creationId="{2438D307-B4C9-7D9A-7167-747FC845DFFC}"/>
          </ac:picMkLst>
        </pc:picChg>
        <pc:picChg chg="add mod">
          <ac:chgData name="Hemilly Nicole Medeiros dos Santos" userId="7271c017-af81-485b-8e3d-d772c5cfe358" providerId="ADAL" clId="{18841D56-4EEA-4409-B633-0C8251D35919}" dt="2026-10-19T12:42:51.397" v="9149" actId="1076"/>
          <ac:picMkLst>
            <pc:docMk/>
            <pc:sldMk cId="3731739377" sldId="524"/>
            <ac:picMk id="11" creationId="{AB119E71-EC1C-2ED3-1E39-5B29D186B6BA}"/>
          </ac:picMkLst>
        </pc:picChg>
        <pc:picChg chg="mod">
          <ac:chgData name="Hemilly Nicole Medeiros dos Santos" userId="7271c017-af81-485b-8e3d-d772c5cfe358" providerId="ADAL" clId="{18841D56-4EEA-4409-B633-0C8251D35919}" dt="2026-10-19T12:36:27.421" v="9005" actId="108"/>
          <ac:picMkLst>
            <pc:docMk/>
            <pc:sldMk cId="3731739377" sldId="524"/>
            <ac:picMk id="12" creationId="{A1F39FF8-3743-6646-B48E-64DFDA641706}"/>
          </ac:picMkLst>
        </pc:picChg>
        <pc:picChg chg="add mod modCrop">
          <ac:chgData name="Hemilly Nicole Medeiros dos Santos" userId="7271c017-af81-485b-8e3d-d772c5cfe358" providerId="ADAL" clId="{18841D56-4EEA-4409-B633-0C8251D35919}" dt="2026-10-19T12:43:17.795" v="9156" actId="108"/>
          <ac:picMkLst>
            <pc:docMk/>
            <pc:sldMk cId="3731739377" sldId="524"/>
            <ac:picMk id="16" creationId="{7DA86B91-0F66-AF1F-2659-BE197D129F3E}"/>
          </ac:picMkLst>
        </pc:picChg>
        <pc:picChg chg="add mod">
          <ac:chgData name="Hemilly Nicole Medeiros dos Santos" userId="7271c017-af81-485b-8e3d-d772c5cfe358" providerId="ADAL" clId="{18841D56-4EEA-4409-B633-0C8251D35919}" dt="2026-10-19T12:43:20.211" v="9157" actId="108"/>
          <ac:picMkLst>
            <pc:docMk/>
            <pc:sldMk cId="3731739377" sldId="524"/>
            <ac:picMk id="18" creationId="{6158B06A-10F4-AE63-9EFF-99B8E4C72CBE}"/>
          </ac:picMkLst>
        </pc:picChg>
      </pc:sldChg>
    </pc:docChg>
  </pc:docChgLst>
  <pc:docChgLst>
    <pc:chgData name="Tassia Vieira Sales" userId="S::tvsales@prefeitura.sp.gov.br::ad45c62a-2c9c-4d6c-97dc-d249ba514898" providerId="AD" clId="Web-{30EFD28E-8F26-1A53-49BB-40FB2E3CD1B4}"/>
    <pc:docChg chg="modSld">
      <pc:chgData name="Tassia Vieira Sales" userId="S::tvsales@prefeitura.sp.gov.br::ad45c62a-2c9c-4d6c-97dc-d249ba514898" providerId="AD" clId="Web-{30EFD28E-8F26-1A53-49BB-40FB2E3CD1B4}" dt="2026-10-14T14:04:56.089" v="7" actId="20577"/>
      <pc:docMkLst>
        <pc:docMk/>
      </pc:docMkLst>
    </pc:docChg>
  </pc:docChgLst>
  <pc:docChgLst>
    <pc:chgData name="Tassia Vieira Sales" userId="S::tvsales@prefeitura.sp.gov.br::ad45c62a-2c9c-4d6c-97dc-d249ba514898" providerId="AD" clId="Web-{A417812C-9E8D-E377-51B0-BD85C967F9FE}"/>
    <pc:docChg chg="modSld">
      <pc:chgData name="Tassia Vieira Sales" userId="S::tvsales@prefeitura.sp.gov.br::ad45c62a-2c9c-4d6c-97dc-d249ba514898" providerId="AD" clId="Web-{A417812C-9E8D-E377-51B0-BD85C967F9FE}" dt="2026-10-14T17:10:34.086" v="42" actId="20577"/>
      <pc:docMkLst>
        <pc:docMk/>
      </pc:docMkLst>
      <pc:sldChg chg="modSp">
        <pc:chgData name="Tassia Vieira Sales" userId="S::tvsales@prefeitura.sp.gov.br::ad45c62a-2c9c-4d6c-97dc-d249ba514898" providerId="AD" clId="Web-{A417812C-9E8D-E377-51B0-BD85C967F9FE}" dt="2026-10-14T17:10:34.086" v="42" actId="20577"/>
        <pc:sldMkLst>
          <pc:docMk/>
          <pc:sldMk cId="935531866" sldId="352"/>
        </pc:sldMkLst>
        <pc:spChg chg="mod">
          <ac:chgData name="Tassia Vieira Sales" userId="S::tvsales@prefeitura.sp.gov.br::ad45c62a-2c9c-4d6c-97dc-d249ba514898" providerId="AD" clId="Web-{A417812C-9E8D-E377-51B0-BD85C967F9FE}" dt="2026-10-14T17:10:34.086" v="42" actId="20577"/>
          <ac:spMkLst>
            <pc:docMk/>
            <pc:sldMk cId="935531866" sldId="352"/>
            <ac:spMk id="6" creationId="{0FCE6528-FA1A-774D-5A10-53100DC98C36}"/>
          </ac:spMkLst>
        </pc:spChg>
      </pc:sldChg>
      <pc:sldChg chg="addSp delSp modSp">
        <pc:chgData name="Tassia Vieira Sales" userId="S::tvsales@prefeitura.sp.gov.br::ad45c62a-2c9c-4d6c-97dc-d249ba514898" providerId="AD" clId="Web-{A417812C-9E8D-E377-51B0-BD85C967F9FE}" dt="2026-10-14T17:08:19.554" v="5"/>
        <pc:sldMkLst>
          <pc:docMk/>
          <pc:sldMk cId="3967401204" sldId="399"/>
        </pc:sldMkLst>
      </pc:sldChg>
      <pc:sldChg chg="modSp">
        <pc:chgData name="Tassia Vieira Sales" userId="S::tvsales@prefeitura.sp.gov.br::ad45c62a-2c9c-4d6c-97dc-d249ba514898" providerId="AD" clId="Web-{A417812C-9E8D-E377-51B0-BD85C967F9FE}" dt="2026-10-14T17:02:43.989" v="0" actId="20577"/>
        <pc:sldMkLst>
          <pc:docMk/>
          <pc:sldMk cId="268124700" sldId="402"/>
        </pc:sldMkLst>
        <pc:spChg chg="mod">
          <ac:chgData name="Tassia Vieira Sales" userId="S::tvsales@prefeitura.sp.gov.br::ad45c62a-2c9c-4d6c-97dc-d249ba514898" providerId="AD" clId="Web-{A417812C-9E8D-E377-51B0-BD85C967F9FE}" dt="2026-10-14T17:02:43.989" v="0" actId="20577"/>
          <ac:spMkLst>
            <pc:docMk/>
            <pc:sldMk cId="268124700" sldId="402"/>
            <ac:spMk id="3" creationId="{A0B1A1F2-F873-1E5C-7B04-397A7B0E0AA9}"/>
          </ac:spMkLst>
        </pc:spChg>
      </pc:sldChg>
    </pc:docChg>
  </pc:docChgLst>
  <pc:docChgLst>
    <pc:chgData name="Tassia Vieira Sales" userId="S::tvsales@prefeitura.sp.gov.br::ad45c62a-2c9c-4d6c-97dc-d249ba514898" providerId="AD" clId="Web-{00000000-0000-0000-0000-000000000000}"/>
    <pc:docChg chg="modSld">
      <pc:chgData name="Tassia Vieira Sales" userId="S::tvsales@prefeitura.sp.gov.br::ad45c62a-2c9c-4d6c-97dc-d249ba514898" providerId="AD" clId="Web-{00000000-0000-0000-0000-000000000000}" dt="2026-10-14T18:59:19.083" v="1" actId="20577"/>
      <pc:docMkLst>
        <pc:docMk/>
      </pc:docMkLst>
      <pc:sldChg chg="modSp">
        <pc:chgData name="Tassia Vieira Sales" userId="S::tvsales@prefeitura.sp.gov.br::ad45c62a-2c9c-4d6c-97dc-d249ba514898" providerId="AD" clId="Web-{00000000-0000-0000-0000-000000000000}" dt="2026-10-14T18:59:19.083" v="1" actId="20577"/>
        <pc:sldMkLst>
          <pc:docMk/>
          <pc:sldMk cId="3327123895" sldId="421"/>
        </pc:sldMkLst>
        <pc:spChg chg="mod">
          <ac:chgData name="Tassia Vieira Sales" userId="S::tvsales@prefeitura.sp.gov.br::ad45c62a-2c9c-4d6c-97dc-d249ba514898" providerId="AD" clId="Web-{00000000-0000-0000-0000-000000000000}" dt="2026-10-14T18:59:19.083" v="1" actId="20577"/>
          <ac:spMkLst>
            <pc:docMk/>
            <pc:sldMk cId="3327123895" sldId="421"/>
            <ac:spMk id="4" creationId="{B02D3C32-D464-0DE3-1B96-6607F423E7BC}"/>
          </ac:spMkLst>
        </pc:spChg>
      </pc:sldChg>
    </pc:docChg>
  </pc:docChgLst>
  <pc:docChgLst>
    <pc:chgData name="Tassia Vieira Sales" userId="S::tvsales@prefeitura.sp.gov.br::ad45c62a-2c9c-4d6c-97dc-d249ba514898" providerId="AD" clId="Web-{666E6DD3-7D15-A4AB-E1E8-5BAA6B4287AB}"/>
    <pc:docChg chg="addSld delSld modSld sldOrd modSection">
      <pc:chgData name="Tassia Vieira Sales" userId="S::tvsales@prefeitura.sp.gov.br::ad45c62a-2c9c-4d6c-97dc-d249ba514898" providerId="AD" clId="Web-{666E6DD3-7D15-A4AB-E1E8-5BAA6B4287AB}" dt="2026-10-21T17:34:40.740" v="140" actId="1076"/>
      <pc:docMkLst>
        <pc:docMk/>
      </pc:docMkLst>
      <pc:sldChg chg="addSp delSp modSp del">
        <pc:chgData name="Tassia Vieira Sales" userId="S::tvsales@prefeitura.sp.gov.br::ad45c62a-2c9c-4d6c-97dc-d249ba514898" providerId="AD" clId="Web-{666E6DD3-7D15-A4AB-E1E8-5BAA6B4287AB}" dt="2026-10-21T17:30:29.320" v="71"/>
        <pc:sldMkLst>
          <pc:docMk/>
          <pc:sldMk cId="4105364150" sldId="259"/>
        </pc:sldMkLst>
        <pc:spChg chg="mod">
          <ac:chgData name="Tassia Vieira Sales" userId="S::tvsales@prefeitura.sp.gov.br::ad45c62a-2c9c-4d6c-97dc-d249ba514898" providerId="AD" clId="Web-{666E6DD3-7D15-A4AB-E1E8-5BAA6B4287AB}" dt="2026-10-21T17:27:07.242" v="17" actId="20577"/>
          <ac:spMkLst>
            <pc:docMk/>
            <pc:sldMk cId="4105364150" sldId="259"/>
            <ac:spMk id="2" creationId="{BC9CCC74-484C-7319-BFF3-E8DFBC630E9D}"/>
          </ac:spMkLst>
        </pc:spChg>
        <pc:spChg chg="del mod">
          <ac:chgData name="Tassia Vieira Sales" userId="S::tvsales@prefeitura.sp.gov.br::ad45c62a-2c9c-4d6c-97dc-d249ba514898" providerId="AD" clId="Web-{666E6DD3-7D15-A4AB-E1E8-5BAA6B4287AB}" dt="2026-10-21T17:30:08.492" v="69"/>
          <ac:spMkLst>
            <pc:docMk/>
            <pc:sldMk cId="4105364150" sldId="259"/>
            <ac:spMk id="4" creationId="{00000000-0000-0000-0000-000000000000}"/>
          </ac:spMkLst>
        </pc:spChg>
        <pc:spChg chg="add mod">
          <ac:chgData name="Tassia Vieira Sales" userId="S::tvsales@prefeitura.sp.gov.br::ad45c62a-2c9c-4d6c-97dc-d249ba514898" providerId="AD" clId="Web-{666E6DD3-7D15-A4AB-E1E8-5BAA6B4287AB}" dt="2026-10-21T17:28:26.023" v="46" actId="1076"/>
          <ac:spMkLst>
            <pc:docMk/>
            <pc:sldMk cId="4105364150" sldId="259"/>
            <ac:spMk id="5" creationId="{C090193F-EAFA-32FA-4207-46DCBC17EA49}"/>
          </ac:spMkLst>
        </pc:spChg>
        <pc:picChg chg="add mod">
          <ac:chgData name="Tassia Vieira Sales" userId="S::tvsales@prefeitura.sp.gov.br::ad45c62a-2c9c-4d6c-97dc-d249ba514898" providerId="AD" clId="Web-{666E6DD3-7D15-A4AB-E1E8-5BAA6B4287AB}" dt="2026-10-21T17:30:21.710" v="70" actId="1076"/>
          <ac:picMkLst>
            <pc:docMk/>
            <pc:sldMk cId="4105364150" sldId="259"/>
            <ac:picMk id="3" creationId="{00669263-CFF1-B1F0-AD88-254B99D9A6DB}"/>
          </ac:picMkLst>
        </pc:picChg>
      </pc:sldChg>
      <pc:sldChg chg="addSp delSp modSp add ord replId">
        <pc:chgData name="Tassia Vieira Sales" userId="S::tvsales@prefeitura.sp.gov.br::ad45c62a-2c9c-4d6c-97dc-d249ba514898" providerId="AD" clId="Web-{666E6DD3-7D15-A4AB-E1E8-5BAA6B4287AB}" dt="2026-10-21T17:34:40.740" v="140" actId="1076"/>
        <pc:sldMkLst>
          <pc:docMk/>
          <pc:sldMk cId="1206047480" sldId="525"/>
        </pc:sldMkLst>
        <pc:spChg chg="mod">
          <ac:chgData name="Tassia Vieira Sales" userId="S::tvsales@prefeitura.sp.gov.br::ad45c62a-2c9c-4d6c-97dc-d249ba514898" providerId="AD" clId="Web-{666E6DD3-7D15-A4AB-E1E8-5BAA6B4287AB}" dt="2026-10-21T17:32:47.835" v="105" actId="1076"/>
          <ac:spMkLst>
            <pc:docMk/>
            <pc:sldMk cId="1206047480" sldId="525"/>
            <ac:spMk id="2" creationId="{42BC3CC3-C215-8A38-BB06-A21EE821F625}"/>
          </ac:spMkLst>
        </pc:spChg>
        <pc:spChg chg="mod">
          <ac:chgData name="Tassia Vieira Sales" userId="S::tvsales@prefeitura.sp.gov.br::ad45c62a-2c9c-4d6c-97dc-d249ba514898" providerId="AD" clId="Web-{666E6DD3-7D15-A4AB-E1E8-5BAA6B4287AB}" dt="2026-10-21T17:32:45.695" v="104" actId="1076"/>
          <ac:spMkLst>
            <pc:docMk/>
            <pc:sldMk cId="1206047480" sldId="525"/>
            <ac:spMk id="4" creationId="{850CF8EE-3EF2-5A7D-95B8-FA949762A04B}"/>
          </ac:spMkLst>
        </pc:spChg>
        <pc:spChg chg="del mod">
          <ac:chgData name="Tassia Vieira Sales" userId="S::tvsales@prefeitura.sp.gov.br::ad45c62a-2c9c-4d6c-97dc-d249ba514898" providerId="AD" clId="Web-{666E6DD3-7D15-A4AB-E1E8-5BAA6B4287AB}" dt="2026-10-21T17:28:50.289" v="49"/>
          <ac:spMkLst>
            <pc:docMk/>
            <pc:sldMk cId="1206047480" sldId="525"/>
            <ac:spMk id="5" creationId="{A7BE8804-9E01-3816-51FA-2510B53A4237}"/>
          </ac:spMkLst>
        </pc:spChg>
        <pc:spChg chg="add mod">
          <ac:chgData name="Tassia Vieira Sales" userId="S::tvsales@prefeitura.sp.gov.br::ad45c62a-2c9c-4d6c-97dc-d249ba514898" providerId="AD" clId="Web-{666E6DD3-7D15-A4AB-E1E8-5BAA6B4287AB}" dt="2026-10-21T17:34:40.740" v="140" actId="1076"/>
          <ac:spMkLst>
            <pc:docMk/>
            <pc:sldMk cId="1206047480" sldId="525"/>
            <ac:spMk id="7" creationId="{EBAEA336-A705-9DA8-3515-FAFA846D64D8}"/>
          </ac:spMkLst>
        </pc:spChg>
        <pc:picChg chg="del">
          <ac:chgData name="Tassia Vieira Sales" userId="S::tvsales@prefeitura.sp.gov.br::ad45c62a-2c9c-4d6c-97dc-d249ba514898" providerId="AD" clId="Web-{666E6DD3-7D15-A4AB-E1E8-5BAA6B4287AB}" dt="2026-10-21T17:28:51.711" v="50"/>
          <ac:picMkLst>
            <pc:docMk/>
            <pc:sldMk cId="1206047480" sldId="525"/>
            <ac:picMk id="3" creationId="{366E5FC5-6690-173B-8D42-B9EB33CB9AEE}"/>
          </ac:picMkLst>
        </pc:picChg>
        <pc:picChg chg="add mod">
          <ac:chgData name="Tassia Vieira Sales" userId="S::tvsales@prefeitura.sp.gov.br::ad45c62a-2c9c-4d6c-97dc-d249ba514898" providerId="AD" clId="Web-{666E6DD3-7D15-A4AB-E1E8-5BAA6B4287AB}" dt="2026-10-21T17:33:59.491" v="132" actId="1076"/>
          <ac:picMkLst>
            <pc:docMk/>
            <pc:sldMk cId="1206047480" sldId="525"/>
            <ac:picMk id="6" creationId="{D72E06B5-FDD2-928D-4880-90590322B0B9}"/>
          </ac:picMkLst>
        </pc:picChg>
      </pc:sldChg>
      <pc:sldChg chg="delSp modSp add del ord replId">
        <pc:chgData name="Tassia Vieira Sales" userId="S::tvsales@prefeitura.sp.gov.br::ad45c62a-2c9c-4d6c-97dc-d249ba514898" providerId="AD" clId="Web-{666E6DD3-7D15-A4AB-E1E8-5BAA6B4287AB}" dt="2026-10-21T17:31:09.820" v="88"/>
        <pc:sldMkLst>
          <pc:docMk/>
          <pc:sldMk cId="2613597519" sldId="526"/>
        </pc:sldMkLst>
        <pc:spChg chg="del mod">
          <ac:chgData name="Tassia Vieira Sales" userId="S::tvsales@prefeitura.sp.gov.br::ad45c62a-2c9c-4d6c-97dc-d249ba514898" providerId="AD" clId="Web-{666E6DD3-7D15-A4AB-E1E8-5BAA6B4287AB}" dt="2026-10-21T17:30:48.429" v="77"/>
          <ac:spMkLst>
            <pc:docMk/>
            <pc:sldMk cId="2613597519" sldId="526"/>
            <ac:spMk id="2" creationId="{C96A90E4-FC05-E3FD-6190-0CFB7FBD0981}"/>
          </ac:spMkLst>
        </pc:spChg>
        <pc:spChg chg="del mod">
          <ac:chgData name="Tassia Vieira Sales" userId="S::tvsales@prefeitura.sp.gov.br::ad45c62a-2c9c-4d6c-97dc-d249ba514898" providerId="AD" clId="Web-{666E6DD3-7D15-A4AB-E1E8-5BAA6B4287AB}" dt="2026-10-21T17:30:51.788" v="81"/>
          <ac:spMkLst>
            <pc:docMk/>
            <pc:sldMk cId="2613597519" sldId="526"/>
            <ac:spMk id="4" creationId="{0A61704A-CC90-0365-10CF-A51531D87B7F}"/>
          </ac:spMkLst>
        </pc:spChg>
        <pc:spChg chg="del">
          <ac:chgData name="Tassia Vieira Sales" userId="S::tvsales@prefeitura.sp.gov.br::ad45c62a-2c9c-4d6c-97dc-d249ba514898" providerId="AD" clId="Web-{666E6DD3-7D15-A4AB-E1E8-5BAA6B4287AB}" dt="2026-10-21T17:30:53.382" v="82"/>
          <ac:spMkLst>
            <pc:docMk/>
            <pc:sldMk cId="2613597519" sldId="526"/>
            <ac:spMk id="8" creationId="{A2E59A3E-8BD8-427C-3F79-D9169EA27EC2}"/>
          </ac:spMkLst>
        </pc:spChg>
        <pc:spChg chg="del mod">
          <ac:chgData name="Tassia Vieira Sales" userId="S::tvsales@prefeitura.sp.gov.br::ad45c62a-2c9c-4d6c-97dc-d249ba514898" providerId="AD" clId="Web-{666E6DD3-7D15-A4AB-E1E8-5BAA6B4287AB}" dt="2026-10-21T17:30:57.445" v="87"/>
          <ac:spMkLst>
            <pc:docMk/>
            <pc:sldMk cId="2613597519" sldId="526"/>
            <ac:spMk id="10" creationId="{CD438BDA-9232-9465-0046-C90841BA9A57}"/>
          </ac:spMkLst>
        </pc:spChg>
        <pc:picChg chg="del">
          <ac:chgData name="Tassia Vieira Sales" userId="S::tvsales@prefeitura.sp.gov.br::ad45c62a-2c9c-4d6c-97dc-d249ba514898" providerId="AD" clId="Web-{666E6DD3-7D15-A4AB-E1E8-5BAA6B4287AB}" dt="2026-10-21T17:30:54.476" v="84"/>
          <ac:picMkLst>
            <pc:docMk/>
            <pc:sldMk cId="2613597519" sldId="526"/>
            <ac:picMk id="5" creationId="{9A8B61A9-99B9-378E-066A-D5CFF32C8DC0}"/>
          </ac:picMkLst>
        </pc:picChg>
        <pc:picChg chg="del">
          <ac:chgData name="Tassia Vieira Sales" userId="S::tvsales@prefeitura.sp.gov.br::ad45c62a-2c9c-4d6c-97dc-d249ba514898" providerId="AD" clId="Web-{666E6DD3-7D15-A4AB-E1E8-5BAA6B4287AB}" dt="2026-10-21T17:30:53.695" v="83"/>
          <ac:picMkLst>
            <pc:docMk/>
            <pc:sldMk cId="2613597519" sldId="526"/>
            <ac:picMk id="14" creationId="{030F5531-DC34-3C65-A36E-D96A093B3D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37726-AB24-4470-876E-391C5C89CC71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E2F47-28CC-45AC-B581-54041B16245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847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4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E197C-DD65-910D-09C7-02D0F97ED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FD64258-8212-7404-A3EC-ED5A207C3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C76085E-CE93-C131-B357-E932439E8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299206-BBB2-C76C-661C-B21C208DB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8081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8A0B2-0CA0-478B-6148-78B748835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CCC9E8E-31AF-1E10-46D9-A9B566DD1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0C08B81-93CE-2738-948A-87DC353E2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65A88EF-2ED1-C9F0-76D8-C4DC73A84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897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A5E59-486C-061B-683C-2ABEFD7D8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449915A-8A26-FC61-FAF8-637181A14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CB4E30B-7C6E-A8E8-8F7D-D57B60E41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DBED37-AFDA-82E3-EA2F-AC9EA8A66A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7341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8B2FE-EC8A-94D3-43FE-6C045A747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CB6A747-4D86-7F03-3472-CCC6FAF2F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F689675-6210-1F1F-195F-D1CFC8C8D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5305FD-572B-6BB0-73B7-4437D269E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372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2EE53-9033-6152-049E-3011B974A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0DD24F0-B8F6-FAEE-6881-6835E9A95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DE214D4-B6B6-5406-4841-36D615AF5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21735A-9483-8FE6-1FFE-76BBB67EB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0592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22E90-4F09-36A0-8AE5-D155AA1FF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1D4F490-2E81-E3F1-965B-D78685698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180956-5A14-1EED-9BAC-7F6E7F440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AE9908-7F86-D471-6F06-FB5D39B1B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637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40F50-EAF9-D5BD-805D-8F4591A68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FD08A0-B469-FF6F-69E4-2ACA0D975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0CF6A10-20C5-CA68-4A7E-7FA9C8050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6715764-B839-195C-F561-C4D9ACF32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557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126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397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A2961-C710-A448-EC05-045F80E4C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D11E220-40ED-B168-6C6B-304546BA3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CD63F55-4197-C0DC-5930-523849C2D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3A02FF-9BBB-35C6-E5B1-1D7C8AB769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127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134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FB6EF-9A4C-6372-10C0-4C6AD268C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84E33CE-22AB-0CF6-56EB-8190A2E6C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003A33A-0BD5-C487-3D23-91620C387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DB2A74-4298-9FE7-7F26-61E7F9142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128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091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F2D63-DDDE-DC5D-AEDD-78D533BA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912B6E5-F680-0ED6-A0D1-F495CEE83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F7805C7-6813-BA5C-DED2-608615F89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69160B-C151-50C5-C9C4-83336C59A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129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749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54B7A-D4CE-F7C9-5820-E3BF5470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D19294B-F68E-E24F-B20A-706EDFD10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7B30C00-DCEF-6A94-B3BD-EFB48908B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718FA6-4363-32E8-49DE-345CF1209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E2F47-28CC-45AC-B581-54041B162455}" type="slidenum">
              <a:rPr lang="pt-BR" smtClean="0"/>
              <a:t>130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03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71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9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19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15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93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4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74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71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08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62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51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72F02-1284-4D85-8B55-CEE652E8D068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2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2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5.svg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microsoft.com/office/2007/relationships/hdphoto" Target="../media/hdphoto5.wdp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44.png"/><Relationship Id="rId4" Type="http://schemas.openxmlformats.org/officeDocument/2006/relationships/image" Target="../media/image3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3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44.png"/><Relationship Id="rId4" Type="http://schemas.openxmlformats.org/officeDocument/2006/relationships/image" Target="../media/image3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3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3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50.png"/><Relationship Id="rId4" Type="http://schemas.openxmlformats.org/officeDocument/2006/relationships/image" Target="../media/image3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50.png"/><Relationship Id="rId4" Type="http://schemas.openxmlformats.org/officeDocument/2006/relationships/image" Target="../media/image3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.svg"/><Relationship Id="rId7" Type="http://schemas.openxmlformats.org/officeDocument/2006/relationships/image" Target="../media/image5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5.svg"/><Relationship Id="rId7" Type="http://schemas.openxmlformats.org/officeDocument/2006/relationships/image" Target="../media/image5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10" Type="http://schemas.openxmlformats.org/officeDocument/2006/relationships/image" Target="../media/image55.png"/><Relationship Id="rId4" Type="http://schemas.openxmlformats.org/officeDocument/2006/relationships/image" Target="../media/image51.svg"/><Relationship Id="rId9" Type="http://schemas.microsoft.com/office/2007/relationships/hdphoto" Target="../media/hdphoto8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microsoft.com/office/2007/relationships/hdphoto" Target="../media/hdphoto10.wdp"/><Relationship Id="rId3" Type="http://schemas.openxmlformats.org/officeDocument/2006/relationships/image" Target="../media/image35.svg"/><Relationship Id="rId7" Type="http://schemas.openxmlformats.org/officeDocument/2006/relationships/image" Target="../media/image57.svg"/><Relationship Id="rId12" Type="http://schemas.openxmlformats.org/officeDocument/2006/relationships/image" Target="../media/image6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11" Type="http://schemas.openxmlformats.org/officeDocument/2006/relationships/image" Target="../media/image60.png"/><Relationship Id="rId5" Type="http://schemas.openxmlformats.org/officeDocument/2006/relationships/image" Target="../media/image52.svg"/><Relationship Id="rId10" Type="http://schemas.openxmlformats.org/officeDocument/2006/relationships/image" Target="../media/image59.svg"/><Relationship Id="rId4" Type="http://schemas.openxmlformats.org/officeDocument/2006/relationships/image" Target="../media/image51.svg"/><Relationship Id="rId9" Type="http://schemas.microsoft.com/office/2007/relationships/hdphoto" Target="../media/hdphoto9.wdp"/><Relationship Id="rId1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7.png"/><Relationship Id="rId3" Type="http://schemas.openxmlformats.org/officeDocument/2006/relationships/image" Target="../media/image35.svg"/><Relationship Id="rId7" Type="http://schemas.openxmlformats.org/officeDocument/2006/relationships/image" Target="../media/image64.svg"/><Relationship Id="rId12" Type="http://schemas.microsoft.com/office/2007/relationships/hdphoto" Target="../media/hdphoto12.wdp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11" Type="http://schemas.openxmlformats.org/officeDocument/2006/relationships/image" Target="../media/image66.png"/><Relationship Id="rId5" Type="http://schemas.openxmlformats.org/officeDocument/2006/relationships/image" Target="../media/image52.svg"/><Relationship Id="rId10" Type="http://schemas.microsoft.com/office/2007/relationships/hdphoto" Target="../media/hdphoto11.wdp"/><Relationship Id="rId4" Type="http://schemas.openxmlformats.org/officeDocument/2006/relationships/image" Target="../media/image63.svg"/><Relationship Id="rId9" Type="http://schemas.openxmlformats.org/officeDocument/2006/relationships/image" Target="../media/image65.png"/><Relationship Id="rId1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5.svg"/><Relationship Id="rId7" Type="http://schemas.openxmlformats.org/officeDocument/2006/relationships/image" Target="../media/image6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svg"/><Relationship Id="rId5" Type="http://schemas.openxmlformats.org/officeDocument/2006/relationships/image" Target="../media/image52.svg"/><Relationship Id="rId10" Type="http://schemas.openxmlformats.org/officeDocument/2006/relationships/image" Target="../media/image71.png"/><Relationship Id="rId4" Type="http://schemas.openxmlformats.org/officeDocument/2006/relationships/image" Target="../media/image51.svg"/><Relationship Id="rId9" Type="http://schemas.microsoft.com/office/2007/relationships/hdphoto" Target="../media/hdphoto13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5.svg"/><Relationship Id="rId7" Type="http://schemas.openxmlformats.org/officeDocument/2006/relationships/image" Target="../media/image6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72.svg"/><Relationship Id="rId10" Type="http://schemas.openxmlformats.org/officeDocument/2006/relationships/image" Target="../media/image74.png"/><Relationship Id="rId4" Type="http://schemas.openxmlformats.org/officeDocument/2006/relationships/image" Target="../media/image51.svg"/><Relationship Id="rId9" Type="http://schemas.microsoft.com/office/2007/relationships/hdphoto" Target="../media/hdphoto14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64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72.svg"/><Relationship Id="rId4" Type="http://schemas.openxmlformats.org/officeDocument/2006/relationships/image" Target="../media/image51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75.png"/><Relationship Id="rId4" Type="http://schemas.microsoft.com/office/2007/relationships/hdphoto" Target="../media/hdphoto15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78.png"/><Relationship Id="rId4" Type="http://schemas.microsoft.com/office/2007/relationships/hdphoto" Target="../media/hdphoto16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35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35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7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microsoft.com/office/2007/relationships/hdphoto" Target="../media/hdphoto17.wdp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microsoft.com/office/2007/relationships/hdphoto" Target="../media/hdphoto17.wdp"/><Relationship Id="rId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microsoft.com/office/2007/relationships/hdphoto" Target="../media/hdphoto18.wdp"/><Relationship Id="rId4" Type="http://schemas.openxmlformats.org/officeDocument/2006/relationships/image" Target="../media/image9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microsoft.com/office/2007/relationships/hdphoto" Target="../media/hdphoto19.wdp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35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microsoft.com/office/2007/relationships/hdphoto" Target="../media/hdphoto20.wdp"/><Relationship Id="rId4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7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microsoft.com/office/2007/relationships/hdphoto" Target="../media/hdphoto21.wdp"/><Relationship Id="rId4" Type="http://schemas.openxmlformats.org/officeDocument/2006/relationships/image" Target="../media/image10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microsoft.com/office/2007/relationships/hdphoto" Target="../media/hdphoto21.wdp"/><Relationship Id="rId4" Type="http://schemas.openxmlformats.org/officeDocument/2006/relationships/image" Target="../media/image10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7.sv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microsoft.com/office/2007/relationships/hdphoto" Target="../media/hdphoto22.wdp"/><Relationship Id="rId4" Type="http://schemas.openxmlformats.org/officeDocument/2006/relationships/image" Target="../media/image10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microsoft.com/office/2007/relationships/hdphoto" Target="../media/hdphoto24.wdp"/><Relationship Id="rId4" Type="http://schemas.openxmlformats.org/officeDocument/2006/relationships/image" Target="../media/image11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microsoft.com/office/2007/relationships/hdphoto" Target="../media/hdphoto25.wdp"/><Relationship Id="rId4" Type="http://schemas.openxmlformats.org/officeDocument/2006/relationships/image" Target="../media/image1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microsoft.com/office/2007/relationships/hdphoto" Target="../media/hdphoto25.wdp"/><Relationship Id="rId4" Type="http://schemas.openxmlformats.org/officeDocument/2006/relationships/image" Target="../media/image11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35.svg"/><Relationship Id="rId7" Type="http://schemas.microsoft.com/office/2007/relationships/hdphoto" Target="../media/hdphoto27.wdp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microsoft.com/office/2007/relationships/hdphoto" Target="../media/hdphoto26.wdp"/><Relationship Id="rId4" Type="http://schemas.openxmlformats.org/officeDocument/2006/relationships/image" Target="../media/image119.png"/><Relationship Id="rId9" Type="http://schemas.openxmlformats.org/officeDocument/2006/relationships/image" Target="../media/image12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microsoft.com/office/2007/relationships/hdphoto" Target="../media/hdphoto28.wdp"/><Relationship Id="rId4" Type="http://schemas.openxmlformats.org/officeDocument/2006/relationships/image" Target="../media/image12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1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microsoft.com/office/2007/relationships/hdphoto" Target="../media/hdphoto29.wdp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102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35.svg"/><Relationship Id="rId7" Type="http://schemas.openxmlformats.org/officeDocument/2006/relationships/image" Target="../media/image139.png"/><Relationship Id="rId12" Type="http://schemas.openxmlformats.org/officeDocument/2006/relationships/image" Target="../media/image14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2.png"/><Relationship Id="rId5" Type="http://schemas.openxmlformats.org/officeDocument/2006/relationships/image" Target="../media/image137.png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4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14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1.wdp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microsoft.com/office/2007/relationships/hdphoto" Target="../media/hdphoto32.wdp"/><Relationship Id="rId4" Type="http://schemas.openxmlformats.org/officeDocument/2006/relationships/image" Target="../media/image14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15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3.wdp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15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4.wdp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15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5.wdp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35.svg"/><Relationship Id="rId7" Type="http://schemas.openxmlformats.org/officeDocument/2006/relationships/image" Target="../media/image13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63.png"/><Relationship Id="rId4" Type="http://schemas.openxmlformats.org/officeDocument/2006/relationships/image" Target="../media/image141.png"/><Relationship Id="rId9" Type="http://schemas.openxmlformats.org/officeDocument/2006/relationships/image" Target="../media/image162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6.wdp"/><Relationship Id="rId5" Type="http://schemas.openxmlformats.org/officeDocument/2006/relationships/image" Target="../media/image165.png"/><Relationship Id="rId4" Type="http://schemas.openxmlformats.org/officeDocument/2006/relationships/image" Target="../media/image35.sv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6.wdp"/><Relationship Id="rId5" Type="http://schemas.openxmlformats.org/officeDocument/2006/relationships/image" Target="../media/image166.png"/><Relationship Id="rId4" Type="http://schemas.openxmlformats.org/officeDocument/2006/relationships/image" Target="../media/image35.sv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6.wdp"/><Relationship Id="rId5" Type="http://schemas.openxmlformats.org/officeDocument/2006/relationships/image" Target="../media/image166.png"/><Relationship Id="rId4" Type="http://schemas.openxmlformats.org/officeDocument/2006/relationships/image" Target="../media/image35.sv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gmpibp@prefeitura.sp.gov.br" TargetMode="External"/><Relationship Id="rId5" Type="http://schemas.openxmlformats.org/officeDocument/2006/relationships/hyperlink" Target="https://prefeitura.sp.gov.br/web/controladoria_geral/w/coordenadoria_de_promocao_da_integridade/358283" TargetMode="External"/><Relationship Id="rId4" Type="http://schemas.openxmlformats.org/officeDocument/2006/relationships/image" Target="../media/image168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mailto:portaldetransparencia@prefeitura.sp.gov.br" TargetMode="External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6241" y="2359476"/>
            <a:ext cx="7066758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Futura Hv BT" panose="020B0702020204020204" pitchFamily="34" charset="0"/>
              </a:rPr>
              <a:t>Indicador de Transparência Ativa - ITA</a:t>
            </a:r>
          </a:p>
          <a:p>
            <a:r>
              <a:rPr lang="pt-BR" sz="4400" b="1" dirty="0">
                <a:solidFill>
                  <a:schemeClr val="bg1"/>
                </a:solidFill>
                <a:latin typeface="Futura Hv BT" panose="020B0702020204020204" pitchFamily="34" charset="0"/>
              </a:rPr>
              <a:t>Botão: </a:t>
            </a:r>
          </a:p>
          <a:p>
            <a:r>
              <a:rPr lang="pt-BR" sz="4400" b="1" dirty="0">
                <a:solidFill>
                  <a:schemeClr val="bg1"/>
                </a:solidFill>
                <a:latin typeface="Futura Hv BT" panose="020B0702020204020204" pitchFamily="34" charset="0"/>
              </a:rPr>
              <a:t>Acesso à Informação</a:t>
            </a:r>
          </a:p>
          <a:p>
            <a:endParaRPr lang="pt-BR" sz="2000" b="1" dirty="0">
              <a:solidFill>
                <a:schemeClr val="bg1"/>
              </a:solidFill>
              <a:latin typeface="Futura Hv BT" panose="020B0702020204020204" pitchFamily="34" charset="0"/>
            </a:endParaRPr>
          </a:p>
          <a:p>
            <a:r>
              <a:rPr lang="pt-BR" sz="1600" b="1" dirty="0">
                <a:solidFill>
                  <a:schemeClr val="bg1"/>
                </a:solidFill>
                <a:latin typeface="Futura Hv BT" panose="020B0702020204020204" pitchFamily="34" charset="0"/>
              </a:rPr>
              <a:t>Hemilly Medeiros l Assessora - DTA</a:t>
            </a:r>
          </a:p>
        </p:txBody>
      </p:sp>
    </p:spTree>
    <p:extLst>
      <p:ext uri="{BB962C8B-B14F-4D97-AF65-F5344CB8AC3E}">
        <p14:creationId xmlns:p14="http://schemas.microsoft.com/office/powerpoint/2010/main" val="311951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Tm="3449">
        <p159:morph option="byObject"/>
      </p:transition>
    </mc:Choice>
    <mc:Fallback xmlns="">
      <p:transition spd="slow" advTm="34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DCA85-E2B6-6F8B-38F4-1F4AC5720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5BDD64A-BAAA-B405-D7BA-2E66A2E78D39}"/>
              </a:ext>
            </a:extLst>
          </p:cNvPr>
          <p:cNvSpPr txBox="1"/>
          <p:nvPr/>
        </p:nvSpPr>
        <p:spPr>
          <a:xfrm>
            <a:off x="299816" y="252465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B1A1F2-F873-1E5C-7B04-397A7B0E0AA9}"/>
              </a:ext>
            </a:extLst>
          </p:cNvPr>
          <p:cNvSpPr txBox="1"/>
          <p:nvPr/>
        </p:nvSpPr>
        <p:spPr>
          <a:xfrm>
            <a:off x="299816" y="1350105"/>
            <a:ext cx="1086200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botão se encontram informações sobre estrutura, funcionamento, legislação, formas de contato, pedidos de acesso à informação, recursos públicos, licitações, compras e contratos, atividades, programas e ações desenvolvidas pelo órgão/entidade</a:t>
            </a:r>
            <a:endParaRPr lang="pt-BR"/>
          </a:p>
          <a:p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11 seções obrigatórias, são: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5A7F862-BDDD-AB28-8C75-1C6CBE6177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" t="5208" r="68702" b="6916"/>
          <a:stretch>
            <a:fillRect/>
          </a:stretch>
        </p:blipFill>
        <p:spPr>
          <a:xfrm>
            <a:off x="1697328" y="2786511"/>
            <a:ext cx="1874915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93CFC687-48AD-B992-680D-612FDD8F9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129" y="2799881"/>
            <a:ext cx="1897819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8F0B278-690A-A8B7-1198-157A902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21" t="4091" r="35332" b="5455"/>
          <a:stretch>
            <a:fillRect/>
          </a:stretch>
        </p:blipFill>
        <p:spPr>
          <a:xfrm>
            <a:off x="3893736" y="2786511"/>
            <a:ext cx="1869821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DEC2C8CA-52E6-907F-59E4-3A2D9AF09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459" t="6711" r="2103" b="4391"/>
          <a:stretch>
            <a:fillRect/>
          </a:stretch>
        </p:blipFill>
        <p:spPr>
          <a:xfrm>
            <a:off x="6096000" y="2824513"/>
            <a:ext cx="1869821" cy="1036957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E664AE76-1C5A-1D04-2750-32FD178C8C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7" t="3616" r="53032" b="5912"/>
          <a:stretch>
            <a:fillRect/>
          </a:stretch>
        </p:blipFill>
        <p:spPr>
          <a:xfrm>
            <a:off x="1697328" y="4134661"/>
            <a:ext cx="1875787" cy="1036957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D8A94490-69A1-E88F-D311-827D458A82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382" t="3756" r="4475" b="4399"/>
          <a:stretch>
            <a:fillRect/>
          </a:stretch>
        </p:blipFill>
        <p:spPr>
          <a:xfrm>
            <a:off x="3915400" y="4105793"/>
            <a:ext cx="1869821" cy="1036957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F1C41034-21C3-E290-0DE0-D849642124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1" t="6395" r="69234" b="3542"/>
          <a:stretch>
            <a:fillRect/>
          </a:stretch>
        </p:blipFill>
        <p:spPr>
          <a:xfrm>
            <a:off x="6134990" y="4134661"/>
            <a:ext cx="1869821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FE5306F-063F-2A88-4692-2EFF019991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376" t="5345" r="7578" b="3800"/>
          <a:stretch>
            <a:fillRect/>
          </a:stretch>
        </p:blipFill>
        <p:spPr>
          <a:xfrm>
            <a:off x="2980489" y="5454905"/>
            <a:ext cx="1869821" cy="1052483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224F3656-1DEA-D91A-51A3-798FC16DED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239" t="4505" r="38325" b="3386"/>
          <a:stretch>
            <a:fillRect/>
          </a:stretch>
        </p:blipFill>
        <p:spPr>
          <a:xfrm>
            <a:off x="8429225" y="4097948"/>
            <a:ext cx="1869821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5B9153A8-5D3B-B68A-000F-2674CAC3A0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92" t="2334" r="51622" b="10767"/>
          <a:stretch>
            <a:fillRect/>
          </a:stretch>
        </p:blipFill>
        <p:spPr>
          <a:xfrm>
            <a:off x="5291091" y="5454905"/>
            <a:ext cx="1869821" cy="1052483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8FCFBB90-6BF4-DFC7-3CB2-B7551E6B4F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179" t="2335" r="4883" b="12291"/>
          <a:stretch>
            <a:fillRect/>
          </a:stretch>
        </p:blipFill>
        <p:spPr>
          <a:xfrm>
            <a:off x="7786351" y="5483336"/>
            <a:ext cx="1869821" cy="1052484"/>
          </a:xfrm>
          <a:prstGeom prst="roundRect">
            <a:avLst>
              <a:gd name="adj" fmla="val 12515"/>
            </a:avLst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9" name="Elipse 38">
            <a:extLst>
              <a:ext uri="{FF2B5EF4-FFF2-40B4-BE49-F238E27FC236}">
                <a16:creationId xmlns:a16="http://schemas.microsoft.com/office/drawing/2014/main" id="{776F2C04-3F51-71AA-9CF7-A36247F972A3}"/>
              </a:ext>
            </a:extLst>
          </p:cNvPr>
          <p:cNvSpPr/>
          <p:nvPr/>
        </p:nvSpPr>
        <p:spPr>
          <a:xfrm>
            <a:off x="1588382" y="2631197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94150440-09E4-ABE5-64B4-28C72CDA1245}"/>
              </a:ext>
            </a:extLst>
          </p:cNvPr>
          <p:cNvSpPr/>
          <p:nvPr/>
        </p:nvSpPr>
        <p:spPr>
          <a:xfrm>
            <a:off x="3792473" y="2631666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93CF910D-B2E0-9B48-DEAD-18C377AAB36B}"/>
              </a:ext>
            </a:extLst>
          </p:cNvPr>
          <p:cNvSpPr/>
          <p:nvPr/>
        </p:nvSpPr>
        <p:spPr>
          <a:xfrm>
            <a:off x="5981960" y="2662330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764EC85-DAE8-6FB1-9817-932833CC380C}"/>
              </a:ext>
            </a:extLst>
          </p:cNvPr>
          <p:cNvSpPr/>
          <p:nvPr/>
        </p:nvSpPr>
        <p:spPr>
          <a:xfrm>
            <a:off x="8186051" y="2653225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4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107B9D6C-A6D5-3D8E-4DEB-F63D4043C217}"/>
              </a:ext>
            </a:extLst>
          </p:cNvPr>
          <p:cNvSpPr/>
          <p:nvPr/>
        </p:nvSpPr>
        <p:spPr>
          <a:xfrm>
            <a:off x="1584938" y="3979180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5</a:t>
            </a:r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D1D33340-D8EE-D74F-C839-1F5F0006C437}"/>
              </a:ext>
            </a:extLst>
          </p:cNvPr>
          <p:cNvSpPr/>
          <p:nvPr/>
        </p:nvSpPr>
        <p:spPr>
          <a:xfrm>
            <a:off x="3762370" y="3930366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6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9A4BCFCF-05C6-E89B-B1AD-86F682D8B4B4}"/>
              </a:ext>
            </a:extLst>
          </p:cNvPr>
          <p:cNvSpPr/>
          <p:nvPr/>
        </p:nvSpPr>
        <p:spPr>
          <a:xfrm>
            <a:off x="5981960" y="3986752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7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7FB98687-10EB-0A32-E4CC-90799D96BC65}"/>
              </a:ext>
            </a:extLst>
          </p:cNvPr>
          <p:cNvSpPr/>
          <p:nvPr/>
        </p:nvSpPr>
        <p:spPr>
          <a:xfrm>
            <a:off x="8282083" y="3979180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8</a:t>
            </a:r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49C26C67-7F51-B691-55C7-62E26EDA92DF}"/>
              </a:ext>
            </a:extLst>
          </p:cNvPr>
          <p:cNvSpPr/>
          <p:nvPr/>
        </p:nvSpPr>
        <p:spPr>
          <a:xfrm>
            <a:off x="2813766" y="5365005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9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8F308580-0BD3-ADD5-5929-439F20765A9A}"/>
              </a:ext>
            </a:extLst>
          </p:cNvPr>
          <p:cNvSpPr/>
          <p:nvPr/>
        </p:nvSpPr>
        <p:spPr>
          <a:xfrm>
            <a:off x="5173470" y="5248984"/>
            <a:ext cx="513909" cy="35382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/>
              <a:t>10</a:t>
            </a:r>
            <a:endParaRPr lang="pt-BR" sz="1200" b="1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E5CEB98E-3D63-F9D9-989F-C53C8587EAA5}"/>
              </a:ext>
            </a:extLst>
          </p:cNvPr>
          <p:cNvSpPr/>
          <p:nvPr/>
        </p:nvSpPr>
        <p:spPr>
          <a:xfrm>
            <a:off x="7601693" y="5248694"/>
            <a:ext cx="513909" cy="35382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dirty="0"/>
              <a:t>11</a:t>
            </a:r>
            <a:endParaRPr lang="pt-BR" sz="1200" b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EA08F90-E51D-0035-031B-FF035E9A18BF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471D17E-9224-F53C-F869-C78CDA917012}"/>
              </a:ext>
            </a:extLst>
          </p:cNvPr>
          <p:cNvSpPr/>
          <p:nvPr/>
        </p:nvSpPr>
        <p:spPr>
          <a:xfrm>
            <a:off x="299816" y="6692443"/>
            <a:ext cx="11892184" cy="165647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24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8327A-FE13-DB16-3C5C-1BF2F4FD9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19CDA71-389E-4FB3-0453-9CAD6EA6A138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09BBF42-1C2F-8910-F78D-5F63FBC6A17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F8ADDF-6851-5A2E-E307-30C32F036610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2E5A2E6-A07D-7B0D-2006-A6B814BBF0D2}"/>
              </a:ext>
            </a:extLst>
          </p:cNvPr>
          <p:cNvSpPr/>
          <p:nvPr/>
        </p:nvSpPr>
        <p:spPr>
          <a:xfrm rot="16200000">
            <a:off x="1452553" y="1138209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276BC9BC-C4B8-578E-91A8-58D9971F2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2CE65C98-F240-AA84-AD2C-CC00320558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B137B4F2-154B-8BC0-5820-3A0E8FAAF3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6DADFD8-B3C9-C7DE-6F39-2477CD0682C1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30EA44C-C646-81F7-BF74-A487410F4E5A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7E673B-324E-21AF-71ED-0170E81068F8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Repositório</a:t>
            </a:r>
            <a:r>
              <a:rPr lang="pt-BR" b="1" dirty="0">
                <a:solidFill>
                  <a:schemeClr val="bg1">
                    <a:alpha val="4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6D6DF20-4CF2-60DB-E523-D2AC1D60A781}"/>
              </a:ext>
            </a:extLst>
          </p:cNvPr>
          <p:cNvSpPr/>
          <p:nvPr/>
        </p:nvSpPr>
        <p:spPr>
          <a:xfrm>
            <a:off x="230028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0FC7DA-536C-498C-4984-39BCFD759C30}"/>
              </a:ext>
            </a:extLst>
          </p:cNvPr>
          <p:cNvSpPr txBox="1"/>
          <p:nvPr/>
        </p:nvSpPr>
        <p:spPr>
          <a:xfrm>
            <a:off x="3186112" y="1779190"/>
            <a:ext cx="7455695" cy="2585323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Na página principal, devem ser publicadas apenas as informações e os dados relativos ao 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ano atual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t-BR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As informações e os dados dos anos anteriores devem ser alocados em um repositório. O link de acesso a esse repositório deve ser disponível na página principal, de forma a facilitar a consulta.</a:t>
            </a:r>
          </a:p>
          <a:p>
            <a:endParaRPr lang="pt-BR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Algumas opções para o repositório são:</a:t>
            </a:r>
          </a:p>
        </p:txBody>
      </p:sp>
    </p:spTree>
    <p:extLst>
      <p:ext uri="{BB962C8B-B14F-4D97-AF65-F5344CB8AC3E}">
        <p14:creationId xmlns:p14="http://schemas.microsoft.com/office/powerpoint/2010/main" val="39674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81D2A-C6FC-7BB3-63CC-1FBF88D2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490BB85-A8F2-8E81-F5A6-8E1A7B889D9E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F8273BC-96F2-0F54-594C-61CA26F3CBAD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F37F4E-947B-8230-FD9A-4DD8680AE4DA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AB5930A-3D51-061D-B28A-298B683EA0EF}"/>
              </a:ext>
            </a:extLst>
          </p:cNvPr>
          <p:cNvSpPr/>
          <p:nvPr/>
        </p:nvSpPr>
        <p:spPr>
          <a:xfrm rot="16200000">
            <a:off x="1452553" y="2564873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8579FEA5-0629-6969-4889-392FF8845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172C6CA0-411A-0E28-C965-3996C48E8C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102AFC9C-0779-4809-B307-FCE5AE95BF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CB31DF-74EB-713A-9D44-36155F8DD24A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1699571-7430-F7F0-3A9A-6E8F16BF965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975D222-1076-B154-7706-3098C5A7685C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Repositório</a:t>
            </a:r>
            <a:r>
              <a:rPr lang="pt-BR" b="1" dirty="0">
                <a:solidFill>
                  <a:schemeClr val="bg1">
                    <a:alpha val="4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F436BE6-1026-8D5A-318C-CCD01D60D380}"/>
              </a:ext>
            </a:extLst>
          </p:cNvPr>
          <p:cNvSpPr/>
          <p:nvPr/>
        </p:nvSpPr>
        <p:spPr>
          <a:xfrm>
            <a:off x="4329112" y="575312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B8DF16C-EFA1-15FA-0E5E-40C0E8373834}"/>
              </a:ext>
            </a:extLst>
          </p:cNvPr>
          <p:cNvSpPr txBox="1"/>
          <p:nvPr/>
        </p:nvSpPr>
        <p:spPr>
          <a:xfrm>
            <a:off x="3311277" y="2332889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Repositório único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: Todas as informações e os dados dos anos anteriores ficam em uma mesma página de repositório.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903E62E-196D-F3D9-2AD7-7548B61D0A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3504"/>
          <a:stretch>
            <a:fillRect/>
          </a:stretch>
        </p:blipFill>
        <p:spPr>
          <a:xfrm>
            <a:off x="4233862" y="3558160"/>
            <a:ext cx="5319598" cy="110568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701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3FF87-4EC7-8509-B427-EC72C610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63C7287-9B7E-5D49-3434-1588AF8A1F07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42E305A-4C50-EBD1-94B2-1CE62C9E85B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AEDE62-4320-5B79-AA19-DD76828E0DD7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B74E8E9-20A9-5318-6592-B093A720F0E9}"/>
              </a:ext>
            </a:extLst>
          </p:cNvPr>
          <p:cNvSpPr/>
          <p:nvPr/>
        </p:nvSpPr>
        <p:spPr>
          <a:xfrm rot="16200000">
            <a:off x="1440706" y="3757575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B78844AB-46BB-91AD-C557-39F86EA4C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443FE821-1BEC-6001-E92A-4C31C67140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0E1E808B-EA12-33AE-20EC-928AA2F2D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FD6A133-56BE-57B1-E116-69A2F92168A9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86404C5-C2A9-457B-B9E0-4D671ED6AE16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83E9F05-B53A-D9AD-8979-631C304AB1BE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Repositório 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EBAE40C-725D-82A0-2D6F-90937119782D}"/>
              </a:ext>
            </a:extLst>
          </p:cNvPr>
          <p:cNvSpPr/>
          <p:nvPr/>
        </p:nvSpPr>
        <p:spPr>
          <a:xfrm>
            <a:off x="6967687" y="578039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B54F00-A850-0133-475E-9FA44EF29A41}"/>
              </a:ext>
            </a:extLst>
          </p:cNvPr>
          <p:cNvSpPr txBox="1"/>
          <p:nvPr/>
        </p:nvSpPr>
        <p:spPr>
          <a:xfrm>
            <a:off x="3301602" y="1296344"/>
            <a:ext cx="7455695" cy="923330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Repositório variado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: As informações e os dados dos anos anteriores ficam em páginas diferentes de repositório, separadas por ano.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9BA0245-CBEB-7E70-F9B7-467480E68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538" y="2661656"/>
            <a:ext cx="4446732" cy="256153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247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AC7C-58CE-F051-3542-FF5B6DF7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FFF53FA-6D5D-E4D8-677B-A2858AEE0146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72EB96-6B43-D24D-5C28-57F70353CF66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FE314E-05B8-B4C6-21D4-E24B1611DC04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E5DEBD1-68C2-CF51-32C9-741563F83746}"/>
              </a:ext>
            </a:extLst>
          </p:cNvPr>
          <p:cNvSpPr/>
          <p:nvPr/>
        </p:nvSpPr>
        <p:spPr>
          <a:xfrm rot="16200000">
            <a:off x="1445409" y="1138208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5A2CDDC5-BF97-33BB-B13A-A97256E6F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29C04D-F4E8-9D8A-5182-005EE907C1DD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CAEE5CE-0E76-C34B-D699-A614F69E841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ABFCCF4-01F4-0A6B-A7CC-4BC393DBEB3A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5A8188-5BAD-E846-F893-3405BBD8C9A9}"/>
              </a:ext>
            </a:extLst>
          </p:cNvPr>
          <p:cNvSpPr/>
          <p:nvPr/>
        </p:nvSpPr>
        <p:spPr>
          <a:xfrm>
            <a:off x="230028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91B3A8-139E-898B-D886-DBCF9AF0170F}"/>
              </a:ext>
            </a:extLst>
          </p:cNvPr>
          <p:cNvSpPr txBox="1"/>
          <p:nvPr/>
        </p:nvSpPr>
        <p:spPr>
          <a:xfrm>
            <a:off x="3186112" y="1779190"/>
            <a:ext cx="7455695" cy="2031325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As páginas disponibilizadas pelo órgão ou entidade deverão apresentar data de atualização compatível com o período de avaliação. </a:t>
            </a:r>
          </a:p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Será considerada adequada a indicação do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mês de referência da avaliação ou do mês anterior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, mesmo que não tenham ocorrido alterações no conteúdo das respectivas seções.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9616A49A-2E1C-6570-B666-1D6053CA4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E47687B0-47E8-D1B5-CDB3-9F8FFF4CB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03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76C12-DAA7-1CA1-2109-4C6626FB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DCB271-651E-279C-CFC5-A607996F1ADE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6CAD207-830E-436F-9A9F-0C1C4BFCC59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8B2570-9FCC-6D62-69C3-7DC3876C45DD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05A2A57-F302-38DD-F20D-13229CB6DF0C}"/>
              </a:ext>
            </a:extLst>
          </p:cNvPr>
          <p:cNvSpPr/>
          <p:nvPr/>
        </p:nvSpPr>
        <p:spPr>
          <a:xfrm rot="16200000">
            <a:off x="1445409" y="2471687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FA9E8A77-41D7-8BF0-C92C-061B52DC27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A23196-B540-C53B-8CE3-31C7CD30E28B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824A17-204C-0B18-B231-7003F5EAD24B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DFE36-36B8-B978-1B4D-06270AFC9EE4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C43F9B2-3B21-F3AF-1025-0616AD7D08E6}"/>
              </a:ext>
            </a:extLst>
          </p:cNvPr>
          <p:cNvSpPr/>
          <p:nvPr/>
        </p:nvSpPr>
        <p:spPr>
          <a:xfrm>
            <a:off x="4279701" y="576958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8A397A-2902-12D5-8477-64EBDBB0A2F8}"/>
              </a:ext>
            </a:extLst>
          </p:cNvPr>
          <p:cNvSpPr txBox="1"/>
          <p:nvPr/>
        </p:nvSpPr>
        <p:spPr>
          <a:xfrm>
            <a:off x="3052762" y="1801552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 data da página deverá ser localizada no início da página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D5E06D8B-3BA4-11FD-2D7D-B936DCA517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C18F4C0A-D251-FE71-B1CC-0D9ACC612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438B7BF-BEAA-0743-9000-17A7F8A75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4475" y="3342301"/>
            <a:ext cx="5033742" cy="9588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F3B633D-DC2E-3E54-4AE6-EB621B46EC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6570" r="25552"/>
          <a:stretch>
            <a:fillRect/>
          </a:stretch>
        </p:blipFill>
        <p:spPr>
          <a:xfrm>
            <a:off x="4722613" y="3929634"/>
            <a:ext cx="4066319" cy="55586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864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D6C47-DD6B-14B6-2E8A-818D8637F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0F588C8-0782-1E59-8C8A-6E6C5AC9552C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44BC4E-9E77-B7F0-C998-E8641A72E282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FE17872-5144-149D-9A73-EE135E48760C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44573AF-30AB-2F39-5047-6255AF41A99F}"/>
              </a:ext>
            </a:extLst>
          </p:cNvPr>
          <p:cNvSpPr/>
          <p:nvPr/>
        </p:nvSpPr>
        <p:spPr>
          <a:xfrm rot="16200000">
            <a:off x="1445409" y="3734362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290BB582-4776-D334-9EA2-17740091A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6F3A61-C92B-AF61-A8EF-C57FBF9B7C45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F9F76AF-CD08-9E8F-F2A1-5EB0177DA7D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FCB53BA-34D3-E119-9416-3E3A4866BB25}"/>
              </a:ext>
            </a:extLst>
          </p:cNvPr>
          <p:cNvSpPr txBox="1"/>
          <p:nvPr/>
        </p:nvSpPr>
        <p:spPr>
          <a:xfrm>
            <a:off x="6291262" y="5931465"/>
            <a:ext cx="1662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D32128-A304-9506-FFA1-2B23D1BA6F5B}"/>
              </a:ext>
            </a:extLst>
          </p:cNvPr>
          <p:cNvSpPr/>
          <p:nvPr/>
        </p:nvSpPr>
        <p:spPr>
          <a:xfrm>
            <a:off x="658653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7FC8A2-4D6B-B5DA-39B2-8F5993501ABE}"/>
              </a:ext>
            </a:extLst>
          </p:cNvPr>
          <p:cNvSpPr txBox="1"/>
          <p:nvPr/>
        </p:nvSpPr>
        <p:spPr>
          <a:xfrm>
            <a:off x="3052762" y="1801552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 data de atualização das listas deverá estar indicada no 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início de cada lista 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ou no respectivo 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arquivo de referência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2438D307-B4C9-7D9A-7167-747FC845DF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A1F39FF8-3743-6646-B48E-64DFDA641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B119E71-EC1C-2ED3-1E39-5B29D186B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75" y="2950976"/>
            <a:ext cx="3486637" cy="5144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DA86B91-0F66-AF1F-2659-BE197D129F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9478"/>
          <a:stretch>
            <a:fillRect/>
          </a:stretch>
        </p:blipFill>
        <p:spPr>
          <a:xfrm>
            <a:off x="7029449" y="2869051"/>
            <a:ext cx="5000625" cy="140577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158B06A-10F4-AE63-9EFF-99B8E4C72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2675" y="4463633"/>
            <a:ext cx="6468378" cy="7906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1739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37784-7D1F-DD7C-0BF4-F5C2B22F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CAB6FA4-0712-E9B7-1DA3-6C538FAE3131}"/>
              </a:ext>
            </a:extLst>
          </p:cNvPr>
          <p:cNvSpPr txBox="1"/>
          <p:nvPr/>
        </p:nvSpPr>
        <p:spPr>
          <a:xfrm>
            <a:off x="343071" y="306419"/>
            <a:ext cx="8886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Localização e Layout Padrão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DAEFF9-1C70-8A50-135F-9064B846B1AE}"/>
              </a:ext>
            </a:extLst>
          </p:cNvPr>
          <p:cNvSpPr txBox="1"/>
          <p:nvPr/>
        </p:nvSpPr>
        <p:spPr>
          <a:xfrm>
            <a:off x="4382930" y="2365233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FCE6528-FA1A-774D-5A10-53100DC98C36}"/>
              </a:ext>
            </a:extLst>
          </p:cNvPr>
          <p:cNvSpPr txBox="1"/>
          <p:nvPr/>
        </p:nvSpPr>
        <p:spPr>
          <a:xfrm>
            <a:off x="343071" y="1375536"/>
            <a:ext cx="96717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>
                <a:latin typeface="Times New Roman"/>
                <a:cs typeface="Times New Roman"/>
              </a:rPr>
              <a:t>O </a:t>
            </a:r>
            <a:r>
              <a:rPr lang="pt-BR" sz="1600">
                <a:latin typeface="Times New Roman"/>
                <a:cs typeface="Times New Roman"/>
              </a:rPr>
              <a:t>Botão</a:t>
            </a:r>
            <a:r>
              <a:rPr lang="pt-BR">
                <a:latin typeface="Times New Roman"/>
                <a:cs typeface="Times New Roman"/>
              </a:rPr>
              <a:t> </a:t>
            </a:r>
            <a:r>
              <a:rPr lang="pt-BR" b="1">
                <a:latin typeface="Times New Roman"/>
                <a:cs typeface="Times New Roman"/>
              </a:rPr>
              <a:t>“Acesso à Informação” </a:t>
            </a:r>
            <a:r>
              <a:rPr lang="pt-BR">
                <a:latin typeface="Times New Roman"/>
                <a:cs typeface="Times New Roman"/>
              </a:rPr>
              <a:t>deverá estar localizado no menu lateral na página inicial do site: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92A05907-3A2C-FBBE-CE94-9D008C885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185994"/>
              </p:ext>
            </p:extLst>
          </p:nvPr>
        </p:nvGraphicFramePr>
        <p:xfrm>
          <a:off x="1736140" y="2008552"/>
          <a:ext cx="7663802" cy="3473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3802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44032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03359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sp>
        <p:nvSpPr>
          <p:cNvPr id="12" name="Sinal de Multiplicação 11">
            <a:extLst>
              <a:ext uri="{FF2B5EF4-FFF2-40B4-BE49-F238E27FC236}">
                <a16:creationId xmlns:a16="http://schemas.microsoft.com/office/drawing/2014/main" id="{C56EB72D-A2F5-42DD-A431-0448854B2071}"/>
              </a:ext>
            </a:extLst>
          </p:cNvPr>
          <p:cNvSpPr/>
          <p:nvPr/>
        </p:nvSpPr>
        <p:spPr>
          <a:xfrm>
            <a:off x="1814647" y="2103578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Sinal de Subtração 12">
            <a:extLst>
              <a:ext uri="{FF2B5EF4-FFF2-40B4-BE49-F238E27FC236}">
                <a16:creationId xmlns:a16="http://schemas.microsoft.com/office/drawing/2014/main" id="{D64152BB-DD2D-F0E2-5A7F-9C2FDF612843}"/>
              </a:ext>
            </a:extLst>
          </p:cNvPr>
          <p:cNvSpPr/>
          <p:nvPr/>
        </p:nvSpPr>
        <p:spPr>
          <a:xfrm>
            <a:off x="2555661" y="2141699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C9B6DA0-AEFC-7279-4DAC-B6F609057B30}"/>
              </a:ext>
            </a:extLst>
          </p:cNvPr>
          <p:cNvSpPr/>
          <p:nvPr/>
        </p:nvSpPr>
        <p:spPr>
          <a:xfrm>
            <a:off x="2163512" y="2141699"/>
            <a:ext cx="278675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A199F70-78D9-E194-C760-6AF52A7CF2EA}"/>
              </a:ext>
            </a:extLst>
          </p:cNvPr>
          <p:cNvSpPr/>
          <p:nvPr/>
        </p:nvSpPr>
        <p:spPr>
          <a:xfrm>
            <a:off x="2194385" y="2167983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82E11F-9FED-5C38-627E-A06C61948B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35055" y="2446344"/>
            <a:ext cx="7663802" cy="3036120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DA76DD5-5EDB-1DE7-33DB-716DA4FF192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FD41DDE-76C6-AA5B-6148-129BC47F432C}"/>
              </a:ext>
            </a:extLst>
          </p:cNvPr>
          <p:cNvSpPr/>
          <p:nvPr/>
        </p:nvSpPr>
        <p:spPr>
          <a:xfrm>
            <a:off x="178568" y="6258133"/>
            <a:ext cx="1720990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A377D78-45DD-E367-C7A1-3AA7A9B4CEE7}"/>
              </a:ext>
            </a:extLst>
          </p:cNvPr>
          <p:cNvSpPr txBox="1"/>
          <p:nvPr/>
        </p:nvSpPr>
        <p:spPr>
          <a:xfrm>
            <a:off x="343071" y="6243804"/>
            <a:ext cx="1391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</p:spTree>
    <p:extLst>
      <p:ext uri="{BB962C8B-B14F-4D97-AF65-F5344CB8AC3E}">
        <p14:creationId xmlns:p14="http://schemas.microsoft.com/office/powerpoint/2010/main" val="935531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956C39-CA60-F936-119F-D8AB88045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F5E19C-0F7A-88C6-9254-796EE306D954}"/>
              </a:ext>
            </a:extLst>
          </p:cNvPr>
          <p:cNvSpPr txBox="1"/>
          <p:nvPr/>
        </p:nvSpPr>
        <p:spPr>
          <a:xfrm>
            <a:off x="343071" y="306419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Localização e Layout Padrão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925925-00DF-57B0-70CF-6E63BE059ACB}"/>
              </a:ext>
            </a:extLst>
          </p:cNvPr>
          <p:cNvSpPr txBox="1"/>
          <p:nvPr/>
        </p:nvSpPr>
        <p:spPr>
          <a:xfrm>
            <a:off x="4344830" y="2659559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7BC117-D4C3-B6E6-8E34-F1FEA349388F}"/>
              </a:ext>
            </a:extLst>
          </p:cNvPr>
          <p:cNvSpPr txBox="1"/>
          <p:nvPr/>
        </p:nvSpPr>
        <p:spPr>
          <a:xfrm>
            <a:off x="343071" y="1504703"/>
            <a:ext cx="967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Botão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“Acesso à Informação”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estar localizado na página inicial do site: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771D077F-E606-2B9B-350D-1E751617DFA0}"/>
              </a:ext>
            </a:extLst>
          </p:cNvPr>
          <p:cNvGraphicFramePr>
            <a:graphicFrameLocks noGrp="1"/>
          </p:cNvGraphicFramePr>
          <p:nvPr/>
        </p:nvGraphicFramePr>
        <p:xfrm>
          <a:off x="1698040" y="2302878"/>
          <a:ext cx="7663802" cy="3473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3802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44032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03359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sp>
        <p:nvSpPr>
          <p:cNvPr id="12" name="Sinal de Multiplicação 11">
            <a:extLst>
              <a:ext uri="{FF2B5EF4-FFF2-40B4-BE49-F238E27FC236}">
                <a16:creationId xmlns:a16="http://schemas.microsoft.com/office/drawing/2014/main" id="{181E1D88-CB16-83C4-33DE-19E3A9681C5C}"/>
              </a:ext>
            </a:extLst>
          </p:cNvPr>
          <p:cNvSpPr/>
          <p:nvPr/>
        </p:nvSpPr>
        <p:spPr>
          <a:xfrm>
            <a:off x="1776547" y="2397904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Sinal de Subtração 12">
            <a:extLst>
              <a:ext uri="{FF2B5EF4-FFF2-40B4-BE49-F238E27FC236}">
                <a16:creationId xmlns:a16="http://schemas.microsoft.com/office/drawing/2014/main" id="{EABF5CD6-B28B-8B49-01D4-7CB6C74DC927}"/>
              </a:ext>
            </a:extLst>
          </p:cNvPr>
          <p:cNvSpPr/>
          <p:nvPr/>
        </p:nvSpPr>
        <p:spPr>
          <a:xfrm>
            <a:off x="2517561" y="2436025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C10E153-9F2C-9E40-8D23-FEFE3F7F3592}"/>
              </a:ext>
            </a:extLst>
          </p:cNvPr>
          <p:cNvSpPr/>
          <p:nvPr/>
        </p:nvSpPr>
        <p:spPr>
          <a:xfrm>
            <a:off x="2125412" y="2436025"/>
            <a:ext cx="278675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9D36F07-AE22-0D61-EAF5-C77124B15F93}"/>
              </a:ext>
            </a:extLst>
          </p:cNvPr>
          <p:cNvSpPr/>
          <p:nvPr/>
        </p:nvSpPr>
        <p:spPr>
          <a:xfrm>
            <a:off x="2156285" y="2462309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DCF7D8A-5E2C-6DB5-3EB6-500B8ACED4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98040" y="2716158"/>
            <a:ext cx="7663802" cy="3036120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8" name="Círculo: Vazio 7">
            <a:extLst>
              <a:ext uri="{FF2B5EF4-FFF2-40B4-BE49-F238E27FC236}">
                <a16:creationId xmlns:a16="http://schemas.microsoft.com/office/drawing/2014/main" id="{9BF40377-8528-97DC-F801-E03CC014BE90}"/>
              </a:ext>
            </a:extLst>
          </p:cNvPr>
          <p:cNvSpPr/>
          <p:nvPr/>
        </p:nvSpPr>
        <p:spPr>
          <a:xfrm>
            <a:off x="-11277781" y="-9411225"/>
            <a:ext cx="27425482" cy="27095115"/>
          </a:xfrm>
          <a:prstGeom prst="donut">
            <a:avLst>
              <a:gd name="adj" fmla="val 48689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761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917E5-1714-823A-5BAF-2694571BE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857A540-0183-3198-E91C-6CFC7FD040DF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4F2981-CBF8-CA98-77A1-CE9828A5F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849182"/>
              </p:ext>
            </p:extLst>
          </p:nvPr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741B3555-0309-4546-49AA-B987059F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B2777842-55E3-132F-B946-5089DE2B9F7B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B527CB-005B-39F4-B4A3-180F038147E7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9C03D6C-86DD-2EE8-5BF4-8FA1321A2008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6107B103-DF7D-E21A-5C08-3393ACB386A8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BD0A4DBB-7DFC-1CB6-9B91-E96868824E8B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A15E1DC-F711-672D-22E5-0CA98D337482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B406187-1518-6D62-5A50-F04C79F5A116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F153E8A-9F44-5C99-4AF0-9C8CB60DCE11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59ED5BC-D3AA-2185-862D-24C926A083AE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B9B57B-0046-F016-9736-52B97DC8F09B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3760131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EE76-AFAA-C114-BF35-E920FC1D0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98F3BBB-F2FC-A446-47EC-7D3E94578ACB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3AB414E-950B-527B-341C-101228DDC9C0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53C81F8-493E-878D-D7F6-41379C4B3601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229592E4-087E-C772-EAFA-9BEA4473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3D7BD449-18DF-2831-753C-89702AAF72E7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82B5BF-2AE4-D4BE-7FFB-ABB2FA727A55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30EB452-407F-D4F3-4353-51D71AF72931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644C180C-659D-2FC9-2FE1-F218DC84826A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6D673B8F-46A4-6428-1D1C-57A4860DD421}"/>
              </a:ext>
            </a:extLst>
          </p:cNvPr>
          <p:cNvSpPr/>
          <p:nvPr/>
        </p:nvSpPr>
        <p:spPr>
          <a:xfrm>
            <a:off x="-10166381" y="-10876548"/>
            <a:ext cx="27425482" cy="27095115"/>
          </a:xfrm>
          <a:prstGeom prst="donut">
            <a:avLst>
              <a:gd name="adj" fmla="val 47634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44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1201" y="95761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Institucional</a:t>
            </a:r>
            <a:endParaRPr lang="pt-BR" sz="4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01335" y="2278519"/>
            <a:ext cx="92281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[TEXTO PADRÃO]</a:t>
            </a:r>
          </a:p>
          <a:p>
            <a:pPr algn="ctr"/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Nesta seção são divulgadas informações institucionais e organizacionais, compreendendo suas funções, competências, estrutura organizacional e relação de autoridades, com telefones e endereços de contato, agenda de autoridades, horários de atendimento e legislação do órgão/entidade.</a:t>
            </a:r>
            <a:r>
              <a:rPr lang="pt-BR" dirty="0"/>
              <a:t>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44110" y="1215405"/>
            <a:ext cx="922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Disponibilizar 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padrão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as 4 subseções obrigatórias (incluir os links das respectivas páginas), na seguinte ordem: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1D63098-95A5-18FF-9309-88092BC1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217"/>
          <a:stretch>
            <a:fillRect/>
          </a:stretch>
        </p:blipFill>
        <p:spPr>
          <a:xfrm>
            <a:off x="2876619" y="4760052"/>
            <a:ext cx="4934639" cy="10077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47F883F-A15C-B38E-A52E-CCB0BF9DC0CA}"/>
              </a:ext>
            </a:extLst>
          </p:cNvPr>
          <p:cNvSpPr txBox="1"/>
          <p:nvPr/>
        </p:nvSpPr>
        <p:spPr>
          <a:xfrm>
            <a:off x="3123252" y="5460014"/>
            <a:ext cx="2220686" cy="307777"/>
          </a:xfrm>
          <a:prstGeom prst="rect">
            <a:avLst/>
          </a:prstGeom>
          <a:solidFill>
            <a:srgbClr val="F7F6F9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Agenda da Autoridade</a:t>
            </a:r>
          </a:p>
        </p:txBody>
      </p:sp>
      <p:pic>
        <p:nvPicPr>
          <p:cNvPr id="17" name="Gráfico 16" descr="Cursor">
            <a:extLst>
              <a:ext uri="{FF2B5EF4-FFF2-40B4-BE49-F238E27FC236}">
                <a16:creationId xmlns:a16="http://schemas.microsoft.com/office/drawing/2014/main" id="{94DD23DC-4832-A84E-4CC1-1915DA1593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2794" y="4853294"/>
            <a:ext cx="497714" cy="49771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F3FE0D8-BB1A-1908-9B40-0AC9BDD22938}"/>
              </a:ext>
            </a:extLst>
          </p:cNvPr>
          <p:cNvSpPr/>
          <p:nvPr/>
        </p:nvSpPr>
        <p:spPr>
          <a:xfrm>
            <a:off x="0" y="6444922"/>
            <a:ext cx="10782300" cy="413077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2B5A0AC-3EF3-E3C7-5C64-049B557B5083}"/>
              </a:ext>
            </a:extLst>
          </p:cNvPr>
          <p:cNvSpPr/>
          <p:nvPr/>
        </p:nvSpPr>
        <p:spPr>
          <a:xfrm>
            <a:off x="3748301" y="6253218"/>
            <a:ext cx="1708860" cy="400659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8ED3976-6D65-D091-09D7-740E05964DB4}"/>
              </a:ext>
            </a:extLst>
          </p:cNvPr>
          <p:cNvSpPr txBox="1"/>
          <p:nvPr/>
        </p:nvSpPr>
        <p:spPr>
          <a:xfrm>
            <a:off x="427369" y="6444922"/>
            <a:ext cx="123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9DE377-AF79-F26D-FCEB-4590771F8350}"/>
              </a:ext>
            </a:extLst>
          </p:cNvPr>
          <p:cNvSpPr txBox="1"/>
          <p:nvPr/>
        </p:nvSpPr>
        <p:spPr>
          <a:xfrm>
            <a:off x="1856711" y="6435979"/>
            <a:ext cx="180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Acesso à Informação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7DD892-4C89-2162-CD72-5C15CC6D335A}"/>
              </a:ext>
            </a:extLst>
          </p:cNvPr>
          <p:cNvSpPr txBox="1"/>
          <p:nvPr/>
        </p:nvSpPr>
        <p:spPr>
          <a:xfrm>
            <a:off x="4061085" y="6332561"/>
            <a:ext cx="1306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Institucional</a:t>
            </a:r>
          </a:p>
        </p:txBody>
      </p:sp>
    </p:spTree>
    <p:extLst>
      <p:ext uri="{BB962C8B-B14F-4D97-AF65-F5344CB8AC3E}">
        <p14:creationId xmlns:p14="http://schemas.microsoft.com/office/powerpoint/2010/main" val="104247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E47D77-0E2D-A9B7-AEEC-50E55A32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FCDF47E-3D6F-5CB8-21BC-F7F2FABF12C3}"/>
              </a:ext>
            </a:extLst>
          </p:cNvPr>
          <p:cNvSpPr txBox="1"/>
          <p:nvPr/>
        </p:nvSpPr>
        <p:spPr>
          <a:xfrm>
            <a:off x="1390678" y="111002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1.1	Competências e Atribuições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F9F1C0-341E-5D65-3347-FEC11943A2CB}"/>
              </a:ext>
            </a:extLst>
          </p:cNvPr>
          <p:cNvSpPr txBox="1"/>
          <p:nvPr/>
        </p:nvSpPr>
        <p:spPr>
          <a:xfrm>
            <a:off x="1848353" y="1301043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69A0CCB-89F3-7AFB-9D0D-577D9C132FEF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CE0CE6B-D10C-7023-C72A-9FA9B3E4500D}"/>
              </a:ext>
            </a:extLst>
          </p:cNvPr>
          <p:cNvSpPr/>
          <p:nvPr/>
        </p:nvSpPr>
        <p:spPr>
          <a:xfrm rot="16200000">
            <a:off x="94559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1596EC5-D425-9C21-C0BF-87574593EBE7}"/>
              </a:ext>
            </a:extLst>
          </p:cNvPr>
          <p:cNvSpPr/>
          <p:nvPr/>
        </p:nvSpPr>
        <p:spPr>
          <a:xfrm>
            <a:off x="352029" y="2665382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7D10D44D-7CFE-F3DC-D560-F5CB00A73F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35D285EA-ACA7-F1DF-E9E4-6917AEA48A53}"/>
              </a:ext>
            </a:extLst>
          </p:cNvPr>
          <p:cNvSpPr/>
          <p:nvPr/>
        </p:nvSpPr>
        <p:spPr>
          <a:xfrm>
            <a:off x="352029" y="409102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6A10CF95-1A81-B0E1-5165-16A871069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418" y="1863435"/>
            <a:ext cx="6187164" cy="41856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Gráfico 20" descr="Aviso">
            <a:extLst>
              <a:ext uri="{FF2B5EF4-FFF2-40B4-BE49-F238E27FC236}">
                <a16:creationId xmlns:a16="http://schemas.microsoft.com/office/drawing/2014/main" id="{7C4B1146-1131-5C2A-1A6F-9CE641C853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8146" y="5506678"/>
            <a:ext cx="549479" cy="5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77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EDFAB-5E11-3B84-65DA-2C6E7BA76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C132A80-1160-C105-EDCD-03F81F6FD120}"/>
              </a:ext>
            </a:extLst>
          </p:cNvPr>
          <p:cNvSpPr txBox="1"/>
          <p:nvPr/>
        </p:nvSpPr>
        <p:spPr>
          <a:xfrm>
            <a:off x="1707910" y="1270265"/>
            <a:ext cx="426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Número do CNPJ do órgão/entidade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AE7844-8106-983F-C70C-F6633E796814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875ED2E-18AB-67C9-1B6B-91095B42D793}"/>
              </a:ext>
            </a:extLst>
          </p:cNvPr>
          <p:cNvSpPr/>
          <p:nvPr/>
        </p:nvSpPr>
        <p:spPr>
          <a:xfrm rot="16200000">
            <a:off x="950531" y="280891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8AF0824-A79A-E0B2-6A51-2F974E54B165}"/>
              </a:ext>
            </a:extLst>
          </p:cNvPr>
          <p:cNvSpPr/>
          <p:nvPr/>
        </p:nvSpPr>
        <p:spPr>
          <a:xfrm>
            <a:off x="352029" y="2665382"/>
            <a:ext cx="605596" cy="623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3F5378"/>
                </a:solidFill>
              </a:rPr>
              <a:t>1.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E45E965-B22E-A6C0-A0CB-109C501E6C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54AFBBA0-5D35-9D9E-008B-6A78039DF457}"/>
              </a:ext>
            </a:extLst>
          </p:cNvPr>
          <p:cNvSpPr/>
          <p:nvPr/>
        </p:nvSpPr>
        <p:spPr>
          <a:xfrm>
            <a:off x="352029" y="409102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B65186-0E52-34C6-A02B-95ADD908AFC9}"/>
              </a:ext>
            </a:extLst>
          </p:cNvPr>
          <p:cNvSpPr txBox="1"/>
          <p:nvPr/>
        </p:nvSpPr>
        <p:spPr>
          <a:xfrm>
            <a:off x="1390678" y="111002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1.1	Competências e Atribuições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45D6890-02A7-DFC2-4357-D98CD7C40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2418" y="1863435"/>
            <a:ext cx="6187164" cy="41856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E46BBB6-9A93-2EF6-E704-08FDBE2AE7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225" t="9881" r="30004" b="86292"/>
          <a:stretch>
            <a:fillRect/>
          </a:stretch>
        </p:blipFill>
        <p:spPr>
          <a:xfrm>
            <a:off x="5895976" y="2257426"/>
            <a:ext cx="1924050" cy="2095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Gráfico 10" descr="Aviso">
            <a:extLst>
              <a:ext uri="{FF2B5EF4-FFF2-40B4-BE49-F238E27FC236}">
                <a16:creationId xmlns:a16="http://schemas.microsoft.com/office/drawing/2014/main" id="{98378881-FBBD-8BCB-0A7E-8EF7DA330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8146" y="5506678"/>
            <a:ext cx="549479" cy="5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8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960D62-0564-8EAA-794A-11826C640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20C87E5-E94D-2982-E89B-FDA3657122E5}"/>
              </a:ext>
            </a:extLst>
          </p:cNvPr>
          <p:cNvSpPr txBox="1"/>
          <p:nvPr/>
        </p:nvSpPr>
        <p:spPr>
          <a:xfrm>
            <a:off x="1562128" y="1138953"/>
            <a:ext cx="8215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1.2. Texto resumido contendo as atribuições do órgão/entidade,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as divisões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 as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principais normas jurídicas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(leis, decretos, portarias etc.) com os respectivos links para acesso integral ao conteúdo da lei.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BCE2BD4-0E28-17B9-EE27-1F4851876C3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7B2A37B-FB38-389C-E4AF-C03CA47D236F}"/>
              </a:ext>
            </a:extLst>
          </p:cNvPr>
          <p:cNvSpPr/>
          <p:nvPr/>
        </p:nvSpPr>
        <p:spPr>
          <a:xfrm rot="16200000">
            <a:off x="950531" y="42000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A2B0F77-2EDC-007B-A3BA-110BF2EB91DF}"/>
              </a:ext>
            </a:extLst>
          </p:cNvPr>
          <p:cNvSpPr/>
          <p:nvPr/>
        </p:nvSpPr>
        <p:spPr>
          <a:xfrm>
            <a:off x="352029" y="2665382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lt1">
                    <a:alpha val="30000"/>
                  </a:schemeClr>
                </a:solidFill>
              </a:rPr>
              <a:t>1.1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8837B7AF-1827-7BDD-3F11-D12E9BC318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56D3F180-88EC-7B01-76FB-C54DEBED9757}"/>
              </a:ext>
            </a:extLst>
          </p:cNvPr>
          <p:cNvSpPr/>
          <p:nvPr/>
        </p:nvSpPr>
        <p:spPr>
          <a:xfrm>
            <a:off x="352029" y="4000729"/>
            <a:ext cx="605596" cy="623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4C6592"/>
                </a:solidFill>
              </a:rPr>
              <a:t>1.2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D32E1A5-4B25-53EB-C219-2BD6E575A440}"/>
              </a:ext>
            </a:extLst>
          </p:cNvPr>
          <p:cNvSpPr txBox="1"/>
          <p:nvPr/>
        </p:nvSpPr>
        <p:spPr>
          <a:xfrm>
            <a:off x="1390678" y="111002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1.1	Competências e Atribuições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8E24768-046C-1BC8-933B-C5AE901E2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2418" y="2041002"/>
            <a:ext cx="6187164" cy="41856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37B9656-62F3-C26B-0167-A60080745D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503" b="12127"/>
          <a:stretch>
            <a:fillRect/>
          </a:stretch>
        </p:blipFill>
        <p:spPr>
          <a:xfrm>
            <a:off x="2537619" y="4440627"/>
            <a:ext cx="7501728" cy="179496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7867403-0AEF-7FA9-40A5-69E400F0B6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97" t="26107" r="197" b="47496"/>
          <a:stretch>
            <a:fillRect/>
          </a:stretch>
        </p:blipFill>
        <p:spPr>
          <a:xfrm>
            <a:off x="3504894" y="3066535"/>
            <a:ext cx="6977512" cy="124604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Gráfico 12" descr="Aviso">
            <a:extLst>
              <a:ext uri="{FF2B5EF4-FFF2-40B4-BE49-F238E27FC236}">
                <a16:creationId xmlns:a16="http://schemas.microsoft.com/office/drawing/2014/main" id="{DB75002C-3987-B006-6841-9FBCEB2D54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8146" y="5506678"/>
            <a:ext cx="549479" cy="5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BC6DB3-70AD-5946-7EED-7744635C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AAEE76A-0E99-F6EA-4B06-F94D2FC02C0E}"/>
              </a:ext>
            </a:extLst>
          </p:cNvPr>
          <p:cNvSpPr txBox="1"/>
          <p:nvPr/>
        </p:nvSpPr>
        <p:spPr>
          <a:xfrm>
            <a:off x="1680491" y="2381135"/>
            <a:ext cx="82157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OBSERVAÇÕES: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• Não é necessário transcrever as normas jurídicas; elas podem ser citadas dentro do texto.</a:t>
            </a: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• Ao fazer referência a uma norma jurídica, utilize links de acesso direto à respectiva norma presente no Catálogo de Legislação Municipal, evitando disponibilizar arquivos em PDF (o conteúdo do arquivo pode ficar obsoleto).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33CBB11-F7DD-4047-7474-FE8D5FCFBA55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D651391-4027-BF2E-04C6-B18F6FA14869}"/>
              </a:ext>
            </a:extLst>
          </p:cNvPr>
          <p:cNvSpPr/>
          <p:nvPr/>
        </p:nvSpPr>
        <p:spPr>
          <a:xfrm rot="16200000">
            <a:off x="950532" y="563027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DDA0A3A-A87A-F426-927A-B5F6A0ECD5D9}"/>
              </a:ext>
            </a:extLst>
          </p:cNvPr>
          <p:cNvSpPr/>
          <p:nvPr/>
        </p:nvSpPr>
        <p:spPr>
          <a:xfrm>
            <a:off x="352029" y="2665382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BB44EE3-7093-086B-F91D-BD93E5EA71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0C945C51-B641-E3F2-02A0-7CAAF61EF1A3}"/>
              </a:ext>
            </a:extLst>
          </p:cNvPr>
          <p:cNvSpPr/>
          <p:nvPr/>
        </p:nvSpPr>
        <p:spPr>
          <a:xfrm>
            <a:off x="352029" y="400072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EC61D7D-0E2F-83DD-B1BA-8E60E006BCF4}"/>
              </a:ext>
            </a:extLst>
          </p:cNvPr>
          <p:cNvSpPr txBox="1"/>
          <p:nvPr/>
        </p:nvSpPr>
        <p:spPr>
          <a:xfrm>
            <a:off x="1390678" y="111002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1.1	Competências e Atribuições</a:t>
            </a:r>
          </a:p>
        </p:txBody>
      </p:sp>
      <p:pic>
        <p:nvPicPr>
          <p:cNvPr id="13" name="Gráfico 12" descr="Aviso">
            <a:extLst>
              <a:ext uri="{FF2B5EF4-FFF2-40B4-BE49-F238E27FC236}">
                <a16:creationId xmlns:a16="http://schemas.microsoft.com/office/drawing/2014/main" id="{D88507BA-9A9D-8298-B8A1-E5FAAE4048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146" y="5506678"/>
            <a:ext cx="549479" cy="54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75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0E7E54-D0B3-41EC-2A9C-770C1E3CA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CBEE0EB-8E91-5C05-B808-7495E5693B79}"/>
              </a:ext>
            </a:extLst>
          </p:cNvPr>
          <p:cNvSpPr txBox="1"/>
          <p:nvPr/>
        </p:nvSpPr>
        <p:spPr>
          <a:xfrm>
            <a:off x="131201" y="95761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Institucional</a:t>
            </a:r>
            <a:endParaRPr lang="pt-BR" sz="4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1592121-B0F9-D4DD-BF79-AA0037BF3A8B}"/>
              </a:ext>
            </a:extLst>
          </p:cNvPr>
          <p:cNvSpPr txBox="1"/>
          <p:nvPr/>
        </p:nvSpPr>
        <p:spPr>
          <a:xfrm>
            <a:off x="901335" y="2278519"/>
            <a:ext cx="92281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[TEXTO PADRÃO]</a:t>
            </a:r>
          </a:p>
          <a:p>
            <a:pPr algn="ctr"/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Nesta seção são divulgadas informações institucionais e organizacionais, compreendendo suas funções, competências, estrutura organizacional e relação de autoridades, com telefones e endereços de contato, agenda de autoridades, horários de atendimento e legislação do órgão/entidade.</a:t>
            </a:r>
            <a:r>
              <a:rPr lang="pt-BR" dirty="0"/>
              <a:t>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87A9670-4618-5CDB-DCBB-A8054EFDEBDF}"/>
              </a:ext>
            </a:extLst>
          </p:cNvPr>
          <p:cNvSpPr txBox="1"/>
          <p:nvPr/>
        </p:nvSpPr>
        <p:spPr>
          <a:xfrm>
            <a:off x="244110" y="1215405"/>
            <a:ext cx="922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Disponibilizar 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padrão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as 4 subseções obrigatórias (incluir os links das respectivas páginas), na seguinte ordem: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62FAD2-C533-09A7-C366-78328E93CC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217"/>
          <a:stretch>
            <a:fillRect/>
          </a:stretch>
        </p:blipFill>
        <p:spPr>
          <a:xfrm>
            <a:off x="2876619" y="4760052"/>
            <a:ext cx="4934639" cy="10077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09F85E0-9D71-1061-7362-4238515F2DE2}"/>
              </a:ext>
            </a:extLst>
          </p:cNvPr>
          <p:cNvSpPr txBox="1"/>
          <p:nvPr/>
        </p:nvSpPr>
        <p:spPr>
          <a:xfrm>
            <a:off x="3123252" y="5460014"/>
            <a:ext cx="2220686" cy="307777"/>
          </a:xfrm>
          <a:prstGeom prst="rect">
            <a:avLst/>
          </a:prstGeom>
          <a:solidFill>
            <a:srgbClr val="F7F6F9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Agenda da Autoridade</a:t>
            </a:r>
          </a:p>
        </p:txBody>
      </p:sp>
      <p:pic>
        <p:nvPicPr>
          <p:cNvPr id="17" name="Gráfico 16" descr="Cursor">
            <a:extLst>
              <a:ext uri="{FF2B5EF4-FFF2-40B4-BE49-F238E27FC236}">
                <a16:creationId xmlns:a16="http://schemas.microsoft.com/office/drawing/2014/main" id="{7A9B8F01-7751-BF80-B8C6-24BBFC737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7994" y="5015064"/>
            <a:ext cx="497714" cy="49771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77F68AD-B2AB-DD25-0E11-A313DDE4B4C9}"/>
              </a:ext>
            </a:extLst>
          </p:cNvPr>
          <p:cNvSpPr/>
          <p:nvPr/>
        </p:nvSpPr>
        <p:spPr>
          <a:xfrm>
            <a:off x="0" y="6444922"/>
            <a:ext cx="10782300" cy="413077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53220F5-0F0E-8233-448E-1880C6DFDD9F}"/>
              </a:ext>
            </a:extLst>
          </p:cNvPr>
          <p:cNvSpPr/>
          <p:nvPr/>
        </p:nvSpPr>
        <p:spPr>
          <a:xfrm>
            <a:off x="3748301" y="6253218"/>
            <a:ext cx="1708860" cy="400659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C14556-007F-A83E-7B6A-66D36AC01604}"/>
              </a:ext>
            </a:extLst>
          </p:cNvPr>
          <p:cNvSpPr txBox="1"/>
          <p:nvPr/>
        </p:nvSpPr>
        <p:spPr>
          <a:xfrm>
            <a:off x="427369" y="6444922"/>
            <a:ext cx="123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CDDBBE-97E8-0B71-7892-EB7818F06998}"/>
              </a:ext>
            </a:extLst>
          </p:cNvPr>
          <p:cNvSpPr txBox="1"/>
          <p:nvPr/>
        </p:nvSpPr>
        <p:spPr>
          <a:xfrm>
            <a:off x="1856711" y="6435979"/>
            <a:ext cx="180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Acesso à Informação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44503FB-56E2-6EF1-472A-BEF5F6E3D020}"/>
              </a:ext>
            </a:extLst>
          </p:cNvPr>
          <p:cNvSpPr txBox="1"/>
          <p:nvPr/>
        </p:nvSpPr>
        <p:spPr>
          <a:xfrm>
            <a:off x="4061085" y="6332561"/>
            <a:ext cx="1306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Institucional</a:t>
            </a:r>
          </a:p>
        </p:txBody>
      </p:sp>
    </p:spTree>
    <p:extLst>
      <p:ext uri="{BB962C8B-B14F-4D97-AF65-F5344CB8AC3E}">
        <p14:creationId xmlns:p14="http://schemas.microsoft.com/office/powerpoint/2010/main" val="577972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3C44B-6B5B-CF17-49AB-CB72725BB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19B83F7-CC60-2EA6-3180-32E9E509737B}"/>
              </a:ext>
            </a:extLst>
          </p:cNvPr>
          <p:cNvSpPr txBox="1"/>
          <p:nvPr/>
        </p:nvSpPr>
        <p:spPr>
          <a:xfrm>
            <a:off x="1390678" y="111002"/>
            <a:ext cx="944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1.2	Organograma e Estrutura Administrativa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A3792C-B083-82B1-73E8-77DF4C024889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07EE1AF-433B-7FA6-72A1-0AD5741BE11C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97EF8BD-296B-DDAD-F737-8C003BDFCF2D}"/>
              </a:ext>
            </a:extLst>
          </p:cNvPr>
          <p:cNvSpPr/>
          <p:nvPr/>
        </p:nvSpPr>
        <p:spPr>
          <a:xfrm rot="16200000">
            <a:off x="94559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449F57E-381B-23AA-0E1D-22A419CE25CB}"/>
              </a:ext>
            </a:extLst>
          </p:cNvPr>
          <p:cNvSpPr/>
          <p:nvPr/>
        </p:nvSpPr>
        <p:spPr>
          <a:xfrm>
            <a:off x="268480" y="2665382"/>
            <a:ext cx="74334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1.2.1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8E6A7C6-3972-368E-9AFF-6650AC5542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26E07D-5532-5334-5501-601A2C4A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9412" y="1511356"/>
            <a:ext cx="4830388" cy="47121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86D6D3DC-FC2F-4E61-E5A3-D5EF2047E17A}"/>
              </a:ext>
            </a:extLst>
          </p:cNvPr>
          <p:cNvSpPr/>
          <p:nvPr/>
        </p:nvSpPr>
        <p:spPr>
          <a:xfrm>
            <a:off x="268480" y="4091023"/>
            <a:ext cx="74334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1.2.2</a:t>
            </a:r>
          </a:p>
        </p:txBody>
      </p:sp>
    </p:spTree>
    <p:extLst>
      <p:ext uri="{BB962C8B-B14F-4D97-AF65-F5344CB8AC3E}">
        <p14:creationId xmlns:p14="http://schemas.microsoft.com/office/powerpoint/2010/main" val="4219052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7EE31E-1B8B-A3E8-EB64-D46365DC5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77D2B36-6FF7-EDD4-97B5-FD6D14AE71CB}"/>
              </a:ext>
            </a:extLst>
          </p:cNvPr>
          <p:cNvSpPr txBox="1"/>
          <p:nvPr/>
        </p:nvSpPr>
        <p:spPr>
          <a:xfrm>
            <a:off x="1390678" y="111002"/>
            <a:ext cx="944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1.2	Organograma e Estrutura Administrativa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CBACA8E-2F01-F2DE-1660-B730541FF995}"/>
              </a:ext>
            </a:extLst>
          </p:cNvPr>
          <p:cNvSpPr txBox="1"/>
          <p:nvPr/>
        </p:nvSpPr>
        <p:spPr>
          <a:xfrm>
            <a:off x="1584546" y="1511356"/>
            <a:ext cx="2541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1.2.1 Organograma: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F258028-18EB-1F5C-4E98-0BB0A0E2203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CC3DDBC-5B53-C1B6-3036-627EE0E652F2}"/>
              </a:ext>
            </a:extLst>
          </p:cNvPr>
          <p:cNvSpPr/>
          <p:nvPr/>
        </p:nvSpPr>
        <p:spPr>
          <a:xfrm rot="16200000">
            <a:off x="932130" y="283321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FEA09E7-4339-0001-EC1A-64EAF8CBDFCC}"/>
              </a:ext>
            </a:extLst>
          </p:cNvPr>
          <p:cNvSpPr/>
          <p:nvPr/>
        </p:nvSpPr>
        <p:spPr>
          <a:xfrm>
            <a:off x="236619" y="2665382"/>
            <a:ext cx="743346" cy="623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3F5378"/>
                </a:solidFill>
              </a:rPr>
              <a:t>1.2.1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C83EFA00-3BC0-B26F-2BB0-A784000AF1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0D6461D-3B03-7289-ED76-2F6396E03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9887" y="1511356"/>
            <a:ext cx="4830388" cy="47121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5895B7DC-F305-A406-A49D-01395C0801AF}"/>
              </a:ext>
            </a:extLst>
          </p:cNvPr>
          <p:cNvSpPr/>
          <p:nvPr/>
        </p:nvSpPr>
        <p:spPr>
          <a:xfrm>
            <a:off x="236619" y="4091023"/>
            <a:ext cx="74334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1.2.2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9EF068-4613-233B-9542-5141B629394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03" r="9662" b="37877"/>
          <a:stretch>
            <a:fillRect/>
          </a:stretch>
        </p:blipFill>
        <p:spPr>
          <a:xfrm>
            <a:off x="5067299" y="1511356"/>
            <a:ext cx="5415944" cy="3698819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3462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05055-D504-6288-4CA8-6E51F5807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B4A160B-5896-6989-E176-C7309D690539}"/>
              </a:ext>
            </a:extLst>
          </p:cNvPr>
          <p:cNvSpPr txBox="1"/>
          <p:nvPr/>
        </p:nvSpPr>
        <p:spPr>
          <a:xfrm>
            <a:off x="1390678" y="111002"/>
            <a:ext cx="944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1.2	Organograma e Estrutura Administrativa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5AA8F4-0065-68B7-7716-480A847C7D91}"/>
              </a:ext>
            </a:extLst>
          </p:cNvPr>
          <p:cNvSpPr txBox="1"/>
          <p:nvPr/>
        </p:nvSpPr>
        <p:spPr>
          <a:xfrm>
            <a:off x="1584545" y="1511356"/>
            <a:ext cx="31075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1.2.2 Lista Estrutura Organizacional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Com as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unidades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principais e os respectivos responsáveis.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Setor 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responsável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96BDF45-10A3-35BC-DAF8-B4A849EEA49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602560B-91E1-0D71-84F9-5EF0553CAB23}"/>
              </a:ext>
            </a:extLst>
          </p:cNvPr>
          <p:cNvSpPr/>
          <p:nvPr/>
        </p:nvSpPr>
        <p:spPr>
          <a:xfrm rot="16200000">
            <a:off x="945589" y="425172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B44832C-E0B0-B34B-1008-585F66DED53F}"/>
              </a:ext>
            </a:extLst>
          </p:cNvPr>
          <p:cNvSpPr/>
          <p:nvPr/>
        </p:nvSpPr>
        <p:spPr>
          <a:xfrm>
            <a:off x="239849" y="2665382"/>
            <a:ext cx="74334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1.2.1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B044BD2-CF29-0D45-5104-8D580308E7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1D4C2A6-F808-1C54-A1C7-C872DF1CD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7987" y="1511356"/>
            <a:ext cx="4830388" cy="47121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E8547E58-72A6-ABC4-97B9-BB99F5794AB4}"/>
              </a:ext>
            </a:extLst>
          </p:cNvPr>
          <p:cNvSpPr/>
          <p:nvPr/>
        </p:nvSpPr>
        <p:spPr>
          <a:xfrm>
            <a:off x="239849" y="4091023"/>
            <a:ext cx="743346" cy="6236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3F5378"/>
                </a:solidFill>
              </a:rPr>
              <a:t>1.2.2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42F656-1748-D6BD-A06E-15F507CDB45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2527" b="1"/>
          <a:stretch>
            <a:fillRect/>
          </a:stretch>
        </p:blipFill>
        <p:spPr>
          <a:xfrm>
            <a:off x="5027987" y="3819680"/>
            <a:ext cx="6341633" cy="231824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25193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CECD9-C61D-E9EB-1643-CD026EE00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BEE2864-AE78-39E8-FBC7-E9ECCE69F185}"/>
              </a:ext>
            </a:extLst>
          </p:cNvPr>
          <p:cNvSpPr txBox="1"/>
          <p:nvPr/>
        </p:nvSpPr>
        <p:spPr>
          <a:xfrm>
            <a:off x="131201" y="95761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Institucional</a:t>
            </a:r>
            <a:endParaRPr lang="pt-BR" sz="4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ABBE80-B6C7-C4D6-A152-FA8DE9EDD173}"/>
              </a:ext>
            </a:extLst>
          </p:cNvPr>
          <p:cNvSpPr txBox="1"/>
          <p:nvPr/>
        </p:nvSpPr>
        <p:spPr>
          <a:xfrm>
            <a:off x="901335" y="2278519"/>
            <a:ext cx="92281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[TEXTO PADRÃO]</a:t>
            </a:r>
          </a:p>
          <a:p>
            <a:pPr algn="ctr"/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Nesta seção são divulgadas informações institucionais e organizacionais, compreendendo suas funções, competências, estrutura organizacional e relação de autoridades, com telefones e endereços de contato, agenda de autoridades, horários de atendimento e legislação do órgão/entidade.</a:t>
            </a:r>
            <a:r>
              <a:rPr lang="pt-BR" dirty="0"/>
              <a:t>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0CAAB04-781F-5C3B-0521-957AFB1E204C}"/>
              </a:ext>
            </a:extLst>
          </p:cNvPr>
          <p:cNvSpPr txBox="1"/>
          <p:nvPr/>
        </p:nvSpPr>
        <p:spPr>
          <a:xfrm>
            <a:off x="244110" y="1215405"/>
            <a:ext cx="922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Disponibilizar 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padrão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as 4 subseções obrigatórias (incluir os links das respectivas páginas), na seguinte ordem: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8C5D416-8F95-B729-173B-4D3CE0358C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217"/>
          <a:stretch>
            <a:fillRect/>
          </a:stretch>
        </p:blipFill>
        <p:spPr>
          <a:xfrm>
            <a:off x="2876619" y="4760052"/>
            <a:ext cx="4934639" cy="10077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7D651BB-5B41-3B75-5CCC-EF0D4E3EEA37}"/>
              </a:ext>
            </a:extLst>
          </p:cNvPr>
          <p:cNvSpPr txBox="1"/>
          <p:nvPr/>
        </p:nvSpPr>
        <p:spPr>
          <a:xfrm>
            <a:off x="3123252" y="5460014"/>
            <a:ext cx="2220686" cy="307777"/>
          </a:xfrm>
          <a:prstGeom prst="rect">
            <a:avLst/>
          </a:prstGeom>
          <a:solidFill>
            <a:srgbClr val="F7F6F9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Agenda da Autoridade</a:t>
            </a:r>
          </a:p>
        </p:txBody>
      </p:sp>
      <p:pic>
        <p:nvPicPr>
          <p:cNvPr id="17" name="Gráfico 16" descr="Cursor">
            <a:extLst>
              <a:ext uri="{FF2B5EF4-FFF2-40B4-BE49-F238E27FC236}">
                <a16:creationId xmlns:a16="http://schemas.microsoft.com/office/drawing/2014/main" id="{F407D526-F344-0ECF-775E-7CD098195B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714" y="5279020"/>
            <a:ext cx="497714" cy="49771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E22B472-CC83-C136-418E-1C1BFA03D4B1}"/>
              </a:ext>
            </a:extLst>
          </p:cNvPr>
          <p:cNvSpPr/>
          <p:nvPr/>
        </p:nvSpPr>
        <p:spPr>
          <a:xfrm>
            <a:off x="0" y="6444922"/>
            <a:ext cx="10782300" cy="413077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4A03758-7435-0105-80DF-3DFD6B144076}"/>
              </a:ext>
            </a:extLst>
          </p:cNvPr>
          <p:cNvSpPr/>
          <p:nvPr/>
        </p:nvSpPr>
        <p:spPr>
          <a:xfrm>
            <a:off x="3748301" y="6253218"/>
            <a:ext cx="1708860" cy="400659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13BCE81-1842-0F1C-12B4-1C025755AB4E}"/>
              </a:ext>
            </a:extLst>
          </p:cNvPr>
          <p:cNvSpPr txBox="1"/>
          <p:nvPr/>
        </p:nvSpPr>
        <p:spPr>
          <a:xfrm>
            <a:off x="427369" y="6444922"/>
            <a:ext cx="123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8620B99-DFF1-7F1E-B16E-AF211867E9D1}"/>
              </a:ext>
            </a:extLst>
          </p:cNvPr>
          <p:cNvSpPr txBox="1"/>
          <p:nvPr/>
        </p:nvSpPr>
        <p:spPr>
          <a:xfrm>
            <a:off x="1856711" y="6435979"/>
            <a:ext cx="180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Acesso à Informação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C80043-8FE1-CC5F-3B0B-A37E919A25B9}"/>
              </a:ext>
            </a:extLst>
          </p:cNvPr>
          <p:cNvSpPr txBox="1"/>
          <p:nvPr/>
        </p:nvSpPr>
        <p:spPr>
          <a:xfrm>
            <a:off x="4061085" y="6332561"/>
            <a:ext cx="1306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Institucional</a:t>
            </a:r>
          </a:p>
        </p:txBody>
      </p:sp>
    </p:spTree>
    <p:extLst>
      <p:ext uri="{BB962C8B-B14F-4D97-AF65-F5344CB8AC3E}">
        <p14:creationId xmlns:p14="http://schemas.microsoft.com/office/powerpoint/2010/main" val="1774792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D5BDE1-4006-7EF2-F2AA-B0DCA4645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CB764E5-5678-3526-B0A2-8C3EB3DC92C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D3906D6-39C6-EEE4-5D74-F41B1936623C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1B66037-3370-46C9-B8FD-5BABA7FC838A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B530A7C-7CA6-F44E-5E67-F0E81EDC12DC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1603A9C-9089-7804-5FBD-5BAE35182142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F2440CE-7EC6-5394-D1FD-46E3DDA3A4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1C81E5D7-B5A9-7B65-AC15-5FE1BCCC8885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B142715-8212-14C7-5AE8-899D4AB4B6CB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0EE3398-D62A-04AF-223D-512C204CAA8B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81D65C-35C2-FC9F-A98C-5D30693A4055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7D8A658-FE6D-5A08-D594-859C8EBF8E19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5C732BC-6391-AEF4-0F3B-73D8A2EEB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404" y="1388498"/>
            <a:ext cx="3645921" cy="48557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6698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BE93C-70AD-BDB8-BEF8-D3034FC83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4C8DFD7-1CE9-902C-65B2-CCB50B9DA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0381" y="1327248"/>
            <a:ext cx="3834994" cy="49782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D5799FA-3407-E492-3307-C10829DE4603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80A5B4-7A38-7C2C-2981-7EC813B0E228}"/>
              </a:ext>
            </a:extLst>
          </p:cNvPr>
          <p:cNvSpPr txBox="1"/>
          <p:nvPr/>
        </p:nvSpPr>
        <p:spPr>
          <a:xfrm>
            <a:off x="1584545" y="1511356"/>
            <a:ext cx="28636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1.3.1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Currículo da autoridade máxima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Foto da autoridade máxima fica à critério, não sendo obrigatória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4B539A-2434-B6C9-DC17-1986C153CE36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EB3812B-BD2C-F3EC-0189-FC1C4A101A78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4D3BA91F-EE72-CCBD-E022-11CB2A6B5407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7532012-C686-41AE-160C-FBC658D41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73691F7-B36F-85A3-3A02-6EA14D0B69E9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6D22880-9FD3-4E0C-69F8-BACB770972B7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C5F9169-25BF-3761-28C2-A2ECA6161E7A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B78D692-3DBE-36B0-FA28-585A659B1496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02C932D-C1FD-907F-0172-A2065CACFCF1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61006B6-D99A-1C5B-99D4-78C2F7F9279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4437" r="4578"/>
          <a:stretch>
            <a:fillRect/>
          </a:stretch>
        </p:blipFill>
        <p:spPr>
          <a:xfrm>
            <a:off x="4880381" y="5076142"/>
            <a:ext cx="5806669" cy="122938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09825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EA7332-7139-1596-2B59-AE9F5F826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E6CA4D6-0FC6-ECE1-6D7E-C9E1A7324544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A2192E-E161-2C62-79B9-9E3916CD7BF3}"/>
              </a:ext>
            </a:extLst>
          </p:cNvPr>
          <p:cNvSpPr txBox="1"/>
          <p:nvPr/>
        </p:nvSpPr>
        <p:spPr>
          <a:xfrm>
            <a:off x="1608554" y="1447936"/>
            <a:ext cx="31348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1.3.2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Lista com Estrutura Organizacional e informações de contato (de acordo com o organograma), contendo: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Principais unidades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Respectivos responsáveis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Endereço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Telefone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E-mail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8FE3E65-7D6F-5820-F505-75B81AC4B2E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0989D3D-0EEE-9B48-567F-AF99BFAD46D5}"/>
              </a:ext>
            </a:extLst>
          </p:cNvPr>
          <p:cNvSpPr/>
          <p:nvPr/>
        </p:nvSpPr>
        <p:spPr>
          <a:xfrm rot="16200000">
            <a:off x="950532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A175550-F818-C075-FB96-D47FEF87E23D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0C2A428-DA95-B956-0FA0-212807B4D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4E424C9-2E43-26F6-CE80-6A644827D145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BEBB738-9A46-808E-ED16-F99B49AF6B9A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13332EB-CEAD-D3E0-F6E6-D03D21CCEF3B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BD999CA-E690-CD92-AFF3-A40ED65400BE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5C57D6F-4E27-E833-4384-7FC1AFD03C38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7FDEE576-D002-3A71-0705-17556EEDF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2944" y="1565493"/>
            <a:ext cx="5141311" cy="40914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A5DF07A-43DD-9C94-B947-E6A1FDFF3D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4262" r="17806" b="14320"/>
          <a:stretch>
            <a:fillRect/>
          </a:stretch>
        </p:blipFill>
        <p:spPr>
          <a:xfrm>
            <a:off x="5032943" y="4143375"/>
            <a:ext cx="5654107" cy="117247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24495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93BF04-CCFB-4D18-1A0D-234A14E7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3279978-040D-9C60-00A7-1F5DF078451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346DFF-86E9-3EFC-577F-84F98E368F5C}"/>
              </a:ext>
            </a:extLst>
          </p:cNvPr>
          <p:cNvSpPr txBox="1"/>
          <p:nvPr/>
        </p:nvSpPr>
        <p:spPr>
          <a:xfrm>
            <a:off x="1608554" y="1514611"/>
            <a:ext cx="31348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*Ao final da lista de Estrutura Organizacional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1.3.3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Lista de Servidores em arquivo (formato aberto) com: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Mês/Ano – da atualização da lista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Arquivo em formato aberto/ formato fechado de arquivo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2694221-7F31-A955-7F3C-98D917370CED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E3FF357-2CA6-E6F4-B54F-990A423D22F7}"/>
              </a:ext>
            </a:extLst>
          </p:cNvPr>
          <p:cNvSpPr/>
          <p:nvPr/>
        </p:nvSpPr>
        <p:spPr>
          <a:xfrm rot="16200000">
            <a:off x="942529" y="394914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7ADF204-EF9F-C83D-3E79-2492CCDCDCEE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5A398537-7F36-F802-0D99-21CE0AB574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7A91200-F18B-AC79-809F-9DE152A040E7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FEFA7AD-B527-DD9E-FCB3-C5865FCCCC09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884C761-1EC2-5FE8-CC21-79992EEF4566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A0CEBDF-F12A-EF10-8EC1-DC35B064A4B0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2C10A75-7EDD-E1A3-DB29-E423F2BDCDF2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F1B64C80-1871-DD9F-642C-22BF00FE4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2945" y="2217707"/>
            <a:ext cx="5686735" cy="185818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0B1E320-6353-7780-C2C3-3AFD4FC8A7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0070" r="6344" b="25007"/>
          <a:stretch>
            <a:fillRect/>
          </a:stretch>
        </p:blipFill>
        <p:spPr>
          <a:xfrm>
            <a:off x="5128531" y="3336566"/>
            <a:ext cx="5495561" cy="66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93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1C901-F4E7-20B9-F853-7B209CE64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25825C0-990B-3058-C47E-FE49EE153B35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8D37BA-94E5-9189-9CDB-0DCEE274E5A0}"/>
              </a:ext>
            </a:extLst>
          </p:cNvPr>
          <p:cNvSpPr txBox="1"/>
          <p:nvPr/>
        </p:nvSpPr>
        <p:spPr>
          <a:xfrm>
            <a:off x="2110403" y="3405881"/>
            <a:ext cx="80093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arquivo da relação de servidores deverá conter as seguintes informações: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setor</a:t>
            </a:r>
          </a:p>
          <a:p>
            <a:pPr marL="285750" indent="-285750">
              <a:buFontTx/>
              <a:buChar char="-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funcionário</a:t>
            </a:r>
          </a:p>
          <a:p>
            <a:pPr marL="285750" indent="-285750">
              <a:buFontTx/>
              <a:buChar char="-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cargo</a:t>
            </a:r>
          </a:p>
          <a:p>
            <a:pPr marL="285750" indent="-285750">
              <a:buFontTx/>
              <a:buChar char="-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Tipo de vínculo</a:t>
            </a:r>
          </a:p>
          <a:p>
            <a:pPr marL="285750" indent="-285750">
              <a:buFontTx/>
              <a:buChar char="-"/>
            </a:pPr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Observações: 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utilizar siglas para cargos e 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Adicionar órgão ou entidade de origem no caso de servidores requisitados ou cedidos.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0249D20-A969-7EE1-4AAF-2E3586F4E7D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9F41EE3-96F5-70BD-A131-690BD8046608}"/>
              </a:ext>
            </a:extLst>
          </p:cNvPr>
          <p:cNvSpPr/>
          <p:nvPr/>
        </p:nvSpPr>
        <p:spPr>
          <a:xfrm rot="16200000">
            <a:off x="942529" y="394914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98E76FC-3813-2466-B9A0-2FBA8AD5FECE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CEC8F7E7-8D08-FDFF-C5B4-A10A0F8E02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97874F4-0E11-5B85-07A2-7A44F847A339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9EC97C0-F48D-88AC-8D96-AB3B4449093C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975FEEF-0F64-2E64-F9E4-8CD1A74638FF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BAAA025-C913-13EB-EAFA-667679D454FB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CBE1F1A-8D1E-60DB-EAE1-273CF91E85EA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5" name="Gráfico 4" descr="Seta com curva ligeira">
            <a:extLst>
              <a:ext uri="{FF2B5EF4-FFF2-40B4-BE49-F238E27FC236}">
                <a16:creationId xmlns:a16="http://schemas.microsoft.com/office/drawing/2014/main" id="{6812DACE-A126-13E5-60F3-FEF25347D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3203" y="3328338"/>
            <a:ext cx="457200" cy="4572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9230A68-514C-E7F8-137D-65590ED664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3549" y="1611137"/>
            <a:ext cx="8644902" cy="121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92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4D59B2-CE48-6EAA-2C91-749EE8B9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33A3751-0EF6-B6EF-8B98-A71F94319E4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A2F4D4B-DBCC-24C6-40E1-C31F9EAB4B4C}"/>
              </a:ext>
            </a:extLst>
          </p:cNvPr>
          <p:cNvSpPr txBox="1"/>
          <p:nvPr/>
        </p:nvSpPr>
        <p:spPr>
          <a:xfrm>
            <a:off x="1529378" y="1340215"/>
            <a:ext cx="747174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1.3.4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Link para página de Funcionalismo do Portal da Transparência do Município de São Paulo: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Após o arquivo: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Link para a página de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“Funcionalismo” do Portal da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Transparência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Frase padrão: 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“Para visualizar a lista de </a:t>
            </a:r>
          </a:p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servidores, clique em "órgão" </a:t>
            </a:r>
          </a:p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 escolha </a:t>
            </a:r>
          </a:p>
          <a:p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[</a:t>
            </a:r>
            <a:r>
              <a:rPr lang="pt-BR" sz="14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</a:t>
            </a: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].”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876F41E-C639-2007-B1AE-42EE2FF63773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5151FB9-6C20-15C1-EE07-DFA3FC9EF4AA}"/>
              </a:ext>
            </a:extLst>
          </p:cNvPr>
          <p:cNvSpPr/>
          <p:nvPr/>
        </p:nvSpPr>
        <p:spPr>
          <a:xfrm rot="16200000">
            <a:off x="950532" y="47036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1828B48-152B-6F51-905B-9197E435CA8A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FC5998A-4AE0-1791-C125-9F005E016D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32B79D3-0F82-CD31-4DED-2F011A9FCE74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38A172F-38FC-299A-E853-BE3B4436404B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0285F05-234B-ECD5-2414-646F78815919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6B72AF4-884A-B5ED-DF59-25747C842940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845BFB5-1545-DBE6-C1DC-738CDC519F11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03672DF-2CC7-9A34-D977-DFC6FEBFC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1319" y="2499909"/>
            <a:ext cx="5686735" cy="185818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7F9FABF-061A-E753-82C4-50098F0433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630" r="16336"/>
          <a:stretch>
            <a:fillRect/>
          </a:stretch>
        </p:blipFill>
        <p:spPr>
          <a:xfrm>
            <a:off x="4401319" y="3939646"/>
            <a:ext cx="6261303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16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824A2-A2B9-34DC-E8DA-DE898258D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90638B-B348-92B4-A10C-F1358D21FC8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21A7777-6EDA-C0A5-C3BB-D6438529B157}"/>
              </a:ext>
            </a:extLst>
          </p:cNvPr>
          <p:cNvSpPr txBox="1"/>
          <p:nvPr/>
        </p:nvSpPr>
        <p:spPr>
          <a:xfrm>
            <a:off x="1529378" y="1340215"/>
            <a:ext cx="8557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1.3.4 Link para página de Funcionalismo do Portal da Transparência do Município de São Paulo: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3078C93-82BC-51D6-5B34-9B50A5D344A5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A4BF2232-14BC-8AB4-31F6-C326740CAFB3}"/>
              </a:ext>
            </a:extLst>
          </p:cNvPr>
          <p:cNvSpPr/>
          <p:nvPr/>
        </p:nvSpPr>
        <p:spPr>
          <a:xfrm rot="16200000">
            <a:off x="950532" y="47036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B495CB6-1F34-4C85-3448-017FA561B399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0CB806B5-9AC9-4F72-38E8-5B79C334C7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4A8E173-0ADF-0E4F-9921-0170AFDBCCB4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10C951F-BEF3-878B-563D-F09A10CB5D7C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B936B05-C890-2D21-955C-C159924F85B4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82DF770-E075-3172-3213-1E344A8BBF29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10C649D-EA1D-D5A0-249A-86940E4D1636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08EEA361-D4E9-9EC0-F8AF-F4A53730B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257866"/>
              </p:ext>
            </p:extLst>
          </p:nvPr>
        </p:nvGraphicFramePr>
        <p:xfrm>
          <a:off x="1988004" y="1797464"/>
          <a:ext cx="8098971" cy="452372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09897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5395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15796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18" name="Imagem 17">
            <a:extLst>
              <a:ext uri="{FF2B5EF4-FFF2-40B4-BE49-F238E27FC236}">
                <a16:creationId xmlns:a16="http://schemas.microsoft.com/office/drawing/2014/main" id="{5852B901-9243-601C-FB7F-11E220CA1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8004" y="2217707"/>
            <a:ext cx="8098971" cy="41034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Sinal de Multiplicação 18">
            <a:extLst>
              <a:ext uri="{FF2B5EF4-FFF2-40B4-BE49-F238E27FC236}">
                <a16:creationId xmlns:a16="http://schemas.microsoft.com/office/drawing/2014/main" id="{DC39E9C2-B070-E1A6-1C42-01FE99531473}"/>
              </a:ext>
            </a:extLst>
          </p:cNvPr>
          <p:cNvSpPr/>
          <p:nvPr/>
        </p:nvSpPr>
        <p:spPr>
          <a:xfrm>
            <a:off x="1988004" y="1874139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C167ADEA-F723-1ABB-C18A-70CBBE7AA27F}"/>
              </a:ext>
            </a:extLst>
          </p:cNvPr>
          <p:cNvSpPr/>
          <p:nvPr/>
        </p:nvSpPr>
        <p:spPr>
          <a:xfrm>
            <a:off x="2346042" y="1899145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BACBFDB-C606-A9A5-7B49-DDBD5FDBF568}"/>
              </a:ext>
            </a:extLst>
          </p:cNvPr>
          <p:cNvSpPr/>
          <p:nvPr/>
        </p:nvSpPr>
        <p:spPr>
          <a:xfrm>
            <a:off x="2407466" y="1925973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Sinal de Subtração 21">
            <a:extLst>
              <a:ext uri="{FF2B5EF4-FFF2-40B4-BE49-F238E27FC236}">
                <a16:creationId xmlns:a16="http://schemas.microsoft.com/office/drawing/2014/main" id="{E284D4E2-F17E-A21B-BDAA-1B9EBC02D0A2}"/>
              </a:ext>
            </a:extLst>
          </p:cNvPr>
          <p:cNvSpPr/>
          <p:nvPr/>
        </p:nvSpPr>
        <p:spPr>
          <a:xfrm>
            <a:off x="2765503" y="190816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659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300B7F-05B2-A932-9471-BF6C01B2C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53F5280-8767-D8AE-4752-2D5B436B50D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2DAA13E-B9C5-1E15-C9EA-C74CFD7EBC40}"/>
              </a:ext>
            </a:extLst>
          </p:cNvPr>
          <p:cNvSpPr txBox="1"/>
          <p:nvPr/>
        </p:nvSpPr>
        <p:spPr>
          <a:xfrm>
            <a:off x="1462703" y="1288239"/>
            <a:ext cx="8557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1.3.5</a:t>
            </a: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Informações de Atendimento ao Público: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6B4B6E2-A734-F534-DAF9-BE64B21A5E53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E466FF1-C9EA-F46E-1A2A-909046097349}"/>
              </a:ext>
            </a:extLst>
          </p:cNvPr>
          <p:cNvSpPr/>
          <p:nvPr/>
        </p:nvSpPr>
        <p:spPr>
          <a:xfrm rot="16200000">
            <a:off x="950532" y="54293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43EBF93-DFF0-4DD3-BF07-DDE6E8C57BC7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3CA2652A-9702-7E2C-A3AE-40BCB4CB17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8CAF4C9-9980-1655-C7A6-F1F13CE1B3B1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65CEA91-CE74-F100-49FB-628146EF0B8B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8EECB4F-4037-D1D8-ED4B-1A465F64AECF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08AE7E3-955C-BF85-7A89-625E822E813D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0F2E434-78EF-F181-911F-87F9D55EE7AE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9957A2-8ED9-C4A8-0A2A-F35621886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2272" y="1811459"/>
            <a:ext cx="6562725" cy="455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2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11440-8406-4696-DCDA-6DFDD15BF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F7307C2-E151-CA58-275E-C2E4D963498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608B6-3F89-290B-65FA-EFE66C97DF42}"/>
              </a:ext>
            </a:extLst>
          </p:cNvPr>
          <p:cNvSpPr txBox="1"/>
          <p:nvPr/>
        </p:nvSpPr>
        <p:spPr>
          <a:xfrm>
            <a:off x="1529378" y="1340215"/>
            <a:ext cx="85575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1.3.5</a:t>
            </a:r>
            <a:r>
              <a:rPr lang="pt-BR" sz="14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Informações de Atendimento ao Público:</a:t>
            </a: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E-mail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Telefone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Endereço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 do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Descomplica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188EACE-65C7-550E-1C05-DA686C67BBA5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035F6B5-FEE4-A966-815F-19B705883E1B}"/>
              </a:ext>
            </a:extLst>
          </p:cNvPr>
          <p:cNvSpPr/>
          <p:nvPr/>
        </p:nvSpPr>
        <p:spPr>
          <a:xfrm rot="16200000">
            <a:off x="950532" y="54293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5F2CB64-54DE-3BFF-A919-94084D4AE4D5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5DA3AE6E-53D8-0576-F8B2-6F3EDBED69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CD8AFDD-C4CF-EDC9-3AFC-7EB1FB95C679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AA5026C-3F6D-7A75-C381-C302A7D81284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ED6EBF5-17C5-8FA7-173F-ECBF54FBA09F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C598B1E-8239-7B32-A4D5-771760F04132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BF9F786-8B6B-7F72-290C-567E3E14FA37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1.3.6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37F79C-F034-BE21-E8CB-25C4A8463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2272" y="1811459"/>
            <a:ext cx="6562725" cy="45591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3C14CA5-2C55-8ADC-468B-BF8B1B3DF6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202" r="8046" b="29472"/>
          <a:stretch>
            <a:fillRect/>
          </a:stretch>
        </p:blipFill>
        <p:spPr>
          <a:xfrm>
            <a:off x="4408842" y="4544082"/>
            <a:ext cx="6260296" cy="58298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3D7A52-6F5D-58B8-B4F5-951AEE32087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3280" r="8046" b="46180"/>
          <a:stretch>
            <a:fillRect/>
          </a:stretch>
        </p:blipFill>
        <p:spPr>
          <a:xfrm>
            <a:off x="4408842" y="3851203"/>
            <a:ext cx="6206155" cy="49420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F64CA97-6496-5911-848B-0A79118A99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0256" r="33735" b="63261"/>
          <a:stretch>
            <a:fillRect/>
          </a:stretch>
        </p:blipFill>
        <p:spPr>
          <a:xfrm>
            <a:off x="4408842" y="3336566"/>
            <a:ext cx="5196502" cy="353206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02C1324-0A5E-F545-EC69-7665BC3412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821" r="42299" b="68540"/>
          <a:stretch>
            <a:fillRect/>
          </a:stretch>
        </p:blipFill>
        <p:spPr>
          <a:xfrm>
            <a:off x="4408842" y="2114034"/>
            <a:ext cx="4431368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16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4C4956-4BF9-D937-2271-25BDBF23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5D13A04-10A4-4ADB-7F5B-15B16D9C7A3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A9E014-9C17-9F38-9061-C31D09F112E8}"/>
              </a:ext>
            </a:extLst>
          </p:cNvPr>
          <p:cNvSpPr txBox="1"/>
          <p:nvPr/>
        </p:nvSpPr>
        <p:spPr>
          <a:xfrm>
            <a:off x="1519853" y="1415760"/>
            <a:ext cx="820517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1.3.6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Servidores(as) que fazem o Atendimento ao Público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do servidor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Cargo/Função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Endereço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Horário de atendimento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Contato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6026B0-9A0B-20EF-2B4F-C6626FCF6953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C2C2DDE-A8DE-B25B-835F-217432283541}"/>
              </a:ext>
            </a:extLst>
          </p:cNvPr>
          <p:cNvSpPr/>
          <p:nvPr/>
        </p:nvSpPr>
        <p:spPr>
          <a:xfrm rot="16200000">
            <a:off x="950532" y="625029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896B3FE-6CB5-B000-C01D-3A819196D575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44F3C14-94E3-425D-037C-C6F8E11D08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9D6B8C1-5292-3131-9C77-637641870F92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C3FB373-E438-2FC5-928D-409E7755CE3A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1A77D36-BD6B-4233-9B9B-8920CD2BDDD5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469F854-C74A-68AA-1206-582D038D3D0C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CC69ACE-CB61-FC25-F520-8A7FC35D7E21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1.3.6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C19F1E8-92E7-E228-CF8F-58ED68FFD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1615" y="1908973"/>
            <a:ext cx="6153857" cy="4275087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A8CE86C-3825-9A44-2D68-586CE4EFF6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7674" r="15390"/>
          <a:stretch>
            <a:fillRect/>
          </a:stretch>
        </p:blipFill>
        <p:spPr>
          <a:xfrm>
            <a:off x="4451613" y="4455180"/>
            <a:ext cx="6264011" cy="166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69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152300-BF41-3972-390C-0C215E168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ECDF87-BE17-D64B-61F5-888FB1927C0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1.3	Lista de Servidores e Contatos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02D3C32-D464-0DE3-1B96-6607F423E7BC}"/>
              </a:ext>
            </a:extLst>
          </p:cNvPr>
          <p:cNvSpPr txBox="1"/>
          <p:nvPr/>
        </p:nvSpPr>
        <p:spPr>
          <a:xfrm>
            <a:off x="1519853" y="1415760"/>
            <a:ext cx="8205172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1.3.6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Servidores(as) que fazem o Atendimento ao Público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>
                <a:latin typeface="Century Gothic"/>
                <a:cs typeface="Times New Roman"/>
              </a:rPr>
              <a:t>Caso o órgão/entidade </a:t>
            </a:r>
            <a:r>
              <a:rPr lang="pt-BR" sz="1400" b="1">
                <a:latin typeface="Century Gothic"/>
                <a:cs typeface="Times New Roman"/>
              </a:rPr>
              <a:t>NÃO</a:t>
            </a:r>
            <a:r>
              <a:rPr lang="pt-BR" sz="1400">
                <a:latin typeface="Century Gothic"/>
                <a:cs typeface="Times New Roman"/>
              </a:rPr>
              <a:t> realize atendimento ao público, publicar a seguinte frase: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4F0B55F-FA0F-8B69-64C7-C0B7C2039C53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A8688F5-4C18-02A9-BAC8-EAF21A5E0394}"/>
              </a:ext>
            </a:extLst>
          </p:cNvPr>
          <p:cNvSpPr/>
          <p:nvPr/>
        </p:nvSpPr>
        <p:spPr>
          <a:xfrm rot="16200000">
            <a:off x="950532" y="625029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C44E97E-DF9D-7BFA-28C3-FB8F0DDB706E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C8027E3-2667-65C2-6262-4B9359B88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C05549A-F5EB-3759-F9C5-7BB79131DEFE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58EC3E1-D400-AB3D-2F80-B477AC839800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038EC86-1D0F-5190-D37A-9074C8458D4A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1.3.4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6894CFF-A710-7057-FB94-B60D09734168}"/>
              </a:ext>
            </a:extLst>
          </p:cNvPr>
          <p:cNvSpPr/>
          <p:nvPr/>
        </p:nvSpPr>
        <p:spPr>
          <a:xfrm>
            <a:off x="280093" y="53058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1.3.5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8C3574BF-811E-2ECC-0F43-BC38B64A6B4C}"/>
              </a:ext>
            </a:extLst>
          </p:cNvPr>
          <p:cNvSpPr/>
          <p:nvPr/>
        </p:nvSpPr>
        <p:spPr>
          <a:xfrm>
            <a:off x="280093" y="612680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1.3.6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1DC814D-DFD7-1551-652F-138BCF806B5B}"/>
              </a:ext>
            </a:extLst>
          </p:cNvPr>
          <p:cNvSpPr txBox="1"/>
          <p:nvPr/>
        </p:nvSpPr>
        <p:spPr>
          <a:xfrm>
            <a:off x="2381689" y="3013502"/>
            <a:ext cx="708006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sz="1600" b="1" dirty="0"/>
              <a:t>“O </a:t>
            </a:r>
            <a:r>
              <a:rPr lang="pt-BR" sz="1600" b="1" dirty="0">
                <a:solidFill>
                  <a:srgbClr val="FF0000"/>
                </a:solidFill>
              </a:rPr>
              <a:t>[órgão/entidade] </a:t>
            </a:r>
            <a:r>
              <a:rPr lang="pt-BR" sz="1600" b="1" dirty="0"/>
              <a:t>não realiza atendimento ao público. Para mais informações, entrar em contato pelo e-mail: </a:t>
            </a:r>
            <a:r>
              <a:rPr lang="pt-BR" sz="1600" b="1" dirty="0">
                <a:solidFill>
                  <a:srgbClr val="FF0000"/>
                </a:solidFill>
              </a:rPr>
              <a:t>[incluir endereço de e-mail] </a:t>
            </a:r>
            <a:r>
              <a:rPr lang="pt-BR" sz="1600" b="1" dirty="0"/>
              <a:t>e </a:t>
            </a:r>
            <a:r>
              <a:rPr lang="pt-BR" sz="1600" b="1" dirty="0">
                <a:solidFill>
                  <a:srgbClr val="FF0000"/>
                </a:solidFill>
              </a:rPr>
              <a:t>telefone [incluir número de telefone]</a:t>
            </a:r>
            <a:r>
              <a:rPr lang="pt-BR" sz="1600" b="1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327123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9BB30-7746-F7C2-D617-0271CF631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1993BD3-BC5B-2FAC-3793-725842BF6464}"/>
              </a:ext>
            </a:extLst>
          </p:cNvPr>
          <p:cNvSpPr txBox="1"/>
          <p:nvPr/>
        </p:nvSpPr>
        <p:spPr>
          <a:xfrm>
            <a:off x="131201" y="95761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Institucional</a:t>
            </a:r>
            <a:endParaRPr lang="pt-BR" sz="4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048536-6555-E9B4-76C0-DBABEC2B1F6C}"/>
              </a:ext>
            </a:extLst>
          </p:cNvPr>
          <p:cNvSpPr txBox="1"/>
          <p:nvPr/>
        </p:nvSpPr>
        <p:spPr>
          <a:xfrm>
            <a:off x="901335" y="2278519"/>
            <a:ext cx="92281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[TEXTO PADRÃO]</a:t>
            </a:r>
          </a:p>
          <a:p>
            <a:pPr algn="ctr"/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Nesta seção são divulgadas informações institucionais e organizacionais, compreendendo suas funções, competências, estrutura organizacional e relação de autoridades, com telefones e endereços de contato, agenda de autoridades, horários de atendimento e legislação do órgão/entidade.</a:t>
            </a:r>
            <a:r>
              <a:rPr lang="pt-BR" dirty="0"/>
              <a:t>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BBE5B1-0201-6F90-340F-5B35F1FFFFA6}"/>
              </a:ext>
            </a:extLst>
          </p:cNvPr>
          <p:cNvSpPr txBox="1"/>
          <p:nvPr/>
        </p:nvSpPr>
        <p:spPr>
          <a:xfrm>
            <a:off x="244110" y="1215405"/>
            <a:ext cx="922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Disponibilizar o </a:t>
            </a: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padrão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as 4 subseções obrigatórias (incluir os links das respectivas páginas), na seguinte ordem: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0EB6BB-90D6-9161-698B-8A08017E63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217"/>
          <a:stretch>
            <a:fillRect/>
          </a:stretch>
        </p:blipFill>
        <p:spPr>
          <a:xfrm>
            <a:off x="2874394" y="4781281"/>
            <a:ext cx="4934639" cy="10077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5192736-5BF4-FA5B-5D0B-9EFA1D42F2D4}"/>
              </a:ext>
            </a:extLst>
          </p:cNvPr>
          <p:cNvSpPr txBox="1"/>
          <p:nvPr/>
        </p:nvSpPr>
        <p:spPr>
          <a:xfrm>
            <a:off x="3123252" y="5460014"/>
            <a:ext cx="2220686" cy="307777"/>
          </a:xfrm>
          <a:prstGeom prst="rect">
            <a:avLst/>
          </a:prstGeom>
          <a:solidFill>
            <a:srgbClr val="F7F6F9"/>
          </a:solidFill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accent2"/>
                </a:solidFill>
              </a:rPr>
              <a:t>Agenda da Autoridade</a:t>
            </a:r>
          </a:p>
        </p:txBody>
      </p:sp>
      <p:pic>
        <p:nvPicPr>
          <p:cNvPr id="17" name="Gráfico 16" descr="Cursor">
            <a:extLst>
              <a:ext uri="{FF2B5EF4-FFF2-40B4-BE49-F238E27FC236}">
                <a16:creationId xmlns:a16="http://schemas.microsoft.com/office/drawing/2014/main" id="{16E24290-2B1F-92A0-811A-B62B5D8B22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4211" y="5546319"/>
            <a:ext cx="497714" cy="49771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BC0C935-42E0-1712-12BD-9C78D2A2F078}"/>
              </a:ext>
            </a:extLst>
          </p:cNvPr>
          <p:cNvSpPr/>
          <p:nvPr/>
        </p:nvSpPr>
        <p:spPr>
          <a:xfrm>
            <a:off x="0" y="6444922"/>
            <a:ext cx="10782300" cy="413077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FD45327-9671-B1BD-52D3-DDEC186C3E46}"/>
              </a:ext>
            </a:extLst>
          </p:cNvPr>
          <p:cNvSpPr/>
          <p:nvPr/>
        </p:nvSpPr>
        <p:spPr>
          <a:xfrm>
            <a:off x="3748301" y="6253218"/>
            <a:ext cx="1708860" cy="400659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C97A46F-FFD9-637F-AA99-E8DB16C96D8B}"/>
              </a:ext>
            </a:extLst>
          </p:cNvPr>
          <p:cNvSpPr txBox="1"/>
          <p:nvPr/>
        </p:nvSpPr>
        <p:spPr>
          <a:xfrm>
            <a:off x="427369" y="6444922"/>
            <a:ext cx="123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A77785-B3BC-B914-9D90-F20DEBBD4452}"/>
              </a:ext>
            </a:extLst>
          </p:cNvPr>
          <p:cNvSpPr txBox="1"/>
          <p:nvPr/>
        </p:nvSpPr>
        <p:spPr>
          <a:xfrm>
            <a:off x="1856711" y="6435979"/>
            <a:ext cx="1800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20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Acesso à Informação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BDF82C-1A9F-4D37-D745-2AB0614ADFD5}"/>
              </a:ext>
            </a:extLst>
          </p:cNvPr>
          <p:cNvSpPr txBox="1"/>
          <p:nvPr/>
        </p:nvSpPr>
        <p:spPr>
          <a:xfrm>
            <a:off x="4061085" y="6332561"/>
            <a:ext cx="1306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Institucional</a:t>
            </a:r>
          </a:p>
        </p:txBody>
      </p:sp>
    </p:spTree>
    <p:extLst>
      <p:ext uri="{BB962C8B-B14F-4D97-AF65-F5344CB8AC3E}">
        <p14:creationId xmlns:p14="http://schemas.microsoft.com/office/powerpoint/2010/main" val="3416349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65F85-16BC-5522-05D3-E013D2F8C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EB21F20-A8A9-F2D4-EE04-F6887E897B10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ED6346-4C14-A6D2-378B-13915F16B97A}"/>
              </a:ext>
            </a:extLst>
          </p:cNvPr>
          <p:cNvSpPr txBox="1"/>
          <p:nvPr/>
        </p:nvSpPr>
        <p:spPr>
          <a:xfrm>
            <a:off x="1608555" y="1236294"/>
            <a:ext cx="7502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Para cada compromisso agendado ou realizado da autoridade máxima do órgão/entidade, interno ou externo (reuniões, palestras, seminários, audiências etc.), devem ser disponibilizadas as seguintes informações: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6B64B50-10B8-4E55-764D-46A0FF768FBF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9B3B887-88FB-7A72-5CD2-396F35704897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9495197-92A5-2816-1F28-E755B65CAC3C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37467A5-BB94-E972-86C4-F64E1590AF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8F50AC4-C5CA-A5A0-F830-9EEA053B858E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52006F4-EDFF-8EE2-EF71-A3992BF9CC6A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4C2FDA1-79BA-7F1B-6E3D-93CB21383615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398620C-72A0-78F9-D030-0FA9EA4BD164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46633839-F2F2-6529-64B2-0BBDD327B0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1C49159B-FF2C-CFD8-62D6-3A0DBCB35E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98C2D1E7-B25D-79A4-C842-3CFDD21E9E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B6669F10-373F-97F9-CD19-CD0F12B261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680759E-E543-5EBC-77E5-7EF8D42E84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2990" y="3005705"/>
            <a:ext cx="7113018" cy="2404706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9128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96188-AEC8-FF54-F0BA-10E7FD18D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C6F1766-5FA3-56F0-A201-5DD1B09EDCA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1D5CCB-BEBE-5977-4863-A72C1C39275E}"/>
              </a:ext>
            </a:extLst>
          </p:cNvPr>
          <p:cNvSpPr txBox="1"/>
          <p:nvPr/>
        </p:nvSpPr>
        <p:spPr>
          <a:xfrm>
            <a:off x="1608555" y="1236294"/>
            <a:ext cx="75023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1.4.1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Itens obrigatórios: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Pauta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Horário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Local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e sobrenome dos participantes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completo da unidade (interna) órgão/entidade (externa) dos participantes </a:t>
            </a:r>
          </a:p>
          <a:p>
            <a:pPr marL="285750" indent="-285750">
              <a:buFontTx/>
              <a:buChar char="-"/>
            </a:pPr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0C545D8-41EA-F297-1F84-FB117A130648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99D6E1F-56BC-D302-17D5-6A8381E29115}"/>
              </a:ext>
            </a:extLst>
          </p:cNvPr>
          <p:cNvSpPr/>
          <p:nvPr/>
        </p:nvSpPr>
        <p:spPr>
          <a:xfrm rot="16200000">
            <a:off x="929737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789E6D1-14C9-FAA7-47E0-7A530E1063DB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E420C15-71B3-DA14-ED55-28E41E0B97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E1C7641-3B35-6680-337E-2D7A37B8E389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4232148-1B37-B2EC-61E5-3944C31BB983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6201503-7981-5D5B-FDA8-DCD47E12E998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EF5A310-0B9D-1F5A-246B-55D31FA2C453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303F9722-B65E-C35E-8BD4-D5D60446B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EFB08660-9BA6-53FA-EB4A-8761BC975D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2B59C6DB-0C13-E18A-F324-B4807478B3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938F811C-9E93-BA72-DC55-A65D83EE79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4D3369D0-B31C-41FC-8A38-5CA1B69E01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2990" y="3544681"/>
            <a:ext cx="7113018" cy="2404706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A0CBE0B-7421-B7C7-FEB9-67A21E2E928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0247" b="3676"/>
          <a:stretch>
            <a:fillRect/>
          </a:stretch>
        </p:blipFill>
        <p:spPr>
          <a:xfrm>
            <a:off x="2625992" y="4752975"/>
            <a:ext cx="7680526" cy="11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17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7A8BC-D977-B6C6-73A6-355376A9D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B17F8EF-0585-A532-31D7-896F73F50CC6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49F1238-5360-EBA9-5A23-B84752A4AD21}"/>
              </a:ext>
            </a:extLst>
          </p:cNvPr>
          <p:cNvSpPr txBox="1"/>
          <p:nvPr/>
        </p:nvSpPr>
        <p:spPr>
          <a:xfrm>
            <a:off x="1514842" y="1079730"/>
            <a:ext cx="8430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utilizar siglas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. Publicar o nome dos órgãos, departamentos, etc., por extenso.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Exemplo: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725EE6E-C8E4-42D2-D9A1-DC60AC029C85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73A72EA-52B4-92DE-DB8B-5D6A5DF3642F}"/>
              </a:ext>
            </a:extLst>
          </p:cNvPr>
          <p:cNvSpPr/>
          <p:nvPr/>
        </p:nvSpPr>
        <p:spPr>
          <a:xfrm rot="16200000">
            <a:off x="930264" y="31988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3C84CBE-38EE-5953-85E2-B7E8130A32AF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04F0BDF8-2EE5-1A8C-1731-AA80E6CFFC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1221275F-60E7-CAE3-8255-2D09A11D5A69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b="1" dirty="0">
              <a:solidFill>
                <a:srgbClr val="4C6592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DCEF30B-EB13-FFFB-F894-4C2B5DF25F21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47BFFA6-1B85-1F5F-0F9F-A429DB800268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910DB3F-DE29-7DF0-7F44-B1E39A38C089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5625B83F-F473-DB9C-D783-D873073AB5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227B2D8D-86F8-0F31-E7D7-2515E9202A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CE6A32AC-4D73-4A6B-F0CE-EAF82666BA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6211C7E4-F226-EA46-A917-36FB59BB3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7925F1A-C113-59EA-7604-E54E8E81AA86}"/>
              </a:ext>
            </a:extLst>
          </p:cNvPr>
          <p:cNvSpPr txBox="1"/>
          <p:nvPr/>
        </p:nvSpPr>
        <p:spPr>
          <a:xfrm>
            <a:off x="4998720" y="2453919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Errado</a:t>
            </a:r>
          </a:p>
        </p:txBody>
      </p:sp>
      <p:sp>
        <p:nvSpPr>
          <p:cNvPr id="15" name="Sinal de Multiplicação 14">
            <a:extLst>
              <a:ext uri="{FF2B5EF4-FFF2-40B4-BE49-F238E27FC236}">
                <a16:creationId xmlns:a16="http://schemas.microsoft.com/office/drawing/2014/main" id="{8D5BA49E-2E13-1766-9E96-DB8A8DCF687B}"/>
              </a:ext>
            </a:extLst>
          </p:cNvPr>
          <p:cNvSpPr/>
          <p:nvPr/>
        </p:nvSpPr>
        <p:spPr>
          <a:xfrm>
            <a:off x="5730240" y="2466768"/>
            <a:ext cx="365760" cy="31285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40486EF-8F61-176B-D970-41DD01D8C6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t="27242"/>
          <a:stretch>
            <a:fillRect/>
          </a:stretch>
        </p:blipFill>
        <p:spPr>
          <a:xfrm>
            <a:off x="3207342" y="2932880"/>
            <a:ext cx="5233220" cy="84722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6D013854-0F4D-71D6-71A2-E672A3B51FC8}"/>
              </a:ext>
            </a:extLst>
          </p:cNvPr>
          <p:cNvSpPr txBox="1"/>
          <p:nvPr/>
        </p:nvSpPr>
        <p:spPr>
          <a:xfrm>
            <a:off x="5153024" y="4239242"/>
            <a:ext cx="86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Correto</a:t>
            </a:r>
          </a:p>
        </p:txBody>
      </p:sp>
      <p:pic>
        <p:nvPicPr>
          <p:cNvPr id="24" name="Gráfico 23" descr="Marca de seleção">
            <a:extLst>
              <a:ext uri="{FF2B5EF4-FFF2-40B4-BE49-F238E27FC236}">
                <a16:creationId xmlns:a16="http://schemas.microsoft.com/office/drawing/2014/main" id="{B93D223E-03E5-C33D-C901-83EFD9E378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8505" y="4255220"/>
            <a:ext cx="290333" cy="29033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5A8B34E9-C6A0-CA9A-3550-947D5D7F2EA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68745" r="51718" b="8352"/>
          <a:stretch>
            <a:fillRect/>
          </a:stretch>
        </p:blipFill>
        <p:spPr>
          <a:xfrm>
            <a:off x="3257448" y="3405743"/>
            <a:ext cx="3248808" cy="342931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A0BED2AC-B824-9370-01B6-74D2FC09AF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5130" y="4749151"/>
            <a:ext cx="5755980" cy="1253778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A51BAA55-4FB2-67E1-1672-899F3270981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50" t="70198" r="37241" b="11321"/>
          <a:stretch>
            <a:fillRect/>
          </a:stretch>
        </p:blipFill>
        <p:spPr>
          <a:xfrm>
            <a:off x="3035130" y="5629274"/>
            <a:ext cx="4851570" cy="31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44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6E269D-4E0C-4309-CC94-FEA8855A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2827E3A-F0C4-0456-C5C9-143EFE018C8F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DA3354-803D-772A-2815-B116CC3A78A4}"/>
              </a:ext>
            </a:extLst>
          </p:cNvPr>
          <p:cNvSpPr txBox="1"/>
          <p:nvPr/>
        </p:nvSpPr>
        <p:spPr>
          <a:xfrm>
            <a:off x="1514842" y="1079730"/>
            <a:ext cx="8430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reuniões com munícipes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indicar a participação do munícipe com seu nome completo. Exemplo: José da Silva (Munícipe). - Lei Nº 13.709, Artigo 7º, inciso II e III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Exemplo: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BFF6D01-4CF5-1323-650A-B86A2F4B8917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55E2BB29-7E77-82BD-E0FB-841500497EDA}"/>
              </a:ext>
            </a:extLst>
          </p:cNvPr>
          <p:cNvSpPr/>
          <p:nvPr/>
        </p:nvSpPr>
        <p:spPr>
          <a:xfrm rot="16200000">
            <a:off x="946267" y="394515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FCB60F4-EC9E-7FCF-4922-DB466DBB824C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AB62F0E-09EB-DFE9-1CD3-5029C57028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8FBE6FE-C93E-A999-5882-DA5D43975C8F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E62BACA-182F-E580-9187-53F965DADACF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b="1" dirty="0">
              <a:solidFill>
                <a:srgbClr val="4C6592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80BC49A-8914-E343-8934-A6F8B83D6872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45F4083D-E827-1074-438F-7B092B3262CF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AEFC7D38-AEE1-78A3-4047-98AD7AFD33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  <a:effectLst/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3DBDD326-707F-CBBC-3241-1FDFC7E566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DF814D43-3296-FD2C-69FE-B8DEAC0B0E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A80F1C50-8B6A-EB74-E10B-CDFF1EC92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8B7544-F191-4A9C-7E3F-E9A596A66F5E}"/>
              </a:ext>
            </a:extLst>
          </p:cNvPr>
          <p:cNvSpPr txBox="1"/>
          <p:nvPr/>
        </p:nvSpPr>
        <p:spPr>
          <a:xfrm>
            <a:off x="5638800" y="2453919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Errado</a:t>
            </a:r>
          </a:p>
        </p:txBody>
      </p:sp>
      <p:sp>
        <p:nvSpPr>
          <p:cNvPr id="15" name="Sinal de Multiplicação 14">
            <a:extLst>
              <a:ext uri="{FF2B5EF4-FFF2-40B4-BE49-F238E27FC236}">
                <a16:creationId xmlns:a16="http://schemas.microsoft.com/office/drawing/2014/main" id="{738862B7-811F-8099-3B1B-7B0561F4A0E7}"/>
              </a:ext>
            </a:extLst>
          </p:cNvPr>
          <p:cNvSpPr/>
          <p:nvPr/>
        </p:nvSpPr>
        <p:spPr>
          <a:xfrm>
            <a:off x="6370320" y="2434691"/>
            <a:ext cx="365760" cy="31285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56EA627-A44E-18CF-A9F0-EE785896F70A}"/>
              </a:ext>
            </a:extLst>
          </p:cNvPr>
          <p:cNvSpPr txBox="1"/>
          <p:nvPr/>
        </p:nvSpPr>
        <p:spPr>
          <a:xfrm>
            <a:off x="5663056" y="4239242"/>
            <a:ext cx="86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Correto</a:t>
            </a:r>
          </a:p>
        </p:txBody>
      </p:sp>
      <p:pic>
        <p:nvPicPr>
          <p:cNvPr id="24" name="Gráfico 23" descr="Marca de seleção">
            <a:extLst>
              <a:ext uri="{FF2B5EF4-FFF2-40B4-BE49-F238E27FC236}">
                <a16:creationId xmlns:a16="http://schemas.microsoft.com/office/drawing/2014/main" id="{FE808F60-F396-9D09-C2F3-78E7C545F3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5747" y="4263352"/>
            <a:ext cx="290333" cy="29033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0A9A811-CE30-46E3-4B9B-F7B26EB689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6141" y="2798455"/>
            <a:ext cx="4499719" cy="1366790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AA0650F-BD2A-DBE0-C0CA-3DB5CACE3E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0571" y="4701053"/>
            <a:ext cx="4882335" cy="1430684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FE8EF231-D570-B936-2FFC-B06F335F45F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77275" r="43383" b="8465"/>
          <a:stretch>
            <a:fillRect/>
          </a:stretch>
        </p:blipFill>
        <p:spPr>
          <a:xfrm>
            <a:off x="3846141" y="3873639"/>
            <a:ext cx="3811959" cy="291605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555D758-0394-039C-E46E-0AD673D4D22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6249" t="63921" r="49415" b="19884"/>
          <a:stretch>
            <a:fillRect/>
          </a:stretch>
        </p:blipFill>
        <p:spPr>
          <a:xfrm>
            <a:off x="4533900" y="5629274"/>
            <a:ext cx="2202179" cy="30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3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AD0F4-E650-5E88-957C-11A9CB9C8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2DB0992-684A-F715-B4AE-EFC56370036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018E11B-202A-4038-060D-F9FDF29BDE88}"/>
              </a:ext>
            </a:extLst>
          </p:cNvPr>
          <p:cNvSpPr txBox="1"/>
          <p:nvPr/>
        </p:nvSpPr>
        <p:spPr>
          <a:xfrm>
            <a:off x="1514842" y="1079730"/>
            <a:ext cx="84307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Na ausência da autoridade máxima (férias ou outro motivo), divulgar o nome da pessoa em substituição e sua respectiva agenda.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caso de afastamento da autoridade, publicar no início da página o motivo do afastamento, o período e a agenda da pessoa em substituição.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Exemplo: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1D1790A-B54F-8CE0-E37A-98E00008FAA6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1A00C42-F75A-2C03-8417-E0C584F6DE74}"/>
              </a:ext>
            </a:extLst>
          </p:cNvPr>
          <p:cNvSpPr/>
          <p:nvPr/>
        </p:nvSpPr>
        <p:spPr>
          <a:xfrm rot="16200000">
            <a:off x="942530" y="470883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0372443-1DAD-2691-B074-1BDC3F0356AD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E774E95-34B8-9C25-AF96-560006747F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4570943-F383-7B90-E26B-A680463B4052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3C4066D-C188-C67C-9FF5-137C6E6A2874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B5ADA70-43A9-49AA-6745-84145FB9AC09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b="1" dirty="0">
              <a:solidFill>
                <a:srgbClr val="4C6592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430942A-0C1D-DA93-F71D-DFDD6164D9B5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64DE3B51-02C2-29D5-41F6-B73A1BBA68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  <a:effectLst/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F47C5918-B999-A7C6-A5C7-9752DEF971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FDD0139D-2691-4DE5-B4F8-93A427CFE9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  <a:effectLst/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6858E6EF-01B1-44B8-0944-98CB78232F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D8BBE1-B55C-142B-A4C6-D333B21585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5936" y="2944545"/>
            <a:ext cx="6138255" cy="298076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22F3AE3-C4DF-D28A-F326-F08B7C33A5B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4793" b="23353"/>
          <a:stretch>
            <a:fillRect/>
          </a:stretch>
        </p:blipFill>
        <p:spPr>
          <a:xfrm>
            <a:off x="3131661" y="4724611"/>
            <a:ext cx="6647696" cy="70549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7270F92-2839-8DB9-3DEB-37B7ADBDB11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6384" b="47638"/>
          <a:stretch>
            <a:fillRect/>
          </a:stretch>
        </p:blipFill>
        <p:spPr>
          <a:xfrm>
            <a:off x="3131661" y="3962389"/>
            <a:ext cx="7301127" cy="56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06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2C22B-5B6B-0455-EBF6-27CC56160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08AE6BF-7811-CA77-1664-B83D745184FC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097395-A0AA-5365-D5FC-EFAD91E15E83}"/>
              </a:ext>
            </a:extLst>
          </p:cNvPr>
          <p:cNvSpPr txBox="1"/>
          <p:nvPr/>
        </p:nvSpPr>
        <p:spPr>
          <a:xfrm>
            <a:off x="1514842" y="1079730"/>
            <a:ext cx="8430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Se o compromisso agendado for online, indicar a plataforma utilizada no item “local”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Exemplo: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74E6B99-82EC-B0C1-6B49-793067A43BA9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890032D-A522-20C3-604F-27DF834D0BCC}"/>
              </a:ext>
            </a:extLst>
          </p:cNvPr>
          <p:cNvSpPr/>
          <p:nvPr/>
        </p:nvSpPr>
        <p:spPr>
          <a:xfrm rot="16200000">
            <a:off x="942530" y="549245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F04999B-26C2-CC35-6644-D2658C18DCB6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7697CBE-9150-91D4-EECC-9354350187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A7F717B-93A7-A4D6-8EA0-F052B5208E3E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3F4FB1F-85A1-86DA-40B1-7CC28643905C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229732F-209C-2731-A28F-2F280C47CE6D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A0BF084-23F6-8464-024B-3FBB59E9CCEB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b="1" dirty="0">
              <a:solidFill>
                <a:srgbClr val="4C6592"/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0A2FFE74-52BB-B193-ED22-11BD2D9AD8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  <a:effectLst/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42063AC9-9349-5CAC-C2A4-ADDB7FE6E2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217486D6-A7C3-13E7-AF72-6FAF3DD61E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  <a:effectLst/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0F69D189-4669-FA84-75F1-3C9FD2BBC2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0A8677E-9C3D-CA2C-9EE6-CD4D8301C2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9475" y="2905797"/>
            <a:ext cx="6491178" cy="237045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5CE6799-E19A-388A-6609-F2399173158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9073" b="18458"/>
          <a:stretch>
            <a:fillRect/>
          </a:stretch>
        </p:blipFill>
        <p:spPr>
          <a:xfrm>
            <a:off x="2869475" y="4306088"/>
            <a:ext cx="6491178" cy="53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61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5EFC0-D698-A05D-5101-F697989DF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1CEB4F4-44AA-4912-DDAD-1831CABBDA5C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1.4  Agenda da Autoridade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971516-11A4-0E48-566B-092680AACF84}"/>
              </a:ext>
            </a:extLst>
          </p:cNvPr>
          <p:cNvSpPr txBox="1"/>
          <p:nvPr/>
        </p:nvSpPr>
        <p:spPr>
          <a:xfrm>
            <a:off x="1514840" y="1301043"/>
            <a:ext cx="8430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não existam compromissos agendados, indicar a frase padrão: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20D9CA2-21F7-C373-631F-E3673AA49552}"/>
              </a:ext>
            </a:extLst>
          </p:cNvPr>
          <p:cNvSpPr/>
          <p:nvPr/>
        </p:nvSpPr>
        <p:spPr>
          <a:xfrm>
            <a:off x="-25935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89972B8-E304-D0E3-DC47-1D99DFDBFAAD}"/>
              </a:ext>
            </a:extLst>
          </p:cNvPr>
          <p:cNvSpPr/>
          <p:nvPr/>
        </p:nvSpPr>
        <p:spPr>
          <a:xfrm rot="16200000">
            <a:off x="922153" y="549245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0A688EB-AFC9-E25A-A48A-238A7D33DB16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1.4.1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AC44C68-7AD1-37ED-2451-4DEEB0299D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65DFEAA-51E3-B065-DF01-BB515BCE5546}"/>
              </a:ext>
            </a:extLst>
          </p:cNvPr>
          <p:cNvSpPr/>
          <p:nvPr/>
        </p:nvSpPr>
        <p:spPr>
          <a:xfrm>
            <a:off x="280093" y="306725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CDD3AD7-A356-F905-FF17-8A4C933547CD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AF04A46-614C-0B6D-D1EB-9642ABBF634E}"/>
              </a:ext>
            </a:extLst>
          </p:cNvPr>
          <p:cNvSpPr/>
          <p:nvPr/>
        </p:nvSpPr>
        <p:spPr>
          <a:xfrm>
            <a:off x="280093" y="457779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4B666A4-6F42-BC4D-F9BC-BC783B8F48CD}"/>
              </a:ext>
            </a:extLst>
          </p:cNvPr>
          <p:cNvSpPr/>
          <p:nvPr/>
        </p:nvSpPr>
        <p:spPr>
          <a:xfrm>
            <a:off x="269695" y="5376040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b="1" dirty="0">
              <a:solidFill>
                <a:srgbClr val="4C6592"/>
              </a:solidFill>
            </a:endParaRPr>
          </a:p>
        </p:txBody>
      </p:sp>
      <p:pic>
        <p:nvPicPr>
          <p:cNvPr id="6" name="Gráfico 5" descr="Sala da Diretoria">
            <a:extLst>
              <a:ext uri="{FF2B5EF4-FFF2-40B4-BE49-F238E27FC236}">
                <a16:creationId xmlns:a16="http://schemas.microsoft.com/office/drawing/2014/main" id="{738C0871-D179-6331-9599-B788E1DA4D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155" y="3855807"/>
            <a:ext cx="450282" cy="450282"/>
          </a:xfrm>
          <a:prstGeom prst="rect">
            <a:avLst/>
          </a:prstGeom>
          <a:effectLst/>
        </p:spPr>
      </p:pic>
      <p:pic>
        <p:nvPicPr>
          <p:cNvPr id="17" name="Gráfico 16" descr="Apresentação com lista de verificação">
            <a:extLst>
              <a:ext uri="{FF2B5EF4-FFF2-40B4-BE49-F238E27FC236}">
                <a16:creationId xmlns:a16="http://schemas.microsoft.com/office/drawing/2014/main" id="{CB12F852-4C4D-7B1D-68FF-1BF24B4C9C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02" y="5430105"/>
            <a:ext cx="430880" cy="430880"/>
          </a:xfrm>
          <a:prstGeom prst="rect">
            <a:avLst/>
          </a:prstGeom>
        </p:spPr>
      </p:pic>
      <p:pic>
        <p:nvPicPr>
          <p:cNvPr id="19" name="Gráfico 18" descr="Crachá de funcionário">
            <a:extLst>
              <a:ext uri="{FF2B5EF4-FFF2-40B4-BE49-F238E27FC236}">
                <a16:creationId xmlns:a16="http://schemas.microsoft.com/office/drawing/2014/main" id="{E22E2B25-B9FE-1DFB-617E-AD65D6CE7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19" y="4634155"/>
            <a:ext cx="436552" cy="436552"/>
          </a:xfrm>
          <a:prstGeom prst="rect">
            <a:avLst/>
          </a:prstGeom>
          <a:effectLst/>
        </p:spPr>
      </p:pic>
      <p:pic>
        <p:nvPicPr>
          <p:cNvPr id="21" name="Gráfico 20" descr="Lista de verificação">
            <a:extLst>
              <a:ext uri="{FF2B5EF4-FFF2-40B4-BE49-F238E27FC236}">
                <a16:creationId xmlns:a16="http://schemas.microsoft.com/office/drawing/2014/main" id="{A7E23741-F277-7AFA-39F9-A6943BD8F8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80" y="3121249"/>
            <a:ext cx="423432" cy="42343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0A24713-9ADF-54AA-1C4A-56E8165A0EAE}"/>
              </a:ext>
            </a:extLst>
          </p:cNvPr>
          <p:cNvSpPr txBox="1"/>
          <p:nvPr/>
        </p:nvSpPr>
        <p:spPr>
          <a:xfrm>
            <a:off x="3001324" y="2905780"/>
            <a:ext cx="545782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“Não há compromissos institucionais agendados neste dia.”</a:t>
            </a:r>
          </a:p>
          <a:p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35D2F93-30EB-2913-D9D2-4B132AE5627B}"/>
              </a:ext>
            </a:extLst>
          </p:cNvPr>
          <p:cNvSpPr txBox="1"/>
          <p:nvPr/>
        </p:nvSpPr>
        <p:spPr>
          <a:xfrm>
            <a:off x="1446434" y="5127066"/>
            <a:ext cx="8430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nos casos quem usa a plataforma </a:t>
            </a:r>
            <a:r>
              <a:rPr lang="pt-BR" sz="1600" b="1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LifeRay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quando não adicionado informações, essa mensagem é adicionada automaticamente</a:t>
            </a:r>
          </a:p>
        </p:txBody>
      </p:sp>
    </p:spTree>
    <p:extLst>
      <p:ext uri="{BB962C8B-B14F-4D97-AF65-F5344CB8AC3E}">
        <p14:creationId xmlns:p14="http://schemas.microsoft.com/office/powerpoint/2010/main" val="4196437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D4A05-4AED-E926-87AA-398E09C63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741DBDF-28A8-93A1-1907-5C630E5F2311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C199591-7E34-A7F4-A1B2-0810B012AC42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ED5C2ADF-A9A5-DAEC-4805-5BE2BCDE0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7729E3AD-1891-7AE3-DE6A-A910648665CB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0ABBB7F-0AE3-051C-DA1B-EA0765723138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BFC957F-ED60-9BFC-52DA-1AD52E04E0A7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11BB5EE1-A2B5-DD8E-918E-08E2E836F8D6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63BA9A81-2745-F8BC-812E-4C01F3605641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47CF41D-A771-C5C5-54F8-1AFFA105EE4C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02A9766-CAC7-0EF4-D25C-E75984078E38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4F65BA3-E0BA-C3A9-25D3-87820B13BB76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89BEBE-8062-37C7-6285-AC906DFD010D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029878A-555A-FBF2-1239-77D9168E7DC6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3233338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32E85-B645-BA04-F60A-0ADA41D85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5B67773-0B21-DCDA-017A-D6B3AFDD46CB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FC389BC-37D0-7013-9068-00D794751450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49D19B8-0408-DFDE-B5DE-10D393800CB3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7D244D6E-4F51-FCAA-2D8E-0AF2AF1C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00A73E18-EC70-EC34-0368-9B6662BE7961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F988091-0E26-CC55-021A-993D2EEB8FD9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3768CCF-1902-5F67-3E34-0C9FF11B2A37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4AD03D0A-8829-FE33-8C35-D57AE43ABD06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44C23BDE-0D2C-D214-622C-C7F5708CDB44}"/>
              </a:ext>
            </a:extLst>
          </p:cNvPr>
          <p:cNvSpPr/>
          <p:nvPr/>
        </p:nvSpPr>
        <p:spPr>
          <a:xfrm>
            <a:off x="-8111338" y="-10867121"/>
            <a:ext cx="27425482" cy="27095115"/>
          </a:xfrm>
          <a:prstGeom prst="donut">
            <a:avLst>
              <a:gd name="adj" fmla="val 47634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58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4652C8-A3B7-EFF7-2799-9A595D5C9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D479191-B97E-F038-82FB-B5001B9ACA8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533115C-9451-363A-E0E3-79B1190BCA74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C139644-2055-81F4-76E5-5FB92DBD0EED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9289B6B-298E-68CB-666C-F974FD4D95F0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2883229-37C3-103B-DD6E-BE5B7DA5498D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697276C-02B1-B2EF-4FD9-0320AACDA7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72E59D5-7B4D-98D9-3CEB-798EF10601E5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4CEEFD2-74AD-D5DC-707B-9620782139FF}"/>
              </a:ext>
            </a:extLst>
          </p:cNvPr>
          <p:cNvSpPr/>
          <p:nvPr/>
        </p:nvSpPr>
        <p:spPr>
          <a:xfrm>
            <a:off x="269695" y="46741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F917238-2D83-DCF9-FADB-7FDDA9CA2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529" y="1415760"/>
            <a:ext cx="4713161" cy="48557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F88CA8AE-FA19-DD36-7773-338AFEEEBB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59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E79C1-9B76-9AC6-433A-2AD6ABC6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3246399-827E-BE54-F40A-FDB7013AB8DB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1F3FB6-F6ED-4FE2-193A-B44C445A854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F54750-DC73-CCF4-F381-DCA085F53344}"/>
              </a:ext>
            </a:extLst>
          </p:cNvPr>
          <p:cNvSpPr txBox="1"/>
          <p:nvPr/>
        </p:nvSpPr>
        <p:spPr>
          <a:xfrm>
            <a:off x="1584545" y="1511356"/>
            <a:ext cx="367329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2.1 Disponibilizar o orçamento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individualizado, para o ano vigente.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Na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Administração Direta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incluir os valores: orçado, atualizado, empenhado e liquidado. </a:t>
            </a: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- Indicar a data de atualização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do orçamento.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É recomendado disponibilizar os orçamentos do ano atual e de dois anos anteriores.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A71D4B5-A352-1ABF-37CD-B15B30224294}"/>
              </a:ext>
            </a:extLst>
          </p:cNvPr>
          <p:cNvSpPr/>
          <p:nvPr/>
        </p:nvSpPr>
        <p:spPr>
          <a:xfrm rot="16200000">
            <a:off x="941332" y="228735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EF17076-5E4E-FCD6-CA78-91114A46BA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9770" y="1511356"/>
            <a:ext cx="4713161" cy="485577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1EE3989-C3BC-7FE8-6FCA-927A461A1B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549" t="95397" r="18284"/>
          <a:stretch>
            <a:fillRect/>
          </a:stretch>
        </p:blipFill>
        <p:spPr>
          <a:xfrm>
            <a:off x="9048750" y="5987906"/>
            <a:ext cx="1314449" cy="38555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AD8ED62-8624-E1DD-B598-487F260CCA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207" t="80489" r="18284" b="4603"/>
          <a:stretch>
            <a:fillRect/>
          </a:stretch>
        </p:blipFill>
        <p:spPr>
          <a:xfrm>
            <a:off x="6400800" y="5033300"/>
            <a:ext cx="4286250" cy="960929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5B7B864F-13A6-ABC2-510F-0AAFA0ACDC67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2.1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E3912B81-7375-5940-2D21-F09921179D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9BF3716A-FF36-7DA7-5A76-27CA98634560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6A03731F-5966-A29B-9080-D824678DBC3A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20" name="Gráfico 19" descr="Lupa">
            <a:extLst>
              <a:ext uri="{FF2B5EF4-FFF2-40B4-BE49-F238E27FC236}">
                <a16:creationId xmlns:a16="http://schemas.microsoft.com/office/drawing/2014/main" id="{F1BE8EB4-4BF2-99C5-3B4A-EE7A6DB0B6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63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B9255-D9DC-A2CD-1EC7-F22D26A7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AF3879E-CA56-F288-898C-C8F9B7CBE59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AA6E76-4AA9-5B88-C527-A792D571DDE4}"/>
              </a:ext>
            </a:extLst>
          </p:cNvPr>
          <p:cNvSpPr txBox="1"/>
          <p:nvPr/>
        </p:nvSpPr>
        <p:spPr>
          <a:xfrm>
            <a:off x="1584544" y="1511356"/>
            <a:ext cx="73308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2.1 Disponibilizar o orçamento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individualizado, para o ano vigente.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Na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Administração Indireta: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indicar os valores: orçado, atualizado e realizado. </a:t>
            </a: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- Indicar a data de atualização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do orçamento.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É recomendado disponibilizar os orçamentos do ano atual e de dois anos anteriores.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646F1C-E50F-2C28-C88F-A5E83537ABE8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80C1A99-C207-7F92-4A0A-A997EC9843C5}"/>
              </a:ext>
            </a:extLst>
          </p:cNvPr>
          <p:cNvSpPr/>
          <p:nvPr/>
        </p:nvSpPr>
        <p:spPr>
          <a:xfrm rot="16200000">
            <a:off x="941332" y="228735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05F233E-F6DB-56AF-EEC6-6621ABC2F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7478" y="3429000"/>
            <a:ext cx="5164547" cy="277450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304AFDF-A331-C78F-66C6-183096F0E0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928" t="91675" r="41592" b="-356"/>
          <a:stretch>
            <a:fillRect/>
          </a:stretch>
        </p:blipFill>
        <p:spPr>
          <a:xfrm>
            <a:off x="5362959" y="5800725"/>
            <a:ext cx="2373361" cy="40277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9E19B7D-CC04-2AFD-A72F-9C3A1E9D17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554" t="12371" r="5539" b="73917"/>
          <a:stretch>
            <a:fillRect/>
          </a:stretch>
        </p:blipFill>
        <p:spPr>
          <a:xfrm>
            <a:off x="6286500" y="3762374"/>
            <a:ext cx="2716645" cy="514351"/>
          </a:xfrm>
          <a:prstGeom prst="rect">
            <a:avLst/>
          </a:prstGeom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20F17850-DCED-9B1C-1C9D-03E8A9994E52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2.1</a:t>
            </a:r>
          </a:p>
        </p:txBody>
      </p:sp>
      <p:pic>
        <p:nvPicPr>
          <p:cNvPr id="21" name="Gráfico 20" descr="Lupa">
            <a:extLst>
              <a:ext uri="{FF2B5EF4-FFF2-40B4-BE49-F238E27FC236}">
                <a16:creationId xmlns:a16="http://schemas.microsoft.com/office/drawing/2014/main" id="{B84FA2C3-1B7A-4336-611A-7A678F69DC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A341D8AC-B31E-3368-4E1D-A8323931974E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6B78139-E74D-C3ED-ECCE-021E592E3A3F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25" name="Gráfico 24" descr="Lupa">
            <a:extLst>
              <a:ext uri="{FF2B5EF4-FFF2-40B4-BE49-F238E27FC236}">
                <a16:creationId xmlns:a16="http://schemas.microsoft.com/office/drawing/2014/main" id="{43B2C835-7394-D3A6-CF53-99011195F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73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C41F06-BAC7-5FDA-2DCE-805FA769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79B6F30-2E02-90EF-78F3-D3B3B2F092A0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498E8E-771E-6321-5E79-B90818A672AA}"/>
              </a:ext>
            </a:extLst>
          </p:cNvPr>
          <p:cNvSpPr txBox="1"/>
          <p:nvPr/>
        </p:nvSpPr>
        <p:spPr>
          <a:xfrm>
            <a:off x="1584544" y="1511356"/>
            <a:ext cx="7330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pesquisa orçamento no </a:t>
            </a:r>
            <a:r>
              <a:rPr lang="pt-BR" sz="14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Portal da Transparência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FCDEA82-7D24-1F96-8FB0-8DB42AF20BDA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B75BE11-6730-0853-E242-0C4855121FB8}"/>
              </a:ext>
            </a:extLst>
          </p:cNvPr>
          <p:cNvSpPr/>
          <p:nvPr/>
        </p:nvSpPr>
        <p:spPr>
          <a:xfrm rot="16200000">
            <a:off x="943063" y="227680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A4BFD18-82A8-2D5C-4DA7-EED6F657E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954" y="3974321"/>
            <a:ext cx="6555919" cy="788940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CE4EF6B-8892-E8EB-53FE-D1944D444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633" y="2201980"/>
            <a:ext cx="2221102" cy="111655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011229D-F743-B643-13FC-D6D3095B7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301" y="2148032"/>
            <a:ext cx="2074512" cy="117050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88C9C5E-C322-54AE-EC4B-1D7B3A1502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857"/>
          <a:stretch>
            <a:fillRect/>
          </a:stretch>
        </p:blipFill>
        <p:spPr>
          <a:xfrm>
            <a:off x="7730266" y="2433353"/>
            <a:ext cx="2566259" cy="76973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43D3193-91FE-D212-A9D1-FA76EFA21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6827" y="4084104"/>
            <a:ext cx="1364973" cy="60093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5ADAA11-568B-E611-8B09-AE9A4AE875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8965" y="5528521"/>
            <a:ext cx="6265759" cy="72507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56FC5A29-852F-86A1-C827-EA998231A19F}"/>
              </a:ext>
            </a:extLst>
          </p:cNvPr>
          <p:cNvSpPr/>
          <p:nvPr/>
        </p:nvSpPr>
        <p:spPr>
          <a:xfrm>
            <a:off x="2772195" y="2780175"/>
            <a:ext cx="676210" cy="22477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AEDDC8EB-2563-84E5-019D-D27EBF427D40}"/>
              </a:ext>
            </a:extLst>
          </p:cNvPr>
          <p:cNvSpPr/>
          <p:nvPr/>
        </p:nvSpPr>
        <p:spPr>
          <a:xfrm>
            <a:off x="2025298" y="3071891"/>
            <a:ext cx="958986" cy="22477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8A54EA7-F63A-C4AA-A155-5C62EBFDE6C1}"/>
              </a:ext>
            </a:extLst>
          </p:cNvPr>
          <p:cNvSpPr/>
          <p:nvPr/>
        </p:nvSpPr>
        <p:spPr>
          <a:xfrm>
            <a:off x="4777695" y="2906837"/>
            <a:ext cx="958985" cy="22477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ACEF7CED-5DDD-F3AB-D79D-EDA062CB5966}"/>
              </a:ext>
            </a:extLst>
          </p:cNvPr>
          <p:cNvSpPr/>
          <p:nvPr/>
        </p:nvSpPr>
        <p:spPr>
          <a:xfrm>
            <a:off x="7770804" y="2891152"/>
            <a:ext cx="2436001" cy="29649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E3947DB7-D8A0-B67B-56EC-A53704F4EE8B}"/>
              </a:ext>
            </a:extLst>
          </p:cNvPr>
          <p:cNvSpPr/>
          <p:nvPr/>
        </p:nvSpPr>
        <p:spPr>
          <a:xfrm>
            <a:off x="1990032" y="4337839"/>
            <a:ext cx="430586" cy="15352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64A2588D-3951-1780-A0A6-C39139F7C89D}"/>
              </a:ext>
            </a:extLst>
          </p:cNvPr>
          <p:cNvSpPr/>
          <p:nvPr/>
        </p:nvSpPr>
        <p:spPr>
          <a:xfrm>
            <a:off x="6867813" y="4337839"/>
            <a:ext cx="430586" cy="15352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EA38450-C49E-19BF-0989-6777D77EF7E2}"/>
              </a:ext>
            </a:extLst>
          </p:cNvPr>
          <p:cNvSpPr/>
          <p:nvPr/>
        </p:nvSpPr>
        <p:spPr>
          <a:xfrm>
            <a:off x="2178328" y="5887256"/>
            <a:ext cx="1061542" cy="31192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E25B644A-50DD-FA91-C89E-6F82C16258CD}"/>
              </a:ext>
            </a:extLst>
          </p:cNvPr>
          <p:cNvSpPr/>
          <p:nvPr/>
        </p:nvSpPr>
        <p:spPr>
          <a:xfrm>
            <a:off x="3536984" y="5887256"/>
            <a:ext cx="1321374" cy="31192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7F996BF5-EECD-CFE0-E412-4E2A9767809E}"/>
              </a:ext>
            </a:extLst>
          </p:cNvPr>
          <p:cNvSpPr/>
          <p:nvPr/>
        </p:nvSpPr>
        <p:spPr>
          <a:xfrm>
            <a:off x="5465639" y="5878889"/>
            <a:ext cx="1187262" cy="31192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2F6CF733-15DD-8DD6-87FC-F8B4749BFBF8}"/>
              </a:ext>
            </a:extLst>
          </p:cNvPr>
          <p:cNvSpPr/>
          <p:nvPr/>
        </p:nvSpPr>
        <p:spPr>
          <a:xfrm>
            <a:off x="7260182" y="5887256"/>
            <a:ext cx="1008802" cy="31192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AF4F1083-D2A5-D892-CC81-C6172AFC4BCA}"/>
              </a:ext>
            </a:extLst>
          </p:cNvPr>
          <p:cNvSpPr/>
          <p:nvPr/>
        </p:nvSpPr>
        <p:spPr>
          <a:xfrm>
            <a:off x="4213123" y="2798883"/>
            <a:ext cx="326494" cy="150750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A67FEF65-D90C-7640-AF2B-A9E430E0BE60}"/>
              </a:ext>
            </a:extLst>
          </p:cNvPr>
          <p:cNvSpPr/>
          <p:nvPr/>
        </p:nvSpPr>
        <p:spPr>
          <a:xfrm>
            <a:off x="7046137" y="2738902"/>
            <a:ext cx="326494" cy="150750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D37840EA-9AA7-41EA-429D-E8158AAE592B}"/>
              </a:ext>
            </a:extLst>
          </p:cNvPr>
          <p:cNvSpPr/>
          <p:nvPr/>
        </p:nvSpPr>
        <p:spPr>
          <a:xfrm>
            <a:off x="11263524" y="2899720"/>
            <a:ext cx="374904" cy="180528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a Direita 32">
            <a:extLst>
              <a:ext uri="{FF2B5EF4-FFF2-40B4-BE49-F238E27FC236}">
                <a16:creationId xmlns:a16="http://schemas.microsoft.com/office/drawing/2014/main" id="{1FAED553-ED4A-079D-5914-718DC9CF7D2C}"/>
              </a:ext>
            </a:extLst>
          </p:cNvPr>
          <p:cNvSpPr/>
          <p:nvPr/>
        </p:nvSpPr>
        <p:spPr>
          <a:xfrm>
            <a:off x="8690843" y="4339877"/>
            <a:ext cx="330178" cy="15148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: para a Direita 34">
            <a:extLst>
              <a:ext uri="{FF2B5EF4-FFF2-40B4-BE49-F238E27FC236}">
                <a16:creationId xmlns:a16="http://schemas.microsoft.com/office/drawing/2014/main" id="{B7994EBF-4496-168D-797C-C0A34EB5CD6A}"/>
              </a:ext>
            </a:extLst>
          </p:cNvPr>
          <p:cNvSpPr/>
          <p:nvPr/>
        </p:nvSpPr>
        <p:spPr>
          <a:xfrm>
            <a:off x="1421684" y="5809652"/>
            <a:ext cx="374904" cy="180528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: para a Direita 35">
            <a:extLst>
              <a:ext uri="{FF2B5EF4-FFF2-40B4-BE49-F238E27FC236}">
                <a16:creationId xmlns:a16="http://schemas.microsoft.com/office/drawing/2014/main" id="{211D0C36-363A-5B54-AE8D-E6176AB26C83}"/>
              </a:ext>
            </a:extLst>
          </p:cNvPr>
          <p:cNvSpPr/>
          <p:nvPr/>
        </p:nvSpPr>
        <p:spPr>
          <a:xfrm>
            <a:off x="1421912" y="4310248"/>
            <a:ext cx="366393" cy="172135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5DF252B8-3231-5994-9900-5B83018E9E09}"/>
              </a:ext>
            </a:extLst>
          </p:cNvPr>
          <p:cNvSpPr/>
          <p:nvPr/>
        </p:nvSpPr>
        <p:spPr>
          <a:xfrm>
            <a:off x="1620556" y="2072982"/>
            <a:ext cx="266539" cy="247023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AA4E6D2E-1DA3-3737-E54B-08089DF2EB20}"/>
              </a:ext>
            </a:extLst>
          </p:cNvPr>
          <p:cNvSpPr/>
          <p:nvPr/>
        </p:nvSpPr>
        <p:spPr>
          <a:xfrm>
            <a:off x="4614977" y="1984353"/>
            <a:ext cx="266539" cy="247023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9299944B-E95F-2C35-07B5-8D585753FA04}"/>
              </a:ext>
            </a:extLst>
          </p:cNvPr>
          <p:cNvSpPr/>
          <p:nvPr/>
        </p:nvSpPr>
        <p:spPr>
          <a:xfrm>
            <a:off x="7550956" y="2300597"/>
            <a:ext cx="291416" cy="244015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3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1C7F8F02-AD96-E435-29D2-57E17FE44B98}"/>
              </a:ext>
            </a:extLst>
          </p:cNvPr>
          <p:cNvSpPr/>
          <p:nvPr/>
        </p:nvSpPr>
        <p:spPr>
          <a:xfrm>
            <a:off x="1797580" y="3785097"/>
            <a:ext cx="299111" cy="282065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4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786F61E6-4E62-4685-514D-6A5FF091AE1E}"/>
              </a:ext>
            </a:extLst>
          </p:cNvPr>
          <p:cNvSpPr/>
          <p:nvPr/>
        </p:nvSpPr>
        <p:spPr>
          <a:xfrm>
            <a:off x="9073798" y="3900106"/>
            <a:ext cx="275808" cy="260331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5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4D957D43-D079-8348-AD08-2762D09A9BCE}"/>
              </a:ext>
            </a:extLst>
          </p:cNvPr>
          <p:cNvSpPr/>
          <p:nvPr/>
        </p:nvSpPr>
        <p:spPr>
          <a:xfrm>
            <a:off x="1872269" y="5380612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6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BB3F4EBB-BF61-9C39-2E4F-05D6C59EA9C2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2.1</a:t>
            </a:r>
          </a:p>
        </p:txBody>
      </p:sp>
      <p:pic>
        <p:nvPicPr>
          <p:cNvPr id="44" name="Gráfico 43" descr="Lupa">
            <a:extLst>
              <a:ext uri="{FF2B5EF4-FFF2-40B4-BE49-F238E27FC236}">
                <a16:creationId xmlns:a16="http://schemas.microsoft.com/office/drawing/2014/main" id="{E650CA6A-4A23-4478-675F-289433DF80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DA2DC7BF-9A1E-9907-51E8-7201103BB35F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39AA396D-1059-E923-9AEA-B37009F955BB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48" name="Gráfico 47" descr="Lupa">
            <a:extLst>
              <a:ext uri="{FF2B5EF4-FFF2-40B4-BE49-F238E27FC236}">
                <a16:creationId xmlns:a16="http://schemas.microsoft.com/office/drawing/2014/main" id="{6491C685-3C32-1275-3FDD-985FD38673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57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190A7-B04A-17C8-5B43-0B2579BCF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9C59805-44CA-4010-962F-33549A3D671A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665BF3-512E-8038-EB51-C3E8CF79CEA9}"/>
              </a:ext>
            </a:extLst>
          </p:cNvPr>
          <p:cNvSpPr txBox="1"/>
          <p:nvPr/>
        </p:nvSpPr>
        <p:spPr>
          <a:xfrm>
            <a:off x="1584544" y="1511356"/>
            <a:ext cx="7330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pesquisa orçamento no site da </a:t>
            </a:r>
            <a:r>
              <a:rPr lang="pt-BR" sz="14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Secretaria da Fazenda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244EC51-64C9-DD5B-954D-B62F0F20D3AF}"/>
              </a:ext>
            </a:extLst>
          </p:cNvPr>
          <p:cNvSpPr/>
          <p:nvPr/>
        </p:nvSpPr>
        <p:spPr>
          <a:xfrm>
            <a:off x="-36838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BEA3DC7-0CF2-484E-2A2C-BCD28DE5240F}"/>
              </a:ext>
            </a:extLst>
          </p:cNvPr>
          <p:cNvSpPr/>
          <p:nvPr/>
        </p:nvSpPr>
        <p:spPr>
          <a:xfrm rot="16200000">
            <a:off x="925995" y="228489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FB7FFC7A-B6A9-146F-1A4B-348001FBEE6B}"/>
              </a:ext>
            </a:extLst>
          </p:cNvPr>
          <p:cNvSpPr/>
          <p:nvPr/>
        </p:nvSpPr>
        <p:spPr>
          <a:xfrm>
            <a:off x="11263524" y="2899720"/>
            <a:ext cx="374904" cy="180528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0EA04EE-052D-30C0-BE56-1D0B371E5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070" y="4256849"/>
            <a:ext cx="2368009" cy="117333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EBCEB81-D6FC-D8AD-FB9A-2753B7070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574" y="2024921"/>
            <a:ext cx="3697810" cy="157859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509F5DC8-69B9-8384-AA69-F26C6C6F7F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34"/>
          <a:stretch>
            <a:fillRect/>
          </a:stretch>
        </p:blipFill>
        <p:spPr>
          <a:xfrm>
            <a:off x="8483153" y="4205645"/>
            <a:ext cx="2160508" cy="137241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1B22B762-4324-8B65-9EFC-1A3203C142D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3230"/>
          <a:stretch>
            <a:fillRect/>
          </a:stretch>
        </p:blipFill>
        <p:spPr>
          <a:xfrm>
            <a:off x="4596780" y="4623100"/>
            <a:ext cx="3399151" cy="65949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09C9F577-FC2A-7035-EE2A-C5BDB5182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8068" y="2175996"/>
            <a:ext cx="1543665" cy="1378476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F6FEB8E2-5B18-F7DB-CBE7-9E9BEF3D64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9933" y="2418414"/>
            <a:ext cx="2335246" cy="817829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E68F1DC6-729F-F03D-1687-D069CF6BA8CC}"/>
              </a:ext>
            </a:extLst>
          </p:cNvPr>
          <p:cNvSpPr/>
          <p:nvPr/>
        </p:nvSpPr>
        <p:spPr>
          <a:xfrm>
            <a:off x="4815839" y="2843141"/>
            <a:ext cx="930210" cy="23710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6CCE04E3-CE17-8124-BC01-F7AAD15AD8D3}"/>
              </a:ext>
            </a:extLst>
          </p:cNvPr>
          <p:cNvSpPr/>
          <p:nvPr/>
        </p:nvSpPr>
        <p:spPr>
          <a:xfrm>
            <a:off x="8137241" y="3009422"/>
            <a:ext cx="881605" cy="24650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187363BE-5F76-E23C-CCDD-367163F58DB3}"/>
              </a:ext>
            </a:extLst>
          </p:cNvPr>
          <p:cNvSpPr/>
          <p:nvPr/>
        </p:nvSpPr>
        <p:spPr>
          <a:xfrm>
            <a:off x="2030953" y="5178158"/>
            <a:ext cx="620611" cy="20887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93061413-DCAA-59B2-763B-75E9563CA9FA}"/>
              </a:ext>
            </a:extLst>
          </p:cNvPr>
          <p:cNvSpPr/>
          <p:nvPr/>
        </p:nvSpPr>
        <p:spPr>
          <a:xfrm>
            <a:off x="9346226" y="5107057"/>
            <a:ext cx="1215704" cy="53291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Elipse 48">
            <a:extLst>
              <a:ext uri="{FF2B5EF4-FFF2-40B4-BE49-F238E27FC236}">
                <a16:creationId xmlns:a16="http://schemas.microsoft.com/office/drawing/2014/main" id="{8A0A55C7-65D8-A572-B6B6-45EA64B00104}"/>
              </a:ext>
            </a:extLst>
          </p:cNvPr>
          <p:cNvSpPr/>
          <p:nvPr/>
        </p:nvSpPr>
        <p:spPr>
          <a:xfrm>
            <a:off x="6099751" y="5003394"/>
            <a:ext cx="1274692" cy="23282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Seta: para a Direita 49">
            <a:extLst>
              <a:ext uri="{FF2B5EF4-FFF2-40B4-BE49-F238E27FC236}">
                <a16:creationId xmlns:a16="http://schemas.microsoft.com/office/drawing/2014/main" id="{17CE70FA-9971-737C-06DE-A20AEE381C3F}"/>
              </a:ext>
            </a:extLst>
          </p:cNvPr>
          <p:cNvSpPr/>
          <p:nvPr/>
        </p:nvSpPr>
        <p:spPr>
          <a:xfrm>
            <a:off x="4202504" y="2739143"/>
            <a:ext cx="334828" cy="1602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eta: para a Direita 50">
            <a:extLst>
              <a:ext uri="{FF2B5EF4-FFF2-40B4-BE49-F238E27FC236}">
                <a16:creationId xmlns:a16="http://schemas.microsoft.com/office/drawing/2014/main" id="{D060C5F5-0CF5-D89E-9361-969B46DCD480}"/>
              </a:ext>
            </a:extLst>
          </p:cNvPr>
          <p:cNvSpPr/>
          <p:nvPr/>
        </p:nvSpPr>
        <p:spPr>
          <a:xfrm>
            <a:off x="6484762" y="2779734"/>
            <a:ext cx="334828" cy="19303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Seta: para a Direita 51">
            <a:extLst>
              <a:ext uri="{FF2B5EF4-FFF2-40B4-BE49-F238E27FC236}">
                <a16:creationId xmlns:a16="http://schemas.microsoft.com/office/drawing/2014/main" id="{04476BB3-D152-6363-04F1-46184D263C3D}"/>
              </a:ext>
            </a:extLst>
          </p:cNvPr>
          <p:cNvSpPr/>
          <p:nvPr/>
        </p:nvSpPr>
        <p:spPr>
          <a:xfrm>
            <a:off x="4119002" y="4873047"/>
            <a:ext cx="334828" cy="1602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eta: para a Direita 52">
            <a:extLst>
              <a:ext uri="{FF2B5EF4-FFF2-40B4-BE49-F238E27FC236}">
                <a16:creationId xmlns:a16="http://schemas.microsoft.com/office/drawing/2014/main" id="{6B4D0222-8BCD-3A86-5A22-603237C4E04F}"/>
              </a:ext>
            </a:extLst>
          </p:cNvPr>
          <p:cNvSpPr/>
          <p:nvPr/>
        </p:nvSpPr>
        <p:spPr>
          <a:xfrm>
            <a:off x="8082700" y="4891851"/>
            <a:ext cx="313684" cy="141440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Seta: para a Direita 53">
            <a:extLst>
              <a:ext uri="{FF2B5EF4-FFF2-40B4-BE49-F238E27FC236}">
                <a16:creationId xmlns:a16="http://schemas.microsoft.com/office/drawing/2014/main" id="{126F5C09-CB13-4C2E-4F7A-89A52B7C2AE5}"/>
              </a:ext>
            </a:extLst>
          </p:cNvPr>
          <p:cNvSpPr/>
          <p:nvPr/>
        </p:nvSpPr>
        <p:spPr>
          <a:xfrm>
            <a:off x="11542031" y="2819265"/>
            <a:ext cx="334828" cy="1602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37891D75-B83D-BB59-52B6-5EF91FF9189E}"/>
              </a:ext>
            </a:extLst>
          </p:cNvPr>
          <p:cNvSpPr/>
          <p:nvPr/>
        </p:nvSpPr>
        <p:spPr>
          <a:xfrm>
            <a:off x="1499705" y="2230965"/>
            <a:ext cx="251888" cy="227017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6B8102E6-19C7-8D07-DE91-EC24617DC9EC}"/>
              </a:ext>
            </a:extLst>
          </p:cNvPr>
          <p:cNvSpPr/>
          <p:nvPr/>
        </p:nvSpPr>
        <p:spPr>
          <a:xfrm>
            <a:off x="4635039" y="1974204"/>
            <a:ext cx="258541" cy="260580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57" name="Elipse 56">
            <a:extLst>
              <a:ext uri="{FF2B5EF4-FFF2-40B4-BE49-F238E27FC236}">
                <a16:creationId xmlns:a16="http://schemas.microsoft.com/office/drawing/2014/main" id="{37FDAC37-DDDF-8A21-AD04-90ED2842A399}"/>
              </a:ext>
            </a:extLst>
          </p:cNvPr>
          <p:cNvSpPr/>
          <p:nvPr/>
        </p:nvSpPr>
        <p:spPr>
          <a:xfrm>
            <a:off x="6780266" y="1968503"/>
            <a:ext cx="273342" cy="262581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8D66DFC7-C975-DC61-EC81-E7AC99AAC217}"/>
              </a:ext>
            </a:extLst>
          </p:cNvPr>
          <p:cNvSpPr/>
          <p:nvPr/>
        </p:nvSpPr>
        <p:spPr>
          <a:xfrm>
            <a:off x="1390678" y="4083920"/>
            <a:ext cx="273342" cy="262581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4</a:t>
            </a:r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AFE23129-702D-665B-AF1C-132CACCD5F61}"/>
              </a:ext>
            </a:extLst>
          </p:cNvPr>
          <p:cNvSpPr/>
          <p:nvPr/>
        </p:nvSpPr>
        <p:spPr>
          <a:xfrm>
            <a:off x="4396338" y="4417313"/>
            <a:ext cx="265671" cy="24228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5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C9782B2E-66BC-CA30-3C55-279175D70C29}"/>
              </a:ext>
            </a:extLst>
          </p:cNvPr>
          <p:cNvSpPr/>
          <p:nvPr/>
        </p:nvSpPr>
        <p:spPr>
          <a:xfrm>
            <a:off x="8326095" y="4027531"/>
            <a:ext cx="227348" cy="2293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6</a:t>
            </a:r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9DEB0E16-9FFF-752A-55F2-C69BE128ECCD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2.1</a:t>
            </a:r>
          </a:p>
        </p:txBody>
      </p:sp>
      <p:pic>
        <p:nvPicPr>
          <p:cNvPr id="62" name="Gráfico 61" descr="Lupa">
            <a:extLst>
              <a:ext uri="{FF2B5EF4-FFF2-40B4-BE49-F238E27FC236}">
                <a16:creationId xmlns:a16="http://schemas.microsoft.com/office/drawing/2014/main" id="{2F12CD1D-1DF9-2F1D-B914-FA3E187B6E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63" name="Elipse 62">
            <a:extLst>
              <a:ext uri="{FF2B5EF4-FFF2-40B4-BE49-F238E27FC236}">
                <a16:creationId xmlns:a16="http://schemas.microsoft.com/office/drawing/2014/main" id="{E35BB3FC-958F-0183-1E8B-5AAEA5BE40AA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1B60DBFA-926F-E620-B50A-B4C0C3A63EA1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66" name="Gráfico 65" descr="Lupa">
            <a:extLst>
              <a:ext uri="{FF2B5EF4-FFF2-40B4-BE49-F238E27FC236}">
                <a16:creationId xmlns:a16="http://schemas.microsoft.com/office/drawing/2014/main" id="{5F9B32E9-A293-6763-E79E-EF093C2C1C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64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80058-A914-AF01-5FEC-EE0E2B975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D182929-8FBF-7ED1-B87B-EC9EFC6EEAFF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E7AFE4A-9FED-F67F-B79D-85D5C140265E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3B80CE2-8755-54D9-3E15-BC52CDE05F4C}"/>
              </a:ext>
            </a:extLst>
          </p:cNvPr>
          <p:cNvSpPr/>
          <p:nvPr/>
        </p:nvSpPr>
        <p:spPr>
          <a:xfrm rot="16200000">
            <a:off x="932130" y="307965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39924ED-5D70-2E35-831B-67B6E5C6F711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618668F3-EACC-51EC-9F64-6F38E4C5B0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52E5AD94-0824-93C9-B2DD-DDF61F2911C1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446C29E-FBCC-0402-51AA-5AE840AEBC02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96306EA4-C585-C2C7-A253-B81983B5C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C2996C1-C289-9C5C-22A7-A704B2DEA33A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1EE2386-7555-32F0-4E71-D19FFFDE5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330" y="1380972"/>
            <a:ext cx="4040735" cy="4981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1239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74C5E-A1A2-F293-6F88-2696AC1F8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9DB7A73-BF21-A3EB-456F-C38606CC9E1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E7ABE56-6C21-8033-18A7-42DDD22AED82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2A00D37-5948-A1D8-DE71-BB8F4EB580D3}"/>
              </a:ext>
            </a:extLst>
          </p:cNvPr>
          <p:cNvSpPr/>
          <p:nvPr/>
        </p:nvSpPr>
        <p:spPr>
          <a:xfrm rot="16200000">
            <a:off x="932131" y="378563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2BC61BA-57F0-5EDE-931A-71A94A17BE9A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68FCA756-AC37-618B-4ED9-B66DB53E39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8F9EFB91-88D8-C535-CD01-AC799C6A8420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CEC34BF-3644-8C30-7B46-AF625C1FCEFD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0E78D564-A057-1F91-55D9-8D2CC42F41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C86F3A4-2091-C13F-71D0-80EF88072679}"/>
              </a:ext>
            </a:extLst>
          </p:cNvPr>
          <p:cNvSpPr txBox="1"/>
          <p:nvPr/>
        </p:nvSpPr>
        <p:spPr>
          <a:xfrm>
            <a:off x="1584545" y="1511356"/>
            <a:ext cx="2619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2.2 Programa de Metas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Link para o documento na íntegra</a:t>
            </a:r>
          </a:p>
          <a:p>
            <a:pPr marL="285750" indent="-285750">
              <a:buFontTx/>
              <a:buChar char="-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Número + descrição da meta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F106146D-A073-3769-01DE-68805D073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7330" y="1380972"/>
            <a:ext cx="4040735" cy="4981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478BCE9-0629-B643-2E6D-9C342BB503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444" r="3281" b="57169"/>
          <a:stretch>
            <a:fillRect/>
          </a:stretch>
        </p:blipFill>
        <p:spPr>
          <a:xfrm>
            <a:off x="5807330" y="2868394"/>
            <a:ext cx="4881529" cy="64633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3712353-6094-10BD-3A17-BE3B9820D1F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48" t="42832" r="61286" b="53059"/>
          <a:stretch>
            <a:fillRect/>
          </a:stretch>
        </p:blipFill>
        <p:spPr>
          <a:xfrm>
            <a:off x="6210354" y="3529399"/>
            <a:ext cx="2066871" cy="29028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F710005-8E4C-AA56-806A-179255878B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94" t="45790" r="3281" b="34594"/>
          <a:stretch>
            <a:fillRect/>
          </a:stretch>
        </p:blipFill>
        <p:spPr>
          <a:xfrm>
            <a:off x="5895975" y="3877131"/>
            <a:ext cx="4838109" cy="123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37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6D3F8-DAC6-697F-B0F8-6421ECB7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A8951CC-CFC1-F9C3-B49F-AF24203A125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23C3F08-5ABC-B09A-932D-440780FA4A9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F36C55F-FB16-CCED-6963-05B9034458B1}"/>
              </a:ext>
            </a:extLst>
          </p:cNvPr>
          <p:cNvSpPr/>
          <p:nvPr/>
        </p:nvSpPr>
        <p:spPr>
          <a:xfrm rot="16200000">
            <a:off x="932131" y="378563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05F1E21-21D1-8BA1-4546-0B94EA6188B9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FF3AD64D-DD33-D9F2-1C97-EFD6CDA4A5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670BB3B8-D180-53A7-2E96-8A0241CBAF72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E9F6A2C-6BF0-D58D-A9E8-904FD23460D3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CAB68DAB-5C00-60E0-33CA-B57BB858B0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4973EA6F-B8AB-94E9-191F-38077CE100E3}"/>
              </a:ext>
            </a:extLst>
          </p:cNvPr>
          <p:cNvSpPr txBox="1"/>
          <p:nvPr/>
        </p:nvSpPr>
        <p:spPr>
          <a:xfrm>
            <a:off x="1584544" y="1511356"/>
            <a:ext cx="3244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2.2 Programa de Metas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Íntegra do documento do “Programa de Metas”: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B5212E30-3775-13EC-0E4C-335083B4E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39911"/>
              </p:ext>
            </p:extLst>
          </p:nvPr>
        </p:nvGraphicFramePr>
        <p:xfrm>
          <a:off x="5253600" y="1745155"/>
          <a:ext cx="4692276" cy="436335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692276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4029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99759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sp>
        <p:nvSpPr>
          <p:cNvPr id="12" name="Sinal de Multiplicação 11">
            <a:extLst>
              <a:ext uri="{FF2B5EF4-FFF2-40B4-BE49-F238E27FC236}">
                <a16:creationId xmlns:a16="http://schemas.microsoft.com/office/drawing/2014/main" id="{4C2336A0-C768-913B-EFE5-AB7CC94972A0}"/>
              </a:ext>
            </a:extLst>
          </p:cNvPr>
          <p:cNvSpPr/>
          <p:nvPr/>
        </p:nvSpPr>
        <p:spPr>
          <a:xfrm>
            <a:off x="5253600" y="1808505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45DBED3-6FBC-F9C7-0A6E-6028A8192266}"/>
              </a:ext>
            </a:extLst>
          </p:cNvPr>
          <p:cNvSpPr/>
          <p:nvPr/>
        </p:nvSpPr>
        <p:spPr>
          <a:xfrm>
            <a:off x="5611638" y="1833511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3845827-337E-051E-0A9A-4712190D13AA}"/>
              </a:ext>
            </a:extLst>
          </p:cNvPr>
          <p:cNvSpPr/>
          <p:nvPr/>
        </p:nvSpPr>
        <p:spPr>
          <a:xfrm>
            <a:off x="5673062" y="1860339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8" name="Sinal de Subtração 17">
            <a:extLst>
              <a:ext uri="{FF2B5EF4-FFF2-40B4-BE49-F238E27FC236}">
                <a16:creationId xmlns:a16="http://schemas.microsoft.com/office/drawing/2014/main" id="{E5E74EE6-4D87-3B70-21D6-940A86B9DF07}"/>
              </a:ext>
            </a:extLst>
          </p:cNvPr>
          <p:cNvSpPr/>
          <p:nvPr/>
        </p:nvSpPr>
        <p:spPr>
          <a:xfrm>
            <a:off x="6031099" y="1842528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4218E03-C2C5-35C7-25FB-0F1085F3FD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55" t="1590" r="22175"/>
          <a:stretch>
            <a:fillRect/>
          </a:stretch>
        </p:blipFill>
        <p:spPr>
          <a:xfrm>
            <a:off x="5253600" y="2107288"/>
            <a:ext cx="4692276" cy="400121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40478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E2917D-76FE-A54E-7BF1-8B200EE1A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E501C74-C6AF-B1BD-2F1D-3C47AD55410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7EB4C53-B381-DFF2-E925-BF1DE86BD3AD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C697C45-7A7C-0775-099C-268A5E689955}"/>
              </a:ext>
            </a:extLst>
          </p:cNvPr>
          <p:cNvSpPr/>
          <p:nvPr/>
        </p:nvSpPr>
        <p:spPr>
          <a:xfrm rot="16200000">
            <a:off x="932131" y="378563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73CF367-9E9E-DBD2-00D2-721106ECDDCF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848EBEBE-AC08-B810-725A-685496A5B1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E78735B4-44C9-1664-259B-F575EFDD1C11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0DE4FE4-40A7-D900-C92E-4973CA0FE0B0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BA562622-9ACB-75CF-F051-D404355985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900E4A43-C13A-8961-0BC7-BA9CD192AD94}"/>
              </a:ext>
            </a:extLst>
          </p:cNvPr>
          <p:cNvSpPr txBox="1"/>
          <p:nvPr/>
        </p:nvSpPr>
        <p:spPr>
          <a:xfrm>
            <a:off x="1584544" y="1511356"/>
            <a:ext cx="8883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2.2 Programa de Metas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metas vinculadas ao Programa de Metas 2025-2028, publicar a seguinte frase após o texto padrão inicial: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C0B7EA7-8553-D851-931B-28C4CAF6356E}"/>
              </a:ext>
            </a:extLst>
          </p:cNvPr>
          <p:cNvSpPr txBox="1"/>
          <p:nvPr/>
        </p:nvSpPr>
        <p:spPr>
          <a:xfrm>
            <a:off x="2400788" y="3454471"/>
            <a:ext cx="7428551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“Não consta meta vinculada ao [</a:t>
            </a:r>
            <a:r>
              <a:rPr lang="pt-B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órgão/entidade</a:t>
            </a:r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no Programa de Metas 2025-2028”</a:t>
            </a:r>
          </a:p>
          <a:p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50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0BD0B7-1F21-07D9-56DC-7B4DBE4C8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23E7EF5-B0B3-A020-76AD-C499942D3BA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37BD444-719B-069E-9458-F66BAAD8DF6C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56EE397-ABE2-3311-8E06-5DCD838496EA}"/>
              </a:ext>
            </a:extLst>
          </p:cNvPr>
          <p:cNvSpPr/>
          <p:nvPr/>
        </p:nvSpPr>
        <p:spPr>
          <a:xfrm rot="16200000">
            <a:off x="941330" y="476283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4213F178-1041-2659-AEB7-A6C3A11CC48B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602AB4ED-2CF3-AC2E-C7D2-CB6FF31A04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F812ED2-F298-6803-E13C-1C841CA3AC05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89790194-2D87-AAA4-B09B-E39A3F676275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D9803413-602B-8AEB-AE4D-BA888E2EE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C0E12FFF-C83C-E2CD-3705-FF5EF0ADE635}"/>
              </a:ext>
            </a:extLst>
          </p:cNvPr>
          <p:cNvSpPr txBox="1"/>
          <p:nvPr/>
        </p:nvSpPr>
        <p:spPr>
          <a:xfrm>
            <a:off x="1584545" y="1511356"/>
            <a:ext cx="32922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2.3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Plano de Ação da Agenda 2030</a:t>
            </a:r>
          </a:p>
          <a:p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Link para o documento na íntegra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Número + descrição da meta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CE50C92B-78B8-10C7-CB58-30C9DAFC4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7330" y="1380972"/>
            <a:ext cx="4040735" cy="4981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B1A6043-FED0-896B-B1C1-19FD33D1FEA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407" r="2809" b="13192"/>
          <a:stretch>
            <a:fillRect/>
          </a:stretch>
        </p:blipFill>
        <p:spPr>
          <a:xfrm>
            <a:off x="5634796" y="4286403"/>
            <a:ext cx="4385800" cy="11906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6B86BC8-1EEA-1BE8-2D0E-CFB552C34B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t="85029" r="56319" b="9935"/>
          <a:stretch>
            <a:fillRect/>
          </a:stretch>
        </p:blipFill>
        <p:spPr>
          <a:xfrm>
            <a:off x="6285040" y="5558664"/>
            <a:ext cx="1974595" cy="2806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C74A55C-739A-91E0-71C3-8D9C218DD9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3117"/>
          <a:stretch>
            <a:fillRect/>
          </a:stretch>
        </p:blipFill>
        <p:spPr>
          <a:xfrm>
            <a:off x="5495532" y="5903094"/>
            <a:ext cx="4664329" cy="39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6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2DA297-E7E4-6538-5CB0-FE64687C7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442BE14-3CF3-3C38-B60C-94DFD1D9F32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AD85025-5DC6-50C5-12F9-9614D1953486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FC315CB-4EE3-B820-5A24-23119824A6CF}"/>
              </a:ext>
            </a:extLst>
          </p:cNvPr>
          <p:cNvSpPr/>
          <p:nvPr/>
        </p:nvSpPr>
        <p:spPr>
          <a:xfrm rot="16200000">
            <a:off x="932132" y="478308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0E59753-151E-9EC1-BD44-A69D3DD3EAE1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58265C24-439E-41C9-3607-69C0ED47A4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C28A6F3A-8FFF-6B1E-2D26-B1D83599EC91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BAC5A70-6C93-35E7-BEBF-A9AD54223AC4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43528149-8FF4-A9EB-7AD0-DBED1F453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123745F6-45DB-CACC-24E1-59A11328B115}"/>
              </a:ext>
            </a:extLst>
          </p:cNvPr>
          <p:cNvSpPr txBox="1"/>
          <p:nvPr/>
        </p:nvSpPr>
        <p:spPr>
          <a:xfrm>
            <a:off x="1584544" y="1511356"/>
            <a:ext cx="324463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2.3 Plano de Ação da Agenda 2030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Íntegra do documento do “Plano de Ação da Agenda 2030”: 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68A1D50-CB44-C971-B33C-6A26B64F8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11544"/>
              </p:ext>
            </p:extLst>
          </p:nvPr>
        </p:nvGraphicFramePr>
        <p:xfrm>
          <a:off x="5094659" y="1554002"/>
          <a:ext cx="5447889" cy="462728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447889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788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23940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44A0D68E-FDB9-F3AD-7F97-D2B791260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61" y="1945017"/>
            <a:ext cx="5447888" cy="4236271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9" name="Sinal de Multiplicação 8">
            <a:extLst>
              <a:ext uri="{FF2B5EF4-FFF2-40B4-BE49-F238E27FC236}">
                <a16:creationId xmlns:a16="http://schemas.microsoft.com/office/drawing/2014/main" id="{09527AB1-5550-281B-71DF-433B09127762}"/>
              </a:ext>
            </a:extLst>
          </p:cNvPr>
          <p:cNvSpPr/>
          <p:nvPr/>
        </p:nvSpPr>
        <p:spPr>
          <a:xfrm>
            <a:off x="5094658" y="1616063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EADFCF4-207D-A793-7A6D-CA7E6AB9BD14}"/>
              </a:ext>
            </a:extLst>
          </p:cNvPr>
          <p:cNvSpPr/>
          <p:nvPr/>
        </p:nvSpPr>
        <p:spPr>
          <a:xfrm>
            <a:off x="5452696" y="1641069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4023BCE3-A535-C99C-B713-9B0A42D378FA}"/>
              </a:ext>
            </a:extLst>
          </p:cNvPr>
          <p:cNvSpPr/>
          <p:nvPr/>
        </p:nvSpPr>
        <p:spPr>
          <a:xfrm>
            <a:off x="5514120" y="1667897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3" name="Sinal de Subtração 22">
            <a:extLst>
              <a:ext uri="{FF2B5EF4-FFF2-40B4-BE49-F238E27FC236}">
                <a16:creationId xmlns:a16="http://schemas.microsoft.com/office/drawing/2014/main" id="{FFC9EC35-4971-01BF-F596-3FE4C6C343D9}"/>
              </a:ext>
            </a:extLst>
          </p:cNvPr>
          <p:cNvSpPr/>
          <p:nvPr/>
        </p:nvSpPr>
        <p:spPr>
          <a:xfrm>
            <a:off x="5872157" y="1650086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556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9B28C-07D2-E956-E21B-4F9AABF7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F78D061-AC7D-8A24-5442-4882D65216E0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2. Ações e Programas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23DA5F-9CAE-2BF0-5CB3-05F4A0F9973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2CDDD9A-31AC-2FCC-4DCB-87D1D636844A}"/>
              </a:ext>
            </a:extLst>
          </p:cNvPr>
          <p:cNvSpPr/>
          <p:nvPr/>
        </p:nvSpPr>
        <p:spPr>
          <a:xfrm rot="16200000">
            <a:off x="932132" y="476283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BD75EE3-7DA7-1E20-40BF-DFFDECDAD84B}"/>
              </a:ext>
            </a:extLst>
          </p:cNvPr>
          <p:cNvSpPr/>
          <p:nvPr/>
        </p:nvSpPr>
        <p:spPr>
          <a:xfrm>
            <a:off x="269695" y="2163869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2.1</a:t>
            </a:r>
          </a:p>
        </p:txBody>
      </p:sp>
      <p:pic>
        <p:nvPicPr>
          <p:cNvPr id="6" name="Gráfico 5" descr="Lupa">
            <a:extLst>
              <a:ext uri="{FF2B5EF4-FFF2-40B4-BE49-F238E27FC236}">
                <a16:creationId xmlns:a16="http://schemas.microsoft.com/office/drawing/2014/main" id="{FAD89F03-4FE4-1994-C937-05B309FA2C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380972"/>
            <a:ext cx="447675" cy="447675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527AD398-B52F-792C-DFE5-3AC68A195587}"/>
              </a:ext>
            </a:extLst>
          </p:cNvPr>
          <p:cNvSpPr/>
          <p:nvPr/>
        </p:nvSpPr>
        <p:spPr>
          <a:xfrm>
            <a:off x="269695" y="3662146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2.2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768842A-16CD-1BF5-6BFD-DA37BECE20D7}"/>
              </a:ext>
            </a:extLst>
          </p:cNvPr>
          <p:cNvSpPr/>
          <p:nvPr/>
        </p:nvSpPr>
        <p:spPr>
          <a:xfrm>
            <a:off x="269695" y="4639343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2.3</a:t>
            </a:r>
          </a:p>
        </p:txBody>
      </p:sp>
      <p:pic>
        <p:nvPicPr>
          <p:cNvPr id="16" name="Gráfico 15" descr="Lupa">
            <a:extLst>
              <a:ext uri="{FF2B5EF4-FFF2-40B4-BE49-F238E27FC236}">
                <a16:creationId xmlns:a16="http://schemas.microsoft.com/office/drawing/2014/main" id="{26679011-9DDF-F293-F8A4-4721A4D077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2997271"/>
            <a:ext cx="447675" cy="44767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E11BCCC8-75A1-664A-3A93-1B003F43411E}"/>
              </a:ext>
            </a:extLst>
          </p:cNvPr>
          <p:cNvSpPr txBox="1"/>
          <p:nvPr/>
        </p:nvSpPr>
        <p:spPr>
          <a:xfrm>
            <a:off x="1584544" y="1511356"/>
            <a:ext cx="8883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2.3 Plano de Ação da Agenda 2030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metas vinculadas ao Plano de Ação Agenda 2030, publicar a seguinte frase após o texto padrão inicial: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4ADA8CA-2EAC-B02A-6951-7FCDBB51726F}"/>
              </a:ext>
            </a:extLst>
          </p:cNvPr>
          <p:cNvSpPr txBox="1"/>
          <p:nvPr/>
        </p:nvSpPr>
        <p:spPr>
          <a:xfrm>
            <a:off x="2400788" y="3454471"/>
            <a:ext cx="7428551" cy="7694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“Não consta meta vinculada ao [</a:t>
            </a:r>
            <a:r>
              <a:rPr lang="pt-B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órgão/entidade</a:t>
            </a:r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no Plano de Ação Agenda 2030” </a:t>
            </a:r>
          </a:p>
          <a:p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13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8F6B8-1A9F-5F34-5AE1-FECD9AAF5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8966393-2ED9-7262-B6F1-E0129CF32234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0C5DC03-4337-021F-A46C-1C0AECABCE13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F300C4FE-CFFB-28A8-3C9F-E649F18C5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53C2758B-A92D-B3ED-42A5-DCEE085F676B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450B286-28C0-F443-110A-2B3FCADEDB9D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1926A29-A800-BD0F-1366-6485F2FE2429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E97213D4-572A-C2A9-B7C6-B43EA3C1CE8F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6532DED4-CEB6-B847-F123-E7F2671DDC27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4462914-BC48-A612-D09D-F03700D31568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C2A98DD-79BE-9A8B-4E5D-E44E1C35C2BB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5F09FA1-A670-8BCF-F339-2F6F434D56DE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9A03199-845A-9CEC-544A-2F2FB6829EAC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4B5AC4C-4AC2-D63D-D9D4-0D8C4B7E1C44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317213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5ECC-D342-9F28-2531-DBB833A0F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408E877-3D1B-81AC-A4EB-CC57046A7F21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900A95-BA0C-F1E0-71E3-91B31BEB8607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1429FBE-3776-9928-A895-1D37539FAD46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85020822-30FE-147A-6202-A16898C6B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BDB49F0B-0C73-9C3D-BFE9-DEA28EE0C157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37A4DE4-EC10-6CD1-716D-4E14EC2CA8DE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108FC6E-A885-04E9-96F7-A75EFD41A834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1BDDB7DF-FEBE-03F7-E244-90E8334F8C40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EBDBEED2-C19A-7EC0-9906-56AA84B96C4E}"/>
              </a:ext>
            </a:extLst>
          </p:cNvPr>
          <p:cNvSpPr/>
          <p:nvPr/>
        </p:nvSpPr>
        <p:spPr>
          <a:xfrm>
            <a:off x="-6177763" y="-10876646"/>
            <a:ext cx="27425482" cy="27095115"/>
          </a:xfrm>
          <a:prstGeom prst="donut">
            <a:avLst>
              <a:gd name="adj" fmla="val 47634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44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95835-A74A-73A3-5485-9F33AA714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69DD533-A14B-C7AB-9FBE-4DCD4320D5FF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3. Perguntas Frequentes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68436B-8459-9829-93DF-255361A267CB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3EA36C6-4288-20C4-8176-E6B928489F35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77068C0-8957-CDE1-D0CD-E9FBC94F97E2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40BC54A-1AAD-5952-0EE6-98C8A1D6D151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37ED34B3-7931-D203-BC66-ED2FBCD192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C67319A-E7CA-CA4B-4E07-3673AFE1C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543" y="1333500"/>
            <a:ext cx="4424778" cy="4991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7031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E15CB-1FD7-D197-E994-117A57471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0BFB7A-AF66-AB18-A348-F4FEA857462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3. Perguntas Frequentes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15B8F5D-FD89-49A5-7CF8-4786E7D5A226}"/>
              </a:ext>
            </a:extLst>
          </p:cNvPr>
          <p:cNvSpPr txBox="1"/>
          <p:nvPr/>
        </p:nvSpPr>
        <p:spPr>
          <a:xfrm>
            <a:off x="1584545" y="1511356"/>
            <a:ext cx="321106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3.1 Perguntas frequentes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Texto padrão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Link para a página no Portal da Transparência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Publicar,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mínimo, as 5 perguntas mais frequentes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enviadas pela sociedade que ao órgão/ entidade, seguidas de suas respectivas respostas.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B99B96B-DE91-ED61-9DF4-345DDDC3EF7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F5BF857-77A3-9324-298E-59BB6AABF419}"/>
              </a:ext>
            </a:extLst>
          </p:cNvPr>
          <p:cNvSpPr/>
          <p:nvPr/>
        </p:nvSpPr>
        <p:spPr>
          <a:xfrm rot="16200000">
            <a:off x="932132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A632DC5-E543-D6B0-87AD-13879A61A191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EB6885E-9A9E-DE0B-67A4-185F57A344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392E622-5AD2-8522-776D-90587D344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87543" y="1333500"/>
            <a:ext cx="4424778" cy="49911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C7D676C-CC64-B461-D7DA-CC57193475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6641"/>
          <a:stretch>
            <a:fillRect/>
          </a:stretch>
        </p:blipFill>
        <p:spPr>
          <a:xfrm>
            <a:off x="5630443" y="1040032"/>
            <a:ext cx="4887504" cy="7364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A68009F-275F-9A09-9D23-F327208A65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359" r="49870" b="82666"/>
          <a:stretch>
            <a:fillRect/>
          </a:stretch>
        </p:blipFill>
        <p:spPr>
          <a:xfrm>
            <a:off x="5525668" y="1960002"/>
            <a:ext cx="2668123" cy="23865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E049EE5-F721-4880-30E6-9BD6B2FB7C4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420"/>
          <a:stretch>
            <a:fillRect/>
          </a:stretch>
        </p:blipFill>
        <p:spPr>
          <a:xfrm>
            <a:off x="5525668" y="2335365"/>
            <a:ext cx="4494826" cy="403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39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F8061-6BD7-5721-86B9-4175AEE83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543CE1B-0461-1692-B384-B282FAB34E1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3. Perguntas Frequentes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BF328C-1D61-54F9-F4BD-E4DD8E97652E}"/>
              </a:ext>
            </a:extLst>
          </p:cNvPr>
          <p:cNvSpPr txBox="1"/>
          <p:nvPr/>
        </p:nvSpPr>
        <p:spPr>
          <a:xfrm>
            <a:off x="1584545" y="1511356"/>
            <a:ext cx="697843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3.1 Perguntas frequentes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Página de “Pedido Respondido” no Portal da Transparência: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9806647-B7CC-8BFE-7566-E2384DF5C8D1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5D702B04-3068-0D20-342C-376277552506}"/>
              </a:ext>
            </a:extLst>
          </p:cNvPr>
          <p:cNvSpPr/>
          <p:nvPr/>
        </p:nvSpPr>
        <p:spPr>
          <a:xfrm rot="16200000">
            <a:off x="932132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46DEEEB-C0F8-35AA-FD8C-4FA098016C06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3.1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365168B5-E8C5-A118-82FA-7A83DB6092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B75FD2F-586B-D4DA-AD29-76777A22B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981577"/>
              </p:ext>
            </p:extLst>
          </p:nvPr>
        </p:nvGraphicFramePr>
        <p:xfrm>
          <a:off x="1760083" y="2374768"/>
          <a:ext cx="8336418" cy="38848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336418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54565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51906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AB0A4849-78A4-7206-D0E9-83DB4A0FF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083" y="2747927"/>
            <a:ext cx="8336418" cy="3543828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13" name="Sinal de Multiplicação 12">
            <a:extLst>
              <a:ext uri="{FF2B5EF4-FFF2-40B4-BE49-F238E27FC236}">
                <a16:creationId xmlns:a16="http://schemas.microsoft.com/office/drawing/2014/main" id="{07643BCE-E419-D1E2-FFB0-735B55344994}"/>
              </a:ext>
            </a:extLst>
          </p:cNvPr>
          <p:cNvSpPr/>
          <p:nvPr/>
        </p:nvSpPr>
        <p:spPr>
          <a:xfrm>
            <a:off x="1832115" y="2432947"/>
            <a:ext cx="265042" cy="23166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C9E2CBD-2125-2A54-02E3-784334BBDE28}"/>
              </a:ext>
            </a:extLst>
          </p:cNvPr>
          <p:cNvSpPr/>
          <p:nvPr/>
        </p:nvSpPr>
        <p:spPr>
          <a:xfrm>
            <a:off x="2190153" y="2457952"/>
            <a:ext cx="247980" cy="18480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1BB0442-9B59-D568-D912-3AEED3C51F65}"/>
              </a:ext>
            </a:extLst>
          </p:cNvPr>
          <p:cNvSpPr/>
          <p:nvPr/>
        </p:nvSpPr>
        <p:spPr>
          <a:xfrm>
            <a:off x="2251577" y="2484780"/>
            <a:ext cx="265042" cy="1848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7" name="Sinal de Subtração 16">
            <a:extLst>
              <a:ext uri="{FF2B5EF4-FFF2-40B4-BE49-F238E27FC236}">
                <a16:creationId xmlns:a16="http://schemas.microsoft.com/office/drawing/2014/main" id="{03DD6CA8-B30B-04E0-A566-2EF8E69E4C6C}"/>
              </a:ext>
            </a:extLst>
          </p:cNvPr>
          <p:cNvSpPr/>
          <p:nvPr/>
        </p:nvSpPr>
        <p:spPr>
          <a:xfrm>
            <a:off x="2609613" y="2466970"/>
            <a:ext cx="339583" cy="218176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390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7C274-443D-D669-E6E0-42B0EC06A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5767D89-F9CF-2233-69E5-F58214AD15AC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CF5D106-4FB4-054D-F4F2-8891B230ECCB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0B304A9B-1699-3F24-C1CF-ACF469250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C7596472-0B29-B849-02D0-04A09A53F3BD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57C98B8-BFCC-636C-5A72-A0F90ABCE6D7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BFBDD6E-C3A3-C0AD-6DA3-15F99C5D14D7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C6F036E1-B9AB-9831-4EC2-2FD53F4912C4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C050E4CD-784C-09F7-B519-5F2AA2D0C3F5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E3C94F9-7643-C933-29AD-710D9295AD6C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D11B8FB-2EBA-5709-3CDC-BB51A7F441F6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FBB05B4-B82C-24B0-600B-756FC3D53C99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0B5412D-5079-345C-6902-0FA01CCF1945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A70076C-5101-6D80-AF1C-7C077A50E1BC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2666281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FC4F0-055A-65C3-DC51-530CC5410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37E6642-8554-056C-2B98-1EBF2F409AEA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8F4BBF8-D8D9-5242-CF19-3D3724079081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7AE4A33-48AA-E641-DC92-B8EEC131E2CF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2A7D42FA-1F3F-1119-220D-4EBA5D361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3C1E89B4-F382-D01B-31A1-11C36A8D8DF1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1D0705D-EECE-11B4-24DA-F13BC6E4A3EB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6E69924-14A7-93D2-F5EF-EAF6A78C7591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90C83DA9-C080-E2AF-80A5-B25F1EB52A50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00318921-63A3-17C5-384D-21B629772272}"/>
              </a:ext>
            </a:extLst>
          </p:cNvPr>
          <p:cNvSpPr/>
          <p:nvPr/>
        </p:nvSpPr>
        <p:spPr>
          <a:xfrm>
            <a:off x="-10035388" y="-9781271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50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31743-45A6-3349-02E6-5360F6CDE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9211481-DA78-3F19-0D43-878397D45B66}"/>
              </a:ext>
            </a:extLst>
          </p:cNvPr>
          <p:cNvSpPr txBox="1"/>
          <p:nvPr/>
        </p:nvSpPr>
        <p:spPr>
          <a:xfrm>
            <a:off x="1390678" y="111002"/>
            <a:ext cx="9448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4. Informações Classificadas e Desclassificadas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6596483-9A0A-A5B0-4C20-F654DE2B89BB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BCD4711-9614-B830-20D3-5D41073D00E2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1DF5216-AEC3-F2CF-B505-EF2C45DDD180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E115705-E748-13EB-FF67-D5C6AFB2EDCC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51AA8CC3-C57D-36AA-B69E-8D4428305D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C1FDF0D-7537-2350-BABE-0EA839DDD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64" y="1188220"/>
            <a:ext cx="3771900" cy="51457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052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4C3BC2-9FD6-9869-7CAA-1DD5E0DE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374FC85-ABCA-3238-65E5-8EA5DB154FAA}"/>
              </a:ext>
            </a:extLst>
          </p:cNvPr>
          <p:cNvSpPr txBox="1"/>
          <p:nvPr/>
        </p:nvSpPr>
        <p:spPr>
          <a:xfrm>
            <a:off x="1390678" y="111002"/>
            <a:ext cx="9448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4. Informações Classificadas e Desclassificadas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E597FF-33D4-60C2-4515-48BE04978CB8}"/>
              </a:ext>
            </a:extLst>
          </p:cNvPr>
          <p:cNvSpPr txBox="1"/>
          <p:nvPr/>
        </p:nvSpPr>
        <p:spPr>
          <a:xfrm>
            <a:off x="1584545" y="1511356"/>
            <a:ext cx="29684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4.1. Termos de Classificação/Desclassificação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Texto Padrão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Publicar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lista com os termos de classificação e desclassificação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de acordo com os Termos de Classificação em Sigilo.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398680-D302-5675-9269-E9219546462D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DB3DCB8-7AD4-8964-ED80-8C1A3D467360}"/>
              </a:ext>
            </a:extLst>
          </p:cNvPr>
          <p:cNvSpPr/>
          <p:nvPr/>
        </p:nvSpPr>
        <p:spPr>
          <a:xfrm rot="16200000">
            <a:off x="932131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21E7CAD-9502-6FB2-B30A-6384B60EA9A3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8B3A8EB-7D2C-27BF-B1BB-C1C527AFC2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915D10D-1869-5EED-3B5D-335178E26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064" y="1188220"/>
            <a:ext cx="3771900" cy="514573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07A6E4F-4C4D-0BD2-2676-F33CEF31A0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7198"/>
          <a:stretch>
            <a:fillRect/>
          </a:stretch>
        </p:blipFill>
        <p:spPr>
          <a:xfrm>
            <a:off x="6524625" y="918787"/>
            <a:ext cx="4000486" cy="28816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C79755-E233-8F4B-03A6-D25748E982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8725" b="1477"/>
          <a:stretch>
            <a:fillRect/>
          </a:stretch>
        </p:blipFill>
        <p:spPr>
          <a:xfrm>
            <a:off x="5886478" y="4161969"/>
            <a:ext cx="4000486" cy="217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31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8BF3D1-8607-8580-5EB9-971CCD77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7D53291-F282-8826-6B6F-23A35DB4B7CA}"/>
              </a:ext>
            </a:extLst>
          </p:cNvPr>
          <p:cNvSpPr txBox="1"/>
          <p:nvPr/>
        </p:nvSpPr>
        <p:spPr>
          <a:xfrm>
            <a:off x="1390678" y="111002"/>
            <a:ext cx="9448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4. Informações Classificadas e Desclassificadas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F30994-1D35-9582-1E51-81E8F2FA0F3E}"/>
              </a:ext>
            </a:extLst>
          </p:cNvPr>
          <p:cNvSpPr txBox="1"/>
          <p:nvPr/>
        </p:nvSpPr>
        <p:spPr>
          <a:xfrm>
            <a:off x="1584545" y="1511356"/>
            <a:ext cx="81500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4.1. Termos de Classificação/Desclassificação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informações classificadas, publicar a seguinte frase: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5AE939C-A467-DF7B-2D25-82EC3CCE670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3169479-760F-9766-1A55-5EB1C813A3C3}"/>
              </a:ext>
            </a:extLst>
          </p:cNvPr>
          <p:cNvSpPr/>
          <p:nvPr/>
        </p:nvSpPr>
        <p:spPr>
          <a:xfrm rot="16200000">
            <a:off x="932131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EF2774C-184E-10E9-D6B0-C46B1782596B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4.1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0B5CFC4B-1335-7B29-2911-1BB5782B4A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94D6D33-82C9-7A8D-0A09-193D8E3E8849}"/>
              </a:ext>
            </a:extLst>
          </p:cNvPr>
          <p:cNvSpPr txBox="1"/>
          <p:nvPr/>
        </p:nvSpPr>
        <p:spPr>
          <a:xfrm>
            <a:off x="3026229" y="3151142"/>
            <a:ext cx="6139542" cy="83099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“O </a:t>
            </a:r>
            <a:r>
              <a:rPr lang="pt-BR" sz="1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[órgão/entidade]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possui informações classificadas ou desclassificadas nos graus de sigilo: secreta, ultrassecreta ou reservada.”</a:t>
            </a:r>
          </a:p>
        </p:txBody>
      </p:sp>
    </p:spTree>
    <p:extLst>
      <p:ext uri="{BB962C8B-B14F-4D97-AF65-F5344CB8AC3E}">
        <p14:creationId xmlns:p14="http://schemas.microsoft.com/office/powerpoint/2010/main" val="1036389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CD01-1954-A5A6-4F65-EB5D37E00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F4C34BD-48F7-986D-2A9A-A5BFFB4B558C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8CB537B-CE6F-014C-8542-6C8E081F95E8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082C7EB1-9EA0-4F60-89D0-27ED32B2F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DE66B28E-5AE7-0C71-F956-B35B8CA0B2AA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F6F23D5-04FA-6F5A-E0CE-77D704DF3997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2266105-20F4-159C-78BA-AC3603B5F2CA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7A16B506-A933-E04C-4B09-96DE1EBA843E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CDA6A8D9-5C01-6E7D-F8B2-0ADB342F103E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20FEFAC-8384-1440-B048-C36D7744550B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19540DF-126E-2C71-594E-A0ED77674DED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DCBABCE-6FAE-D67F-198C-465DE5711E9C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BF14E18-95F4-CF59-00DB-4597D8040065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2F6FC36-6A71-844F-2CE6-93184D57D802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4036082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646B8-2CA7-2BB6-A24D-CEDA1E3F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16A14BA-CD7F-6306-33B6-FA5FFED4FA3C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5B355C8-3844-1831-716C-6E2D5570249A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18437EA-8B89-C98D-31D5-DA104F848659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2B82C10B-00AF-81AE-74E3-0503245EB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511E3A5C-8119-A5E2-20F3-44552B691D7D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CA8008-B71D-2186-3222-7916BD49037D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65A2034-A94B-2905-AF2E-054C64D6DC39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C3674A01-073D-CE68-EB27-4B39E571CD86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2238999A-9DDA-FEA3-75F5-A24DCADA4876}"/>
              </a:ext>
            </a:extLst>
          </p:cNvPr>
          <p:cNvSpPr/>
          <p:nvPr/>
        </p:nvSpPr>
        <p:spPr>
          <a:xfrm>
            <a:off x="-8092288" y="-9714596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92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5929C-CD84-6974-19FE-0A7FA0F71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3775FE2-5B62-7B85-7825-BEB9F9099EA3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2AD3B95-EA5D-148C-38EF-493758478915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FC5A765-3A52-A0CC-6090-90698AA0B1DB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B42BDE0-EA5B-9322-BE6B-80D2EF9D036F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AB8B8B7-93B9-F9EB-8994-37AB6A6887F8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0B3A7F3-FA7F-3305-E620-B7423C434A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BD11CBB-152D-0B24-FAC6-65CEC88831FD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1D4095E-BBED-52E5-D147-4B99C3653019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B64E67DF-88D1-4369-3AB1-8E88CCF42B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1DE62C0B-A2A2-9B4D-28C2-1987594A71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7C342A8-05EA-520A-CEA7-FFD5313F2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623" y="1099328"/>
            <a:ext cx="3962974" cy="51952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043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F2F974-2A39-AE21-D850-5BAD362FB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C78A33A-C0AE-74F3-7965-1332BA2F550A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EDC830F-9863-613C-1210-767ED8FBF0D5}"/>
              </a:ext>
            </a:extLst>
          </p:cNvPr>
          <p:cNvSpPr txBox="1"/>
          <p:nvPr/>
        </p:nvSpPr>
        <p:spPr>
          <a:xfrm>
            <a:off x="1584545" y="1511356"/>
            <a:ext cx="33398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5.1 Serviço de Informação ao Cidadão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Endereço para o pedido presencial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C214500-2216-7575-B79B-6FF9717287E1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0413539-57E5-842A-0C27-7C9264F2677B}"/>
              </a:ext>
            </a:extLst>
          </p:cNvPr>
          <p:cNvSpPr/>
          <p:nvPr/>
        </p:nvSpPr>
        <p:spPr>
          <a:xfrm rot="16200000">
            <a:off x="941332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299E3DC-C6C2-337A-A80C-F4058ABE4FCC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53ECE12-9427-2954-F576-37687EF166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1746B7B-EFAC-D2B6-0BD9-469E240A8AAB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B4E1C67-BC05-D60C-6148-FFF7EB6A7619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1CED1C62-6CA6-6CEC-C0D8-D0807825F1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1B558A5B-1BFA-BDE1-3EDA-240D9D5D3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EB62BE2-A6EA-802A-3305-CBD34A4F9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6623" y="1099328"/>
            <a:ext cx="3962974" cy="51952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9EFDCDC-32FD-E1B4-B037-1EE00688CF5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194" b="19589"/>
          <a:stretch>
            <a:fillRect/>
          </a:stretch>
        </p:blipFill>
        <p:spPr>
          <a:xfrm>
            <a:off x="5290412" y="4380568"/>
            <a:ext cx="4679185" cy="93345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EA12CC0-BF5F-45E1-3032-63709AFBCC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4807"/>
          <a:stretch>
            <a:fillRect/>
          </a:stretch>
        </p:blipFill>
        <p:spPr>
          <a:xfrm>
            <a:off x="6431853" y="783028"/>
            <a:ext cx="4175602" cy="356867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F15D5A7-F517-E41D-59CE-1FD29DBB84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8839"/>
          <a:stretch>
            <a:fillRect/>
          </a:stretch>
        </p:blipFill>
        <p:spPr>
          <a:xfrm>
            <a:off x="6192747" y="5386200"/>
            <a:ext cx="4414708" cy="122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46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6A2CC-A158-C944-5FEF-CD4CA9836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F959BA0-DF08-591B-0EB6-97F9F28562FE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5FF6EF-DC09-E919-2252-F46007316565}"/>
              </a:ext>
            </a:extLst>
          </p:cNvPr>
          <p:cNvSpPr txBox="1"/>
          <p:nvPr/>
        </p:nvSpPr>
        <p:spPr>
          <a:xfrm>
            <a:off x="1584544" y="1511356"/>
            <a:ext cx="72737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5.1 Serviço de Informação ao Cidadão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realize atendimento de SIC presencial, publicar a seguinte frase: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B387A0C-E542-29E7-773A-4BAF4C9F4C61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AEC17280-8995-22C4-B92F-B9710A54CC8D}"/>
              </a:ext>
            </a:extLst>
          </p:cNvPr>
          <p:cNvSpPr/>
          <p:nvPr/>
        </p:nvSpPr>
        <p:spPr>
          <a:xfrm rot="16200000">
            <a:off x="941332" y="232214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13C7361-56C6-1ED4-E719-423624AF4D03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BCDDAA3-5AA1-C15C-4193-E3D46880B0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FF94975-6CB9-DD3D-D7AB-4F0A4D295752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317B012-1326-3F59-7A50-4890B3AD341B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441E99FF-CE5A-35B1-BC05-23FF595771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64FF221C-8E6F-CA71-D339-F616F08974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3DB4D7F-262C-095E-7859-484E88FAE270}"/>
              </a:ext>
            </a:extLst>
          </p:cNvPr>
          <p:cNvSpPr txBox="1"/>
          <p:nvPr/>
        </p:nvSpPr>
        <p:spPr>
          <a:xfrm>
            <a:off x="2998132" y="3325238"/>
            <a:ext cx="5533323" cy="584775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“O </a:t>
            </a:r>
            <a:r>
              <a:rPr lang="pt-BR" sz="1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[órgão/entidade]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realiza atendimento de SIC presencial.”</a:t>
            </a:r>
          </a:p>
        </p:txBody>
      </p:sp>
    </p:spTree>
    <p:extLst>
      <p:ext uri="{BB962C8B-B14F-4D97-AF65-F5344CB8AC3E}">
        <p14:creationId xmlns:p14="http://schemas.microsoft.com/office/powerpoint/2010/main" val="2021874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BA7C5D-473F-858F-39A4-CC1889E8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08BFB5-E7A5-14C4-0B42-57EC49DFEBCD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A8BDD0-8DA4-D616-878B-C8E61AF3293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D283796-A7B2-0123-E9FD-1F09A9BDDF01}"/>
              </a:ext>
            </a:extLst>
          </p:cNvPr>
          <p:cNvSpPr/>
          <p:nvPr/>
        </p:nvSpPr>
        <p:spPr>
          <a:xfrm rot="16200000">
            <a:off x="932130" y="307128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D919ECB-3035-EA19-19F7-2D0BEEC0DDC4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87DCA56-2E76-4368-34B7-52DF8F565B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0A8ED27-2F20-CA6B-FB33-3782A7377B8C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2846E53-2647-60AA-6AC6-96A8F30B4B18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7B8FC0E2-EC41-4DBB-D8B5-57101CBA08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55C2E3C0-A288-C6D3-2378-D37526732B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1167E48-2C0B-3F98-678E-C91864F93927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C849C19-6B53-08A5-D712-9C07A59A3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892" y="1639597"/>
            <a:ext cx="6258364" cy="43465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7973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619954-46B3-90B8-6380-EA924A38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85AEB99-3231-797F-3816-810CC4603045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92AB2D-E977-DB77-91F6-6E24AC355095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D9E080D-FCCA-63CB-5EA5-470B20810608}"/>
              </a:ext>
            </a:extLst>
          </p:cNvPr>
          <p:cNvSpPr/>
          <p:nvPr/>
        </p:nvSpPr>
        <p:spPr>
          <a:xfrm rot="16200000">
            <a:off x="932131" y="382042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F9720E3-F2D4-46AE-B07F-770DBFEEC9DA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85EB3B8D-A991-37BC-A353-4C066C37A1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08668F8-36CE-15A5-2A3C-AAAB2574A216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A431A4C-A240-EEFF-5DE2-0D051FAB4BBF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B9A5D8DF-F305-C4FC-A567-22E2185360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EC948574-6FB5-E2BF-3CFC-D5C071F439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8A03776-0553-FF95-B233-22A2A49E1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3892" y="1639597"/>
            <a:ext cx="6258364" cy="43465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3E791C-33AC-4819-4AC4-119806346D97}"/>
              </a:ext>
            </a:extLst>
          </p:cNvPr>
          <p:cNvSpPr txBox="1"/>
          <p:nvPr/>
        </p:nvSpPr>
        <p:spPr>
          <a:xfrm>
            <a:off x="1584545" y="1511356"/>
            <a:ext cx="243500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5.2 Correspondência física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Endereço para correspondência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D2F0487-21D5-1698-81B3-9A0335DF4CD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482" r="11323" b="63179"/>
          <a:stretch>
            <a:fillRect/>
          </a:stretch>
        </p:blipFill>
        <p:spPr>
          <a:xfrm>
            <a:off x="4308698" y="2072604"/>
            <a:ext cx="6298757" cy="95403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3237D83-A636-6548-1420-0A6D02DE3A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9196" r="29587" b="51350"/>
          <a:stretch>
            <a:fillRect/>
          </a:stretch>
        </p:blipFill>
        <p:spPr>
          <a:xfrm>
            <a:off x="4203892" y="3343275"/>
            <a:ext cx="5234362" cy="48808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8CBE81AB-C86D-09E6-4AAB-18AB103A8C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8650" b="27714"/>
          <a:stretch>
            <a:fillRect/>
          </a:stretch>
        </p:blipFill>
        <p:spPr>
          <a:xfrm>
            <a:off x="3449597" y="3913027"/>
            <a:ext cx="7012659" cy="115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86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A8654-DA1C-7B94-898C-ED888185A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9BC8CC8-482A-3B66-4801-3A083A121FE1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21292A-AABD-DFF7-64F1-78DF8ABD5CCA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68380F0-522A-5032-59FB-118C78C286C2}"/>
              </a:ext>
            </a:extLst>
          </p:cNvPr>
          <p:cNvSpPr/>
          <p:nvPr/>
        </p:nvSpPr>
        <p:spPr>
          <a:xfrm rot="16200000">
            <a:off x="932132" y="476943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E4936C0-5AB5-AC15-F9D1-C0274B37DC5D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E0320BE-64B1-5DC2-9BAC-5943D10DF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7B4684C-6774-E4B9-27D3-84CC478DE43C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A9573A4-AB78-9391-5CEE-F41503B27205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1B5DD5E7-B55A-D180-DC8A-5472CAF206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9884C5B5-501E-553C-C79B-64F9B5A28F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9BF7CF8-F6D4-3969-8D00-404BE7F9EFFC}"/>
              </a:ext>
            </a:extLst>
          </p:cNvPr>
          <p:cNvSpPr txBox="1"/>
          <p:nvPr/>
        </p:nvSpPr>
        <p:spPr>
          <a:xfrm>
            <a:off x="1584545" y="1511356"/>
            <a:ext cx="24350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5.3 Serviço de Informação ao Cidadão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Telefone do SIC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Contato da Autoridade de Monitoramento da LAI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A99C888-B7F1-5099-C06D-33A31A788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3892" y="1639597"/>
            <a:ext cx="6258364" cy="43465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E961EE9-3948-1B7C-AC34-AC29651E2F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2506" r="75246" b="18297"/>
          <a:stretch>
            <a:fillRect/>
          </a:stretch>
        </p:blipFill>
        <p:spPr>
          <a:xfrm>
            <a:off x="4661092" y="4450866"/>
            <a:ext cx="2111685" cy="54487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034B7C9-E5D7-6924-FA0F-F9B08D8599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1804" r="33087" b="8999"/>
          <a:stretch>
            <a:fillRect/>
          </a:stretch>
        </p:blipFill>
        <p:spPr>
          <a:xfrm>
            <a:off x="3886200" y="5218403"/>
            <a:ext cx="6185089" cy="5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9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DEC7A-0BED-5DEA-76B4-95E8BC7CA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642636D-0795-F8D4-59E1-1ECFDAF79F3D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5. Serviço de Informação ao Cidadão - SIC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B136B47-F412-D6E7-4392-B6431C34237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E212DE3-A415-CF03-1071-376F47857CB9}"/>
              </a:ext>
            </a:extLst>
          </p:cNvPr>
          <p:cNvSpPr/>
          <p:nvPr/>
        </p:nvSpPr>
        <p:spPr>
          <a:xfrm rot="16200000">
            <a:off x="927433" y="565313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3F12872-6756-8B28-50F2-774D06D87DEF}"/>
              </a:ext>
            </a:extLst>
          </p:cNvPr>
          <p:cNvSpPr/>
          <p:nvPr/>
        </p:nvSpPr>
        <p:spPr>
          <a:xfrm>
            <a:off x="269695" y="219865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F4BBBA3-9A83-6A86-E78B-2CAB9B07AE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74B8525-A8C4-3C8E-69AA-5EBF8DA64F25}"/>
              </a:ext>
            </a:extLst>
          </p:cNvPr>
          <p:cNvSpPr/>
          <p:nvPr/>
        </p:nvSpPr>
        <p:spPr>
          <a:xfrm>
            <a:off x="269695" y="3696934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FA10561-05EB-E897-3995-D3AE3AD6BBAC}"/>
              </a:ext>
            </a:extLst>
          </p:cNvPr>
          <p:cNvSpPr/>
          <p:nvPr/>
        </p:nvSpPr>
        <p:spPr>
          <a:xfrm>
            <a:off x="269695" y="464594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5.3</a:t>
            </a:r>
          </a:p>
        </p:txBody>
      </p:sp>
      <p:pic>
        <p:nvPicPr>
          <p:cNvPr id="15" name="Gráfico 14" descr="Lupa">
            <a:extLst>
              <a:ext uri="{FF2B5EF4-FFF2-40B4-BE49-F238E27FC236}">
                <a16:creationId xmlns:a16="http://schemas.microsoft.com/office/drawing/2014/main" id="{2B326C8A-AAE3-DD2C-BA2E-633244600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193" y="3032059"/>
            <a:ext cx="447675" cy="447675"/>
          </a:xfrm>
          <a:prstGeom prst="rect">
            <a:avLst/>
          </a:prstGeom>
        </p:spPr>
      </p:pic>
      <p:pic>
        <p:nvPicPr>
          <p:cNvPr id="5" name="Gráfico 4" descr="Lupa">
            <a:extLst>
              <a:ext uri="{FF2B5EF4-FFF2-40B4-BE49-F238E27FC236}">
                <a16:creationId xmlns:a16="http://schemas.microsoft.com/office/drawing/2014/main" id="{81B279AB-3953-6D52-A098-09A82C0B5E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7" y="5594948"/>
            <a:ext cx="447675" cy="44767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5D02B4F-8335-1935-3AC6-2EE62396A994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07120B0-3425-8DBF-DBA6-07282B8FF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159633"/>
            <a:ext cx="4089805" cy="50746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5064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2E54D-27A8-BC44-39CF-51CD348E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6F7D911-D486-0630-A70C-A98ED465D856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E165180-2B7F-53EC-AAD0-E885A397DF0A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E87CE4B2-DD13-24C3-4681-2F250400F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66DB5223-F981-7877-E63F-04C61ED40F97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BCC2CF2-2C9A-6754-A718-49DCF1572335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DEB69CC-429B-28F9-7481-20C2559EF062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5006CC9E-8503-1400-5A44-6852E5ADD81B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2FFA543C-3792-D3F4-D1F6-D9177131BC48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BD87142-803F-0AF8-EE84-D396CA3B4BDA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46278C9-E9A4-B030-66DB-B3E43A886BFD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234B304-0CAC-AF75-8311-0D3068A76F7C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BBD65D9-0BBB-ADCF-65F4-78E7774AC15A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E48FF9-9E87-ECEE-0026-1207CECDE42F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249591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119B4-7A54-6D73-8EBA-0F5F17983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DFD3C43-3434-36C2-41CD-F303010A9BEB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FC90B8-C0AB-11BB-F8CC-BA7C69DE91BD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9609436-FCFE-013E-3C8D-D92D5329133A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32DD54C4-28DA-0FFC-8E9F-9D0A4A357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BCBA8F88-914B-C104-C947-34E1027BF5B4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29F7F21-4901-CAD7-ED40-B9537EC61648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2431FA9-36C1-D68A-2284-E246DDAB2F2F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6E1C4024-F632-E876-6C37-2C67616AD00E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CC12EF6A-7EC6-C8AB-07B9-C4E954D44F55}"/>
              </a:ext>
            </a:extLst>
          </p:cNvPr>
          <p:cNvSpPr/>
          <p:nvPr/>
        </p:nvSpPr>
        <p:spPr>
          <a:xfrm>
            <a:off x="-6158713" y="-9724121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89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CC9CF-B8DD-82A8-B8F1-FA21779E5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3D07A15-904B-46D3-C276-EF645317B8E3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1DCCFFF-603D-6C49-BDF4-E2F3EA0CE883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693CC4-B60E-18B3-FEC4-3DE01B61B731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8403689-028F-9D59-7350-007F86188D90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61FB60B-847B-7532-06C2-1D6C1AF5E0D8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4B078C25-0982-503F-9179-62AFFE0E75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5701C69-C3E9-1AC5-8E0F-4C1A1E474F74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543E49D-6A6D-6FF3-15DE-8B96F29CD6D2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E5D8DFF-BC71-D898-14CE-96B2AFA42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892" y="1463250"/>
            <a:ext cx="6351600" cy="47088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4800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FF145-C7A0-86C9-55F7-E45661911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79743EA-C292-5183-D0BC-11AAE4F3B86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0394A5-9280-F9B0-A77F-5C85A62E005A}"/>
              </a:ext>
            </a:extLst>
          </p:cNvPr>
          <p:cNvSpPr txBox="1"/>
          <p:nvPr/>
        </p:nvSpPr>
        <p:spPr>
          <a:xfrm>
            <a:off x="1584545" y="1511356"/>
            <a:ext cx="26193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6.1 Links para pesquisa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Texto padrão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Para a página da Auditoria Geral do Município do SP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Para a página de processos do Tribunal de Contas do Município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55A25FC-27C2-77EA-28EF-7EDC8072A648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A7A35746-E7FF-E903-0976-9D50527CEC82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B5C308E-BAD7-ADC3-9E98-602A0FD03038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542A8C9A-5D70-8E2A-0B12-6B82C05FA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C7E9045-5DAF-65F5-1160-5AA1DC3497E0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6217F27-C311-10EB-B896-00D253267527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84FCFD5D-41F5-96B6-CCE6-45FCA9D0BA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3892" y="1463250"/>
            <a:ext cx="6351600" cy="47088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115A16-1E86-F5AA-9F44-1883DAB4E6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5273" b="34991"/>
          <a:stretch>
            <a:fillRect/>
          </a:stretch>
        </p:blipFill>
        <p:spPr>
          <a:xfrm>
            <a:off x="4346767" y="3907184"/>
            <a:ext cx="6351600" cy="45847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3DFA5A3-0E01-AA52-8741-C7E34BB493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3355"/>
          <a:stretch>
            <a:fillRect/>
          </a:stretch>
        </p:blipFill>
        <p:spPr>
          <a:xfrm>
            <a:off x="3938405" y="5743575"/>
            <a:ext cx="6351600" cy="31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8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24BC4-5AEF-6AE5-428A-B7FC85F07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1C7D419-E833-453E-1BF0-DF4923064C03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8C341E-F483-BD4B-C57B-BFA849DB4A4B}"/>
              </a:ext>
            </a:extLst>
          </p:cNvPr>
          <p:cNvSpPr txBox="1"/>
          <p:nvPr/>
        </p:nvSpPr>
        <p:spPr>
          <a:xfrm>
            <a:off x="1584545" y="1511356"/>
            <a:ext cx="2619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6.1 Links para pesquisa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Página de “Auditoria Geral do Município”: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4EADE66-8BA3-0C45-ECA9-ACF07F2C17C7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D817E84-5DED-3D19-FB2C-A4976A0CAE93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5E46B08-5E71-A268-F952-3A6AB7D580D6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CA8F45C-E598-695F-8019-5D1AD849E7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C7941246-B412-68FA-656F-2A8BD5C0F253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6480433-2F3A-42E9-A2B0-E69EC09EA6AB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CE5AA6B-9642-F51D-BB1B-B74280AF4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009107"/>
              </p:ext>
            </p:extLst>
          </p:nvPr>
        </p:nvGraphicFramePr>
        <p:xfrm>
          <a:off x="4103858" y="1480817"/>
          <a:ext cx="6503597" cy="468324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503597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673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3158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F726A1D4-076A-9CB4-B077-E7D93CCAF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858" y="1883214"/>
            <a:ext cx="6503597" cy="4280846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13" name="Sinal de Multiplicação 12">
            <a:extLst>
              <a:ext uri="{FF2B5EF4-FFF2-40B4-BE49-F238E27FC236}">
                <a16:creationId xmlns:a16="http://schemas.microsoft.com/office/drawing/2014/main" id="{D67BAEC9-9399-2790-5719-53282556C96C}"/>
              </a:ext>
            </a:extLst>
          </p:cNvPr>
          <p:cNvSpPr/>
          <p:nvPr/>
        </p:nvSpPr>
        <p:spPr>
          <a:xfrm>
            <a:off x="4202671" y="1548569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EA77007-1A39-28D6-22CA-F96DF968354C}"/>
              </a:ext>
            </a:extLst>
          </p:cNvPr>
          <p:cNvSpPr/>
          <p:nvPr/>
        </p:nvSpPr>
        <p:spPr>
          <a:xfrm>
            <a:off x="4560709" y="1573575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75890AA-0031-75F8-85E7-FB84C8CA4FDE}"/>
              </a:ext>
            </a:extLst>
          </p:cNvPr>
          <p:cNvSpPr/>
          <p:nvPr/>
        </p:nvSpPr>
        <p:spPr>
          <a:xfrm>
            <a:off x="4622133" y="1600403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8" name="Sinal de Subtração 17">
            <a:extLst>
              <a:ext uri="{FF2B5EF4-FFF2-40B4-BE49-F238E27FC236}">
                <a16:creationId xmlns:a16="http://schemas.microsoft.com/office/drawing/2014/main" id="{DBA2F3F4-A13A-5809-1A58-E05139B16A9B}"/>
              </a:ext>
            </a:extLst>
          </p:cNvPr>
          <p:cNvSpPr/>
          <p:nvPr/>
        </p:nvSpPr>
        <p:spPr>
          <a:xfrm>
            <a:off x="4980170" y="158259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823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58ED1-4EB4-66E6-481D-187BCB50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38616F3-9563-AB98-F435-C8A52A84E903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2CF4A2-D446-46E3-E7EE-CAEFA78CB715}"/>
              </a:ext>
            </a:extLst>
          </p:cNvPr>
          <p:cNvSpPr txBox="1"/>
          <p:nvPr/>
        </p:nvSpPr>
        <p:spPr>
          <a:xfrm>
            <a:off x="1486285" y="1415760"/>
            <a:ext cx="81023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6.1 Links para pesquisa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Página de “Tribunal de Contas do Município de São Paulo (TCM)”: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7C7F661-972B-B63A-25AC-1F06D05ABFAD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7BF556E-D54B-3693-24EB-AC27C892028F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43E7F5C-5A12-F96C-04F4-2E392ACC05F0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89461EA-8F3D-CA79-62C9-27DBD7A9D7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7770BEB-124F-1F0D-AA3A-0D1880310F27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804845C-89C5-9220-6A87-0FE2E4451FC8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EB126C1-8F38-1971-FB70-AFBF1F133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77509"/>
              </p:ext>
            </p:extLst>
          </p:nvPr>
        </p:nvGraphicFramePr>
        <p:xfrm>
          <a:off x="2533650" y="2274959"/>
          <a:ext cx="7055015" cy="37940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055015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50883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428287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0042048F-ED7C-E789-8C33-E785CCA2E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650" y="2647659"/>
            <a:ext cx="7055015" cy="3664424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17" name="Sinal de Multiplicação 16">
            <a:extLst>
              <a:ext uri="{FF2B5EF4-FFF2-40B4-BE49-F238E27FC236}">
                <a16:creationId xmlns:a16="http://schemas.microsoft.com/office/drawing/2014/main" id="{0E4038D5-D6CC-506B-F659-39E1C2F8B0D5}"/>
              </a:ext>
            </a:extLst>
          </p:cNvPr>
          <p:cNvSpPr/>
          <p:nvPr/>
        </p:nvSpPr>
        <p:spPr>
          <a:xfrm>
            <a:off x="2603335" y="2370558"/>
            <a:ext cx="236960" cy="199281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4312E5C-B87D-0C23-F3FF-15A534294321}"/>
              </a:ext>
            </a:extLst>
          </p:cNvPr>
          <p:cNvSpPr/>
          <p:nvPr/>
        </p:nvSpPr>
        <p:spPr>
          <a:xfrm>
            <a:off x="2960321" y="2395563"/>
            <a:ext cx="221707" cy="15897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A32EA38-7D73-691D-F05C-86491A1D3019}"/>
              </a:ext>
            </a:extLst>
          </p:cNvPr>
          <p:cNvSpPr/>
          <p:nvPr/>
        </p:nvSpPr>
        <p:spPr>
          <a:xfrm>
            <a:off x="3022797" y="2422391"/>
            <a:ext cx="236960" cy="158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1" name="Sinal de Subtração 20">
            <a:extLst>
              <a:ext uri="{FF2B5EF4-FFF2-40B4-BE49-F238E27FC236}">
                <a16:creationId xmlns:a16="http://schemas.microsoft.com/office/drawing/2014/main" id="{830DBEB3-7623-2890-D291-FB83829002F6}"/>
              </a:ext>
            </a:extLst>
          </p:cNvPr>
          <p:cNvSpPr/>
          <p:nvPr/>
        </p:nvSpPr>
        <p:spPr>
          <a:xfrm>
            <a:off x="3385424" y="2404582"/>
            <a:ext cx="303604" cy="187682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039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2E16CB-1D6E-AA88-3C3A-6A96F3D81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6644B87-570C-1987-677F-56297DFC5D9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2B1C779-E5BD-F26F-B7ED-3582FAEAC5B1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71B92AE6-8061-39CB-E0E9-C5F6209CE753}"/>
              </a:ext>
            </a:extLst>
          </p:cNvPr>
          <p:cNvSpPr/>
          <p:nvPr/>
        </p:nvSpPr>
        <p:spPr>
          <a:xfrm rot="16200000">
            <a:off x="929736" y="318748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CC3C356-B82F-DDCD-79CC-7FE75AED77FA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2CA1DAA-FEE1-5B82-3805-302E0A9051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32B8919-5D34-9805-15F4-88FF3EE22F46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DF32405-E179-4E18-6063-E848E09D0550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FE4E44-FBF4-4580-CD39-C5487D304D97}"/>
              </a:ext>
            </a:extLst>
          </p:cNvPr>
          <p:cNvSpPr txBox="1"/>
          <p:nvPr/>
        </p:nvSpPr>
        <p:spPr>
          <a:xfrm>
            <a:off x="1584545" y="1511356"/>
            <a:ext cx="87119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6.2 Auditorias Internas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Inserir a lista (anual) com os resultados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 Auditoria, Nota Técnica e Nota de Monitoramento realizadas pela Controladoria Geral do Município no órgão/entidade. 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 Nome e número do Relatório + link do documento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Unidade Auditada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Período de realização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Objeto de auditoria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02A57DA-689B-2413-CBFD-9CD289126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002" y="3816388"/>
            <a:ext cx="8345065" cy="170521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6AF557A-84E9-31EC-0FAB-8A0E4AF03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8001" y="3816388"/>
            <a:ext cx="8345065" cy="170521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D6EC1E0-AEAD-BACF-8205-FB3624CBF5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127" b="83801"/>
          <a:stretch>
            <a:fillRect/>
          </a:stretch>
        </p:blipFill>
        <p:spPr>
          <a:xfrm>
            <a:off x="1768001" y="3816388"/>
            <a:ext cx="3661250" cy="27622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D04EBA5-FABA-EE7F-E4BF-3844C6D05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519" r="79868" b="42282"/>
          <a:stretch>
            <a:fillRect/>
          </a:stretch>
        </p:blipFill>
        <p:spPr>
          <a:xfrm>
            <a:off x="1768000" y="4524375"/>
            <a:ext cx="1680050" cy="276226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6904391-AA5A-48D3-D546-CE276D7825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3808" r="82036" b="29994"/>
          <a:stretch>
            <a:fillRect/>
          </a:stretch>
        </p:blipFill>
        <p:spPr>
          <a:xfrm>
            <a:off x="1768000" y="4733925"/>
            <a:ext cx="1499076" cy="27622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94DAF4F-536F-A0E2-7BF1-427E7D3AB7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031" r="82037" b="70770"/>
          <a:stretch>
            <a:fillRect/>
          </a:stretch>
        </p:blipFill>
        <p:spPr>
          <a:xfrm>
            <a:off x="1768002" y="4038598"/>
            <a:ext cx="1499074" cy="27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75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6EA368-8B23-3DDC-705D-6F8060ACF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A6CE86D-6FAD-8160-F01B-4CEE56A55D7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8D160B6-9D40-75C9-70BB-01B1123BB90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411BC5C-8EA4-E0D0-948F-EADD533237C5}"/>
              </a:ext>
            </a:extLst>
          </p:cNvPr>
          <p:cNvSpPr/>
          <p:nvPr/>
        </p:nvSpPr>
        <p:spPr>
          <a:xfrm rot="16200000">
            <a:off x="929736" y="318748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E620650-57F4-CFEA-4AC5-42A44314D2D2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411265F-995F-C4D2-C879-E8A88B639F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FFDC433-CF51-3D3A-DC6A-AB6C0F6E9C81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AAAAC23-506D-F10C-B2DB-ABEB5E610649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8273F7-CFC5-8B38-7BF7-428C035411EA}"/>
              </a:ext>
            </a:extLst>
          </p:cNvPr>
          <p:cNvSpPr txBox="1"/>
          <p:nvPr/>
        </p:nvSpPr>
        <p:spPr>
          <a:xfrm>
            <a:off x="1584545" y="1511356"/>
            <a:ext cx="87119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6.2 Auditorias Internas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Nova indicação: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existam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auditorias em andamento no ano vigente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mas ainda não haja resultados ou documentos finais publicados, o órgão/entidade deverá informar a existência dessas auditorias, indicando que não há resultados publicados até a data da atualização.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553BA4-DC05-2116-62AB-22480144A17C}"/>
              </a:ext>
            </a:extLst>
          </p:cNvPr>
          <p:cNvSpPr txBox="1"/>
          <p:nvPr/>
        </p:nvSpPr>
        <p:spPr>
          <a:xfrm>
            <a:off x="2733675" y="2850154"/>
            <a:ext cx="6471267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“Há auditorias em andamento pela Auditoria Geral do Município no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], no ano vigente, cujos resultados ainda não foram publicados.”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88546E-3C28-CD72-394C-04BE796F6829}"/>
              </a:ext>
            </a:extLst>
          </p:cNvPr>
          <p:cNvSpPr txBox="1"/>
          <p:nvPr/>
        </p:nvSpPr>
        <p:spPr>
          <a:xfrm>
            <a:off x="1584545" y="4227158"/>
            <a:ext cx="871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órgão/entidade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possua nenhum registro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publicar a seguinte frase após o texto padrão: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26070C-977A-6880-12FE-45C1CF7FF2B2}"/>
              </a:ext>
            </a:extLst>
          </p:cNvPr>
          <p:cNvSpPr txBox="1"/>
          <p:nvPr/>
        </p:nvSpPr>
        <p:spPr>
          <a:xfrm>
            <a:off x="2704900" y="4922248"/>
            <a:ext cx="6528815" cy="523220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 b="1"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“Não houve auditoria interna realizada pela Auditoria Geral do Município no [</a:t>
            </a:r>
            <a:r>
              <a:rPr lang="pt-BR" dirty="0">
                <a:solidFill>
                  <a:srgbClr val="FF0000"/>
                </a:solidFill>
              </a:rPr>
              <a:t>nome do órgão/entidade</a:t>
            </a:r>
            <a:r>
              <a:rPr lang="pt-BR" dirty="0"/>
              <a:t>], no ano vigente”</a:t>
            </a:r>
          </a:p>
        </p:txBody>
      </p:sp>
    </p:spTree>
    <p:extLst>
      <p:ext uri="{BB962C8B-B14F-4D97-AF65-F5344CB8AC3E}">
        <p14:creationId xmlns:p14="http://schemas.microsoft.com/office/powerpoint/2010/main" val="2182919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F66E1-7B4B-3A6E-8175-2D0D802D7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2B544B9-498E-CA2C-4E75-E444BBBD9BC5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D575C41-3BE2-12EA-E88E-93450B86F23B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7CEC528E-D3B6-7DAC-13B5-B7CE9E480687}"/>
              </a:ext>
            </a:extLst>
          </p:cNvPr>
          <p:cNvSpPr/>
          <p:nvPr/>
        </p:nvSpPr>
        <p:spPr>
          <a:xfrm rot="16200000">
            <a:off x="942529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44DF984A-DD05-BDF5-518F-5D390C7E6AA4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7D06632-0A3F-41BD-265B-3393EEEC66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1C181F3-97F9-14AF-9685-4C69F604232B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C005394-B811-1FFC-C30A-748FDB0F2E90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BAFC01-206C-12BA-7E14-D1755A4AD2E6}"/>
              </a:ext>
            </a:extLst>
          </p:cNvPr>
          <p:cNvSpPr txBox="1"/>
          <p:nvPr/>
        </p:nvSpPr>
        <p:spPr>
          <a:xfrm>
            <a:off x="1584545" y="1511356"/>
            <a:ext cx="87119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6.3 Auditorias Externas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Inserir a lista (anual) com os resultados de Auditoria,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Inspeções e Prestações/Tomadas de Contas realizadas pelo Tribunal de Contas do Município no órgão/entidade. Disponibilizados na página “Consulta Avançada Processo”.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 Número do processo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Tipo de processo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Objeto de auditoria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FAD4E42-862C-B99C-59EF-4FCF024EA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371" y="3611201"/>
            <a:ext cx="7690327" cy="18787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9AB06A-FC45-2185-9872-16EC2BC46A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157" r="82782" b="45818"/>
          <a:stretch>
            <a:fillRect/>
          </a:stretch>
        </p:blipFill>
        <p:spPr>
          <a:xfrm>
            <a:off x="2095371" y="4365657"/>
            <a:ext cx="1324105" cy="26349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9E4F18-6324-4D96-23B8-D262BDE023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1279" r="81172" b="20470"/>
          <a:stretch>
            <a:fillRect/>
          </a:stretch>
        </p:blipFill>
        <p:spPr>
          <a:xfrm>
            <a:off x="2109685" y="4762499"/>
            <a:ext cx="1447928" cy="34289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B168C3C-D585-3911-3801-E9B2E05C9B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9530" r="91081"/>
          <a:stretch>
            <a:fillRect/>
          </a:stretch>
        </p:blipFill>
        <p:spPr>
          <a:xfrm>
            <a:off x="2095371" y="5105399"/>
            <a:ext cx="685929" cy="3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95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E65559-80BC-DAB3-46C2-397DF3075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E74E13C-AD64-2F63-537F-5A8200A8BDBD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6. Auditorias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48C6474-052F-AC74-ACB6-D02725AA2B0F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20C1436-DA01-FFEB-2584-9219D83CEDA0}"/>
              </a:ext>
            </a:extLst>
          </p:cNvPr>
          <p:cNvSpPr/>
          <p:nvPr/>
        </p:nvSpPr>
        <p:spPr>
          <a:xfrm rot="16200000">
            <a:off x="942529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7D28BE9-7A48-8AC5-B077-2940BEEFD4F1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ECA00880-90C6-A267-9D56-9E1933667B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1873D4BB-79A4-A7A1-B894-8D46DB8EA3C4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6.2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35CF7E2-2A92-F046-A1C0-258710A350B2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6.3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0A4314D-B5A3-8761-B488-D9D727C46BEC}"/>
              </a:ext>
            </a:extLst>
          </p:cNvPr>
          <p:cNvSpPr txBox="1"/>
          <p:nvPr/>
        </p:nvSpPr>
        <p:spPr>
          <a:xfrm>
            <a:off x="1584545" y="1511356"/>
            <a:ext cx="87119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6.3 Auditorias Externas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Nova indicação: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existam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auditorias em andamento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ano vigente, mas ainda não haja resultados ou documentos finais publicados, o órgão/entidade deverá informar a existência dessas auditorias, indicando que não há resultados publicados até a data da atualização.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C51DE3-BD7D-293A-C709-8D0D2CB289A0}"/>
              </a:ext>
            </a:extLst>
          </p:cNvPr>
          <p:cNvSpPr txBox="1"/>
          <p:nvPr/>
        </p:nvSpPr>
        <p:spPr>
          <a:xfrm>
            <a:off x="1584545" y="4227158"/>
            <a:ext cx="871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órgão/entidade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 possua nenhum registro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publicar a seguinte frase após o texto padrão: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0A5768F-0C1A-6B7F-60C5-54DE9C9C38E4}"/>
              </a:ext>
            </a:extLst>
          </p:cNvPr>
          <p:cNvSpPr txBox="1"/>
          <p:nvPr/>
        </p:nvSpPr>
        <p:spPr>
          <a:xfrm>
            <a:off x="2676127" y="2942487"/>
            <a:ext cx="6528815" cy="923330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 b="1"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“Há auditorias em andamento pelo Tribunal de Contas do Município de São Paulo (TCMSP) no [</a:t>
            </a:r>
            <a:r>
              <a:rPr lang="pt-BR" dirty="0">
                <a:solidFill>
                  <a:srgbClr val="FF0000"/>
                </a:solidFill>
              </a:rPr>
              <a:t>nome do órgão/entidade</a:t>
            </a:r>
            <a:r>
              <a:rPr lang="pt-BR" dirty="0"/>
              <a:t>], no ano vigente, cujos resultados ainda não foram publicados.”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82620EC-DD61-E975-9E37-1983FB48F6F0}"/>
              </a:ext>
            </a:extLst>
          </p:cNvPr>
          <p:cNvSpPr txBox="1"/>
          <p:nvPr/>
        </p:nvSpPr>
        <p:spPr>
          <a:xfrm>
            <a:off x="2676127" y="4965792"/>
            <a:ext cx="6528815" cy="584775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 b="1"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“Não houve auditoria externa realizada pelo Tribunal de Contas do Município (TCMSP) no [</a:t>
            </a:r>
            <a:r>
              <a:rPr lang="pt-BR" dirty="0">
                <a:solidFill>
                  <a:srgbClr val="FF0000"/>
                </a:solidFill>
              </a:rPr>
              <a:t>nome do órgão/entidade</a:t>
            </a:r>
            <a:r>
              <a:rPr lang="pt-BR" dirty="0"/>
              <a:t>], no ano vigente” </a:t>
            </a:r>
          </a:p>
        </p:txBody>
      </p:sp>
    </p:spTree>
    <p:extLst>
      <p:ext uri="{BB962C8B-B14F-4D97-AF65-F5344CB8AC3E}">
        <p14:creationId xmlns:p14="http://schemas.microsoft.com/office/powerpoint/2010/main" val="377754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F6524-94BA-A0B2-9009-D36F542E5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5DD3A96-AE53-0C6C-0783-6835C580B30A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C348A30-DF11-3700-62C7-C83F8303E97D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20174BB3-E968-98EC-7112-4522F3D33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C348A180-BD6F-7709-505F-9F5976C54ED1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75A443C-08E7-6F94-78DA-A8DDA110E09E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F19635E-B069-4963-22EF-01163D3A6ECB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C1B43A39-DB71-155A-A5F7-9282461CAD91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C8DFF4E4-E13B-C863-C41D-084DD068A3F4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6651FB1-2734-AD88-EF12-D4C47B29407A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E0A7154-BC42-C43B-25CF-0E36AEA0DBA5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6B0D8F6-C895-3BB2-550E-E3153F80E7F2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BA3C217-528C-8B8C-577B-BD5F4DEDED14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D8AD0CD-D219-6EF3-2567-5C9F29D64E6A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1965628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513DD-5598-E590-68A9-B7DBC926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CF30175-677A-0C46-8410-152B3531FA6B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668695-D164-945D-3967-CAA7EF4018FF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36B3250-317B-C92F-A1AB-878D99C5C318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1ACE6034-D724-F2F0-B41E-E092679D2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0F25DC9E-BEB0-3275-F0A3-9BEEBA6E0B94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BF5EE5-539F-37D4-4735-9A06A4F128D7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E13048A-E214-830B-EC39-9FD66AF20FE8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6C40502B-41E3-370F-F085-C81CFB74DBDB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DDDB53D9-58ED-831A-5A6E-E3E8D0819180}"/>
              </a:ext>
            </a:extLst>
          </p:cNvPr>
          <p:cNvSpPr/>
          <p:nvPr/>
        </p:nvSpPr>
        <p:spPr>
          <a:xfrm>
            <a:off x="-10054438" y="-8514446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99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FD680-ADD4-DEA4-64A4-86A2C055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684E6DE-432B-7BAA-E7F3-65583818411A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D4C901C-55E8-A21B-53DD-EB3B02DE283A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0D208D9-4F56-5B74-DD60-F393A666106A}"/>
              </a:ext>
            </a:extLst>
          </p:cNvPr>
          <p:cNvSpPr/>
          <p:nvPr/>
        </p:nvSpPr>
        <p:spPr>
          <a:xfrm rot="16200000">
            <a:off x="93213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2316396-1EA4-26BD-1FA9-2B44E34B275B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95A64B4B-E717-82E3-A73F-ECCA42E66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3F1BB64-01A0-1E1C-3ED9-91AAC4145E2C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D23FA1B-7324-4FD3-6420-989B020E37EC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91C848-D0D6-2772-5C56-CD64BD7AF804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40545C4-74F5-8D00-14A2-EDB57F2D9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013" y="1126619"/>
            <a:ext cx="5009408" cy="517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8936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F215F-3313-068C-5CF3-4710BE6C2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47B06E9-E98D-D037-424E-1EC68280FEF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77C79D-B5E5-2F50-7AC9-DACCE7D0AA57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8E15CDE-E8CE-79B0-15C9-B2BA2609C8A2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724F9D0-DCA6-472C-0856-5CEF6AAF0511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E38ECB63-34B5-6A54-D01E-FEAC897D11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8C664D8-A24D-709E-B4C2-40317D6813D4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48AC51C-E0BA-3584-12F3-F723DAA7FB40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B45DB1-A1B6-C2AB-2A2A-B32D37568F8E}"/>
              </a:ext>
            </a:extLst>
          </p:cNvPr>
          <p:cNvSpPr txBox="1"/>
          <p:nvPr/>
        </p:nvSpPr>
        <p:spPr>
          <a:xfrm>
            <a:off x="1584545" y="1511356"/>
            <a:ext cx="26193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7.1 Setor administrativo/financeiro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E-mail para contato do setor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C8DE48F-4EB6-B708-6457-EA88A8553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0854" y="1120551"/>
            <a:ext cx="4614467" cy="52063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515A9D3-6E4B-BD92-5F97-820C35921D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1970" r="2250" b="20934"/>
          <a:stretch>
            <a:fillRect/>
          </a:stretch>
        </p:blipFill>
        <p:spPr>
          <a:xfrm>
            <a:off x="4940233" y="4781550"/>
            <a:ext cx="5609888" cy="45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60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028AC-7268-86D1-8AB7-4C747C40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61C4076-6E8B-4229-DCE3-06097BA7016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A943675-CF9C-F88A-50FD-F2583FD3C82E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E5B20E1-83CF-51C7-16E9-A75ED066A0FF}"/>
              </a:ext>
            </a:extLst>
          </p:cNvPr>
          <p:cNvSpPr/>
          <p:nvPr/>
        </p:nvSpPr>
        <p:spPr>
          <a:xfrm rot="16200000">
            <a:off x="926932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7AB4D7D-1666-5622-3C2A-7F04A2B7AF0C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8E829579-2400-5020-E986-2042887747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5A7A348-C3D0-F85C-A1C5-978AF481FCB5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091BCAD-0AD9-87A9-F3E4-128A91C9B053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5E94F42-5CD0-7D44-5489-FBE5D79E6B52}"/>
              </a:ext>
            </a:extLst>
          </p:cNvPr>
          <p:cNvSpPr txBox="1"/>
          <p:nvPr/>
        </p:nvSpPr>
        <p:spPr>
          <a:xfrm>
            <a:off x="1584545" y="1511356"/>
            <a:ext cx="2619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7.2 Plano de Contratação Anual (PCA)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Ano vigente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Link do Plano de Contratação Anual</a:t>
            </a:r>
            <a:endParaRPr lang="pt-BR" sz="1200" dirty="0">
              <a:solidFill>
                <a:schemeClr val="lt1">
                  <a:alpha val="3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A71D4A3-0425-6B90-5ACD-84F06B1C9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0854" y="1120551"/>
            <a:ext cx="4614467" cy="52063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4BC6C41-CB46-5A40-AF8A-BB9B1FBE54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6663" r="39967"/>
          <a:stretch>
            <a:fillRect/>
          </a:stretch>
        </p:blipFill>
        <p:spPr>
          <a:xfrm>
            <a:off x="5630855" y="6038850"/>
            <a:ext cx="4592452" cy="28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55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BA378F-043F-F255-BB73-A52975663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95C0D10-41FC-F5AB-2F71-AE8D07737490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536BBC1-8C83-B8F7-D69B-A17395F6D1E8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AECFAB4D-42BF-A4EC-6510-95C49D714CCC}"/>
              </a:ext>
            </a:extLst>
          </p:cNvPr>
          <p:cNvSpPr/>
          <p:nvPr/>
        </p:nvSpPr>
        <p:spPr>
          <a:xfrm rot="16200000">
            <a:off x="926932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074E4FD-8427-EFD4-4D71-E687352ECE13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4AE68DAB-917C-36F2-9A7D-CE45403B9F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2EC9A64-802B-E7DF-CEBE-3FF5BC03459C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DDC720B-EC38-3E9F-3002-0785E534F97B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C682641-4C42-04CF-6E11-6036F142CAAD}"/>
              </a:ext>
            </a:extLst>
          </p:cNvPr>
          <p:cNvSpPr txBox="1"/>
          <p:nvPr/>
        </p:nvSpPr>
        <p:spPr>
          <a:xfrm>
            <a:off x="1584545" y="1511356"/>
            <a:ext cx="26193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7.2 Plano de Contratação Anual (PCA)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Página do “Plano de Contratação Anual”: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4218B24-7700-AA43-1076-85B116D3A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02893"/>
              </p:ext>
            </p:extLst>
          </p:nvPr>
        </p:nvGraphicFramePr>
        <p:xfrm>
          <a:off x="4110341" y="1835339"/>
          <a:ext cx="6381171" cy="422058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38117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3145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385482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sp>
        <p:nvSpPr>
          <p:cNvPr id="11" name="Sinal de Multiplicação 10">
            <a:extLst>
              <a:ext uri="{FF2B5EF4-FFF2-40B4-BE49-F238E27FC236}">
                <a16:creationId xmlns:a16="http://schemas.microsoft.com/office/drawing/2014/main" id="{ADF6544D-E49C-815A-AB88-6C6F1B183290}"/>
              </a:ext>
            </a:extLst>
          </p:cNvPr>
          <p:cNvSpPr/>
          <p:nvPr/>
        </p:nvSpPr>
        <p:spPr>
          <a:xfrm>
            <a:off x="4205149" y="1895145"/>
            <a:ext cx="251428" cy="224075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B62A546-62A0-85D0-D586-EEEA3F304CDB}"/>
              </a:ext>
            </a:extLst>
          </p:cNvPr>
          <p:cNvSpPr/>
          <p:nvPr/>
        </p:nvSpPr>
        <p:spPr>
          <a:xfrm>
            <a:off x="4563186" y="1920151"/>
            <a:ext cx="235243" cy="17875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CDD45EE-7BBE-6236-EDC4-5A9A629D8E7F}"/>
              </a:ext>
            </a:extLst>
          </p:cNvPr>
          <p:cNvSpPr/>
          <p:nvPr/>
        </p:nvSpPr>
        <p:spPr>
          <a:xfrm>
            <a:off x="4624611" y="1946979"/>
            <a:ext cx="251428" cy="1787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6" name="Sinal de Subtração 15">
            <a:extLst>
              <a:ext uri="{FF2B5EF4-FFF2-40B4-BE49-F238E27FC236}">
                <a16:creationId xmlns:a16="http://schemas.microsoft.com/office/drawing/2014/main" id="{4BA9A801-9797-D0DF-092C-DB476AA93322}"/>
              </a:ext>
            </a:extLst>
          </p:cNvPr>
          <p:cNvSpPr/>
          <p:nvPr/>
        </p:nvSpPr>
        <p:spPr>
          <a:xfrm>
            <a:off x="4982647" y="1929169"/>
            <a:ext cx="322141" cy="211032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A776BDF-FBBC-B786-BE46-E51FA6B83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341" y="2217707"/>
            <a:ext cx="6391081" cy="3839777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353908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D4856B-A9AD-7C29-1ED3-74CBCB200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17178EC-B0E9-5EDE-AD2C-BCDFC152C571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ABBB205-9FB9-BE06-ABE1-C57728BAB2BE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84AC336-FCD3-5B8B-C4F3-1D624073996A}"/>
              </a:ext>
            </a:extLst>
          </p:cNvPr>
          <p:cNvSpPr/>
          <p:nvPr/>
        </p:nvSpPr>
        <p:spPr>
          <a:xfrm rot="16200000">
            <a:off x="926932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27879F7-7F9C-C964-1624-A80FD69BA1DC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C0E4463-2B95-A844-7067-40B43BF8F1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960DC76-1542-BA16-B1E1-5A43F966826E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57BB6CC-9EBF-0124-A278-CF96C21DEEE6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02AE81-D436-901E-2477-090E891011C1}"/>
              </a:ext>
            </a:extLst>
          </p:cNvPr>
          <p:cNvSpPr txBox="1"/>
          <p:nvPr/>
        </p:nvSpPr>
        <p:spPr>
          <a:xfrm>
            <a:off x="1584545" y="1525050"/>
            <a:ext cx="7769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7.2 Plano de Contratação Anual (PCA)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070209-03B7-03E2-667A-3F4C51E066D9}"/>
              </a:ext>
            </a:extLst>
          </p:cNvPr>
          <p:cNvSpPr txBox="1"/>
          <p:nvPr/>
        </p:nvSpPr>
        <p:spPr>
          <a:xfrm>
            <a:off x="1608555" y="2034179"/>
            <a:ext cx="77690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decida por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elaborar seu PCA no exercício, publicar a seguinte frase após o texto padrão: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E7016CC-57D5-1017-6AF9-66719603B48C}"/>
              </a:ext>
            </a:extLst>
          </p:cNvPr>
          <p:cNvSpPr txBox="1"/>
          <p:nvPr/>
        </p:nvSpPr>
        <p:spPr>
          <a:xfrm>
            <a:off x="2401934" y="2766977"/>
            <a:ext cx="7388132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elaboração do Plano de Contratação Anual no 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[nome do órgão/entidade]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para o 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[ano/exercício]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de acordo com o despacho fundamentado no processo 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SEI nº [XXX.XXXX/XXXXX-X]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3DA8C3-F4F4-F420-2064-DE7D2D89F37B}"/>
              </a:ext>
            </a:extLst>
          </p:cNvPr>
          <p:cNvSpPr txBox="1"/>
          <p:nvPr/>
        </p:nvSpPr>
        <p:spPr>
          <a:xfrm>
            <a:off x="1608555" y="3996326"/>
            <a:ext cx="77690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As </a:t>
            </a:r>
            <a:r>
              <a:rPr lang="pt-BR" sz="14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empresas públicas e de economia mista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vinculadas à Prefeitura de São Paulo que seguem a </a:t>
            </a:r>
            <a:r>
              <a:rPr lang="pt-BR" sz="1400" b="1" dirty="0">
                <a:solidFill>
                  <a:srgbClr val="0070C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Lei Federal n° 13.303 de 2016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e não elaboram o PCA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devem publicar a seguinte frase: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87B974F-5396-2F45-2FB3-A743ACD0C8A6}"/>
              </a:ext>
            </a:extLst>
          </p:cNvPr>
          <p:cNvSpPr txBox="1"/>
          <p:nvPr/>
        </p:nvSpPr>
        <p:spPr>
          <a:xfrm>
            <a:off x="2237681" y="5148730"/>
            <a:ext cx="7716638" cy="584775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 b="1"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“Não há previsão de elaboração do Plano de Contratação Anual na </a:t>
            </a:r>
            <a:r>
              <a:rPr lang="pt-BR" u="sng" dirty="0">
                <a:solidFill>
                  <a:srgbClr val="0070C0"/>
                </a:solidFill>
              </a:rPr>
              <a:t>Lei Federal n° 13.303 de 2016</a:t>
            </a:r>
            <a:r>
              <a:rPr lang="pt-BR" dirty="0"/>
              <a:t> prevista para a [</a:t>
            </a:r>
            <a:r>
              <a:rPr lang="pt-BR" dirty="0">
                <a:solidFill>
                  <a:srgbClr val="FF0000"/>
                </a:solidFill>
              </a:rPr>
              <a:t>nome da entidade</a:t>
            </a:r>
            <a:r>
              <a:rPr lang="pt-BR" dirty="0"/>
              <a:t>]”</a:t>
            </a:r>
          </a:p>
        </p:txBody>
      </p:sp>
    </p:spTree>
    <p:extLst>
      <p:ext uri="{BB962C8B-B14F-4D97-AF65-F5344CB8AC3E}">
        <p14:creationId xmlns:p14="http://schemas.microsoft.com/office/powerpoint/2010/main" val="370544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5F3C6A-C656-EB8C-E111-FDF3E57D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EA35A4-C5BA-BBA6-C8E9-888A984D67AA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7A49A97-4D7F-52DE-52EE-43A0A87152D4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A33247D-78A7-F8C7-4E39-A6550A4478D9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D102E3D-A00D-A364-0AF9-9BDC2ADD03EF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4978BF9A-777A-3ECF-F40E-BB7633432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940C0F5-C66D-A240-9075-AE0131DE217D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6E0E2C8-1591-6CD0-0A59-9062DAAF3322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302C50-C1B4-B978-C55B-11DA40C93EE6}"/>
              </a:ext>
            </a:extLst>
          </p:cNvPr>
          <p:cNvSpPr txBox="1"/>
          <p:nvPr/>
        </p:nvSpPr>
        <p:spPr>
          <a:xfrm>
            <a:off x="1584545" y="1511356"/>
            <a:ext cx="261934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Nova indicação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 adicionar a ultima data de atualização da lista ;</a:t>
            </a: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Número do Processo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Sistema Eletrônico de Informações – 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SEI;</a:t>
            </a: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e número do documento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 identificação com o: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     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Edital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ou 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Aviso de contratação Direta/Dispensa Eletrônica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 e 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arquivo;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Licitante vencedor com CNPJ;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Modalidade; 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Objeto;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Data de publicação.	</a:t>
            </a:r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4CFEFBB-C6E7-D60C-A8FA-2DF1E48AC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0547" y="2585848"/>
            <a:ext cx="5722104" cy="189090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7FA3A69-90F3-CD9A-C1C7-24D45B42B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2829" y="3214371"/>
            <a:ext cx="5722104" cy="120752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68734A4-E5C7-B4E9-45A4-46E4F10C16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941" r="50561" b="74248"/>
          <a:stretch>
            <a:fillRect/>
          </a:stretch>
        </p:blipFill>
        <p:spPr>
          <a:xfrm>
            <a:off x="4762829" y="2753465"/>
            <a:ext cx="4163921" cy="430934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E41E9F6-04A1-FB4C-9549-FAD7434508D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0996" r="80507"/>
          <a:stretch>
            <a:fillRect/>
          </a:stretch>
        </p:blipFill>
        <p:spPr>
          <a:xfrm>
            <a:off x="4762829" y="4566788"/>
            <a:ext cx="1458637" cy="300084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EE7E4CB-95EF-D4C6-ABCA-90AFEEAC2BF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3388" r="91160" b="29451"/>
          <a:stretch>
            <a:fillRect/>
          </a:stretch>
        </p:blipFill>
        <p:spPr>
          <a:xfrm>
            <a:off x="4771686" y="4294939"/>
            <a:ext cx="661466" cy="27097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B832A9D-8B5E-099B-E999-E00C1B5FF6D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" t="40569" r="87165" b="44438"/>
          <a:stretch>
            <a:fillRect/>
          </a:stretch>
        </p:blipFill>
        <p:spPr>
          <a:xfrm>
            <a:off x="4762829" y="4029347"/>
            <a:ext cx="960405" cy="236751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2583342-E8E3-C75D-0B4B-8A9A9DF8D75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2" t="23480" r="23412" b="56011"/>
          <a:stretch>
            <a:fillRect/>
          </a:stretch>
        </p:blipFill>
        <p:spPr>
          <a:xfrm>
            <a:off x="4771686" y="3718168"/>
            <a:ext cx="5730965" cy="32385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43BAC59-6750-FDDB-28C9-8170BCDAC31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728" r="68521" b="68112"/>
          <a:stretch>
            <a:fillRect/>
          </a:stretch>
        </p:blipFill>
        <p:spPr>
          <a:xfrm>
            <a:off x="4771686" y="3519367"/>
            <a:ext cx="2355449" cy="270977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648E0886-FA8D-23AF-39D6-D064C93489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8534" b="82840"/>
          <a:stretch>
            <a:fillRect/>
          </a:stretch>
        </p:blipFill>
        <p:spPr>
          <a:xfrm>
            <a:off x="4780544" y="3236153"/>
            <a:ext cx="3102794" cy="27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6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957880-609E-B14B-A4DF-F3B9AE6CD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1797CC5-9045-1115-F8B6-91DA4C2E2FF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6EDC6C8-4560-4B4B-0D2C-ACD6A0EA0D78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7F0CF71-9AD7-55F3-4BAE-FAE14A781063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38BF398-4ACA-4CD9-4BE4-E2523CDC5178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B7A0D0A9-866D-44A0-B63A-39ACB511F8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1A88D12-D7F6-96CD-CD76-C75A4D9DA982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F0AC240-DC0A-8D45-0079-CFD755F504FA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3206B5-6959-EBDF-0ABB-1CB6FD0FB969}"/>
              </a:ext>
            </a:extLst>
          </p:cNvPr>
          <p:cNvSpPr txBox="1"/>
          <p:nvPr/>
        </p:nvSpPr>
        <p:spPr>
          <a:xfrm>
            <a:off x="1584546" y="1511356"/>
            <a:ext cx="188847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Exemplo do arquivo aceito:</a:t>
            </a:r>
          </a:p>
          <a:p>
            <a:endParaRPr lang="pt-BR" sz="12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1D133C3-248D-EF47-4A89-BF56349ED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73020" y="1674457"/>
            <a:ext cx="7093407" cy="42838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150BEF2-EE69-E176-FFFF-CAD15D1B75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58" r="2081" b="54068"/>
          <a:stretch>
            <a:fillRect/>
          </a:stretch>
        </p:blipFill>
        <p:spPr>
          <a:xfrm>
            <a:off x="3342868" y="1663739"/>
            <a:ext cx="7353712" cy="215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74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BBEB0-9DBE-77D8-2149-FC0CC854F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AC6DB1-FC5F-620D-F757-49575FA65CAF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46A025D-EAC5-1CA0-DB91-CF2C16F38B70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22A7885-C04C-006D-E29D-B2F442BC13FD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6B9B51B-ED0E-D248-60DB-BF855034BC57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4530185-7168-2F9A-06F4-46DE743D3B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247BD7C-C3CB-6439-80BB-D00406F923B9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DA60CCC-A125-FCAE-42F5-053D51A1CE38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3014DA-7C39-DFFE-736F-81EFBECFCB89}"/>
              </a:ext>
            </a:extLst>
          </p:cNvPr>
          <p:cNvSpPr txBox="1"/>
          <p:nvPr/>
        </p:nvSpPr>
        <p:spPr>
          <a:xfrm>
            <a:off x="1498820" y="1193321"/>
            <a:ext cx="57782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para a pesquisa de compras públicas no </a:t>
            </a:r>
            <a:r>
              <a:rPr lang="pt-BR" sz="12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Diário Oficial da Cidade de São Paulo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5CA3BBF-BF6E-A13A-FE6E-87565CED6D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039"/>
          <a:stretch>
            <a:fillRect/>
          </a:stretch>
        </p:blipFill>
        <p:spPr>
          <a:xfrm>
            <a:off x="7323186" y="2708264"/>
            <a:ext cx="1911889" cy="84948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4C3FCA4-3B7C-6252-137E-5EF747437E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141"/>
          <a:stretch>
            <a:fillRect/>
          </a:stretch>
        </p:blipFill>
        <p:spPr>
          <a:xfrm>
            <a:off x="4546202" y="2279665"/>
            <a:ext cx="1761157" cy="1808300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47EE2D0-9743-5BF6-4781-8C6AE7461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004" y="2438037"/>
            <a:ext cx="2179393" cy="174857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38DC0EBF-760A-8097-89F6-C7F5DE2AFB07}"/>
              </a:ext>
            </a:extLst>
          </p:cNvPr>
          <p:cNvSpPr/>
          <p:nvPr/>
        </p:nvSpPr>
        <p:spPr>
          <a:xfrm>
            <a:off x="4005137" y="3080150"/>
            <a:ext cx="359570" cy="10249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86E4C310-6209-57C4-3156-2C0B918E422C}"/>
              </a:ext>
            </a:extLst>
          </p:cNvPr>
          <p:cNvSpPr/>
          <p:nvPr/>
        </p:nvSpPr>
        <p:spPr>
          <a:xfrm>
            <a:off x="6725121" y="3064868"/>
            <a:ext cx="359570" cy="10249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1DDAA64-A53F-DD58-E7AA-4B88C1C67126}"/>
              </a:ext>
            </a:extLst>
          </p:cNvPr>
          <p:cNvSpPr/>
          <p:nvPr/>
        </p:nvSpPr>
        <p:spPr>
          <a:xfrm>
            <a:off x="4364707" y="2125333"/>
            <a:ext cx="293541" cy="242196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DD84D61-FB06-1DBE-F640-66C64A8494AF}"/>
              </a:ext>
            </a:extLst>
          </p:cNvPr>
          <p:cNvSpPr/>
          <p:nvPr/>
        </p:nvSpPr>
        <p:spPr>
          <a:xfrm>
            <a:off x="1532154" y="2279665"/>
            <a:ext cx="293541" cy="242196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61D2820-ABF7-0D6C-0D6E-7B064DAA4509}"/>
              </a:ext>
            </a:extLst>
          </p:cNvPr>
          <p:cNvSpPr/>
          <p:nvPr/>
        </p:nvSpPr>
        <p:spPr>
          <a:xfrm>
            <a:off x="2956925" y="2745865"/>
            <a:ext cx="1047689" cy="18037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26C27C4-3D90-1C4E-56DC-C649FD7BA2F1}"/>
              </a:ext>
            </a:extLst>
          </p:cNvPr>
          <p:cNvSpPr/>
          <p:nvPr/>
        </p:nvSpPr>
        <p:spPr>
          <a:xfrm>
            <a:off x="4511477" y="3941964"/>
            <a:ext cx="751168" cy="12905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3C1C207D-F08C-776F-A94D-19AE296E4623}"/>
              </a:ext>
            </a:extLst>
          </p:cNvPr>
          <p:cNvSpPr/>
          <p:nvPr/>
        </p:nvSpPr>
        <p:spPr>
          <a:xfrm>
            <a:off x="7231649" y="2875650"/>
            <a:ext cx="738572" cy="16110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F4F8B3A-A652-7AF7-7E53-A6AE41B0731F}"/>
              </a:ext>
            </a:extLst>
          </p:cNvPr>
          <p:cNvSpPr/>
          <p:nvPr/>
        </p:nvSpPr>
        <p:spPr>
          <a:xfrm>
            <a:off x="8147904" y="2862211"/>
            <a:ext cx="738572" cy="161108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DA4DB77-D569-15B9-535B-08CCC948785E}"/>
              </a:ext>
            </a:extLst>
          </p:cNvPr>
          <p:cNvSpPr/>
          <p:nvPr/>
        </p:nvSpPr>
        <p:spPr>
          <a:xfrm>
            <a:off x="7377515" y="3302797"/>
            <a:ext cx="738572" cy="22145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395ECC76-3C69-BC77-4BD1-FAE043AB8968}"/>
              </a:ext>
            </a:extLst>
          </p:cNvPr>
          <p:cNvSpPr/>
          <p:nvPr/>
        </p:nvSpPr>
        <p:spPr>
          <a:xfrm>
            <a:off x="7145503" y="2474105"/>
            <a:ext cx="293541" cy="254256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43A8A63B-8E08-1212-9961-820B926F27A2}"/>
              </a:ext>
            </a:extLst>
          </p:cNvPr>
          <p:cNvSpPr/>
          <p:nvPr/>
        </p:nvSpPr>
        <p:spPr>
          <a:xfrm>
            <a:off x="10825777" y="3166058"/>
            <a:ext cx="359570" cy="10249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C1FE8B32-4E46-51C1-BE90-DEEFD2AE9BD2}"/>
              </a:ext>
            </a:extLst>
          </p:cNvPr>
          <p:cNvSpPr/>
          <p:nvPr/>
        </p:nvSpPr>
        <p:spPr>
          <a:xfrm>
            <a:off x="1400731" y="5128197"/>
            <a:ext cx="359570" cy="10249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6B3255C8-DD70-B446-6B88-B019457948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1208" y="4652261"/>
            <a:ext cx="4284039" cy="94508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id="{FAA4EB43-4B43-324E-ADB3-B75748183BE9}"/>
              </a:ext>
            </a:extLst>
          </p:cNvPr>
          <p:cNvSpPr/>
          <p:nvPr/>
        </p:nvSpPr>
        <p:spPr>
          <a:xfrm>
            <a:off x="6246154" y="5097813"/>
            <a:ext cx="359570" cy="10249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627FE47-E6F6-280C-2D16-508AA892124E}"/>
              </a:ext>
            </a:extLst>
          </p:cNvPr>
          <p:cNvSpPr/>
          <p:nvPr/>
        </p:nvSpPr>
        <p:spPr>
          <a:xfrm>
            <a:off x="5262645" y="4783830"/>
            <a:ext cx="905585" cy="168291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D7C662BA-F426-715C-CEF2-88F09CAC9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7367" y="4648908"/>
            <a:ext cx="3890668" cy="859768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" name="Elipse 30">
            <a:extLst>
              <a:ext uri="{FF2B5EF4-FFF2-40B4-BE49-F238E27FC236}">
                <a16:creationId xmlns:a16="http://schemas.microsoft.com/office/drawing/2014/main" id="{838BE33F-E696-3FC9-1C8A-2723192B8515}"/>
              </a:ext>
            </a:extLst>
          </p:cNvPr>
          <p:cNvSpPr/>
          <p:nvPr/>
        </p:nvSpPr>
        <p:spPr>
          <a:xfrm>
            <a:off x="9079215" y="5078792"/>
            <a:ext cx="792605" cy="15309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775ECD2E-5955-3B24-6110-3AB3DA8AAF28}"/>
              </a:ext>
            </a:extLst>
          </p:cNvPr>
          <p:cNvSpPr/>
          <p:nvPr/>
        </p:nvSpPr>
        <p:spPr>
          <a:xfrm>
            <a:off x="1691454" y="4470165"/>
            <a:ext cx="293541" cy="230924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4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590231BC-B81B-C4A6-A33B-9968F8A3561B}"/>
              </a:ext>
            </a:extLst>
          </p:cNvPr>
          <p:cNvSpPr/>
          <p:nvPr/>
        </p:nvSpPr>
        <p:spPr>
          <a:xfrm>
            <a:off x="6647987" y="4416922"/>
            <a:ext cx="256919" cy="284167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304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9278B-7606-D0D8-3CD9-6D94B2878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0D9103A-3A5D-0001-6D76-55584246512D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E05EAF8-8E35-813F-B1CA-119BDCB3683C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A18E6EF6-09E9-0F0C-547D-BCE8F537DEFB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0439903-5BF0-A33D-8CC0-3555356453F0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C32FFB2-288B-AB88-B375-AA7AFD31B0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F57D70C-FD76-98CF-723D-65BEF65A6076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1757DF8-E72E-96FF-DF1D-27C5DF89F35E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39DF63-D89B-04DD-E293-C3BD6C2325A5}"/>
              </a:ext>
            </a:extLst>
          </p:cNvPr>
          <p:cNvSpPr txBox="1"/>
          <p:nvPr/>
        </p:nvSpPr>
        <p:spPr>
          <a:xfrm>
            <a:off x="1498820" y="1193321"/>
            <a:ext cx="7197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para a pesquisa no </a:t>
            </a:r>
            <a:r>
              <a:rPr lang="pt-BR" sz="12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Portal Nacional de Contratações Públicas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6B5F9C9-05B7-DC3A-C8E0-CC2EEF4E8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717" y="4048274"/>
            <a:ext cx="6737076" cy="231038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C689C44-7654-5B42-ADF7-15B4EC874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500" y="2056689"/>
            <a:ext cx="5899161" cy="168215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4" name="Seta: para a Direita 33">
            <a:extLst>
              <a:ext uri="{FF2B5EF4-FFF2-40B4-BE49-F238E27FC236}">
                <a16:creationId xmlns:a16="http://schemas.microsoft.com/office/drawing/2014/main" id="{6ACE1D53-E326-64FF-7128-FAB8C2DCA2DC}"/>
              </a:ext>
            </a:extLst>
          </p:cNvPr>
          <p:cNvSpPr/>
          <p:nvPr/>
        </p:nvSpPr>
        <p:spPr>
          <a:xfrm>
            <a:off x="1390678" y="5340958"/>
            <a:ext cx="349994" cy="16050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C2BC4E4C-D42E-2F29-0F72-BE84186480D9}"/>
              </a:ext>
            </a:extLst>
          </p:cNvPr>
          <p:cNvSpPr/>
          <p:nvPr/>
        </p:nvSpPr>
        <p:spPr>
          <a:xfrm>
            <a:off x="1463503" y="3891837"/>
            <a:ext cx="285724" cy="263010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0B85A691-2CF8-632B-4CFF-24E5CEBE375F}"/>
              </a:ext>
            </a:extLst>
          </p:cNvPr>
          <p:cNvSpPr/>
          <p:nvPr/>
        </p:nvSpPr>
        <p:spPr>
          <a:xfrm>
            <a:off x="1520470" y="1901266"/>
            <a:ext cx="283353" cy="255156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9CA010C5-30C4-73E4-32C7-B541E3DDA027}"/>
              </a:ext>
            </a:extLst>
          </p:cNvPr>
          <p:cNvSpPr/>
          <p:nvPr/>
        </p:nvSpPr>
        <p:spPr>
          <a:xfrm>
            <a:off x="1783311" y="4224962"/>
            <a:ext cx="731163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: para a Direita 37">
            <a:extLst>
              <a:ext uri="{FF2B5EF4-FFF2-40B4-BE49-F238E27FC236}">
                <a16:creationId xmlns:a16="http://schemas.microsoft.com/office/drawing/2014/main" id="{50F57A4B-9F47-F6B5-4DD5-BB3A9BAEAFE7}"/>
              </a:ext>
            </a:extLst>
          </p:cNvPr>
          <p:cNvSpPr/>
          <p:nvPr/>
        </p:nvSpPr>
        <p:spPr>
          <a:xfrm>
            <a:off x="8063485" y="2896884"/>
            <a:ext cx="347090" cy="155713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D0B93326-9428-667C-4F66-6BDB3F7BDDBF}"/>
              </a:ext>
            </a:extLst>
          </p:cNvPr>
          <p:cNvSpPr/>
          <p:nvPr/>
        </p:nvSpPr>
        <p:spPr>
          <a:xfrm>
            <a:off x="6841498" y="4309202"/>
            <a:ext cx="731163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6F42DB4-711A-AEC3-6578-0022505439B2}"/>
              </a:ext>
            </a:extLst>
          </p:cNvPr>
          <p:cNvSpPr/>
          <p:nvPr/>
        </p:nvSpPr>
        <p:spPr>
          <a:xfrm>
            <a:off x="1808728" y="5154775"/>
            <a:ext cx="491058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CEFF3975-55D3-DD94-0244-AD122ADF85DD}"/>
              </a:ext>
            </a:extLst>
          </p:cNvPr>
          <p:cNvSpPr/>
          <p:nvPr/>
        </p:nvSpPr>
        <p:spPr>
          <a:xfrm>
            <a:off x="5255585" y="5557575"/>
            <a:ext cx="491058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45E4CF7C-D981-052B-6AA2-E2801D6520FC}"/>
              </a:ext>
            </a:extLst>
          </p:cNvPr>
          <p:cNvSpPr/>
          <p:nvPr/>
        </p:nvSpPr>
        <p:spPr>
          <a:xfrm>
            <a:off x="1783311" y="5557576"/>
            <a:ext cx="491058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97B420FF-5866-BD92-6783-E17C75BE191E}"/>
              </a:ext>
            </a:extLst>
          </p:cNvPr>
          <p:cNvSpPr/>
          <p:nvPr/>
        </p:nvSpPr>
        <p:spPr>
          <a:xfrm>
            <a:off x="1808728" y="5944053"/>
            <a:ext cx="491058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B99CBDC0-FE54-62D4-F688-7A8040BBCAC3}"/>
              </a:ext>
            </a:extLst>
          </p:cNvPr>
          <p:cNvSpPr/>
          <p:nvPr/>
        </p:nvSpPr>
        <p:spPr>
          <a:xfrm>
            <a:off x="5157260" y="5968059"/>
            <a:ext cx="491058" cy="20210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Seta: para a Direita 44">
            <a:extLst>
              <a:ext uri="{FF2B5EF4-FFF2-40B4-BE49-F238E27FC236}">
                <a16:creationId xmlns:a16="http://schemas.microsoft.com/office/drawing/2014/main" id="{F85CD365-0572-ED35-01D3-4AFB618D46EF}"/>
              </a:ext>
            </a:extLst>
          </p:cNvPr>
          <p:cNvSpPr/>
          <p:nvPr/>
        </p:nvSpPr>
        <p:spPr>
          <a:xfrm>
            <a:off x="8696325" y="5320263"/>
            <a:ext cx="294396" cy="127206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DE8F8496-C0DB-9A42-B50E-A897E7D7D6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87" t="17882" r="101" b="5944"/>
          <a:stretch>
            <a:fillRect/>
          </a:stretch>
        </p:blipFill>
        <p:spPr>
          <a:xfrm>
            <a:off x="9201282" y="5129728"/>
            <a:ext cx="1303111" cy="42784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7" name="Elipse 46">
            <a:extLst>
              <a:ext uri="{FF2B5EF4-FFF2-40B4-BE49-F238E27FC236}">
                <a16:creationId xmlns:a16="http://schemas.microsoft.com/office/drawing/2014/main" id="{B1054C40-205F-21A8-B617-24DE33AFF90B}"/>
              </a:ext>
            </a:extLst>
          </p:cNvPr>
          <p:cNvSpPr/>
          <p:nvPr/>
        </p:nvSpPr>
        <p:spPr>
          <a:xfrm>
            <a:off x="8965850" y="4920053"/>
            <a:ext cx="294396" cy="2834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6540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06CD19-65AE-5EB3-5E13-C76CD7760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4B391F1-9A76-1D8F-DF04-1C7F51E1ECD7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E8D9B7B-BF58-1173-3F25-86B67F1CA3E3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C504CE7-8FD1-C1E6-EED3-79ABEA097EAC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C9E5D89-9249-091C-2F53-462E7800EB55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20D7215-FC66-357F-5324-98570A0D73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1E2BD80-FDD6-50B6-0E14-0190678CE42D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69D6C9D-04F3-445B-3642-503B706BAFD2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3082611-AC22-1318-029E-16DC63708CB7}"/>
              </a:ext>
            </a:extLst>
          </p:cNvPr>
          <p:cNvSpPr txBox="1"/>
          <p:nvPr/>
        </p:nvSpPr>
        <p:spPr>
          <a:xfrm>
            <a:off x="1498820" y="1193321"/>
            <a:ext cx="71975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Nos casos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excepcionais em que o órgão/entidade não realize diretamente compras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em razão de sua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administrativa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ou da centralização desses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procedimentos por outro órgão/entidade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publicar a seguinte frase: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A066F8-069A-ACBB-62AB-D9B0A4FEAB73}"/>
              </a:ext>
            </a:extLst>
          </p:cNvPr>
          <p:cNvSpPr txBox="1"/>
          <p:nvPr/>
        </p:nvSpPr>
        <p:spPr>
          <a:xfrm>
            <a:off x="2021735" y="3084189"/>
            <a:ext cx="7579868" cy="95410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“As compras do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são realizadas por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 responsável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], conforme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identificação do ato normativo ou documento oficial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]. As informações referentes às respectivas compras podem consultadas em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link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].”</a:t>
            </a:r>
          </a:p>
        </p:txBody>
      </p:sp>
    </p:spTree>
    <p:extLst>
      <p:ext uri="{BB962C8B-B14F-4D97-AF65-F5344CB8AC3E}">
        <p14:creationId xmlns:p14="http://schemas.microsoft.com/office/powerpoint/2010/main" val="101238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9F0E46-CA9F-99AF-D63B-5D0D03BE8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AF50FF5-14D0-9C03-4878-BF13B1446815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7. Compras Públicas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FDD629-1783-D356-DB37-DFA024347967}"/>
              </a:ext>
            </a:extLst>
          </p:cNvPr>
          <p:cNvSpPr/>
          <p:nvPr/>
        </p:nvSpPr>
        <p:spPr>
          <a:xfrm>
            <a:off x="-19802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1823016-9589-5AE1-585E-8607CE82396A}"/>
              </a:ext>
            </a:extLst>
          </p:cNvPr>
          <p:cNvSpPr/>
          <p:nvPr/>
        </p:nvSpPr>
        <p:spPr>
          <a:xfrm rot="16200000">
            <a:off x="926932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5CE913B-AF1B-DEF7-8F31-F529ADE68FA0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B69F1CA7-A7B5-45FC-566E-A93D41A98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C1275748-D7AB-74CF-697E-515730E2762D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7.2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E11E07A-6010-4777-70C9-A2013ECFED6D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7.3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728FE7-5FBC-9145-95A0-CC6A1BB47AD5}"/>
              </a:ext>
            </a:extLst>
          </p:cNvPr>
          <p:cNvSpPr txBox="1"/>
          <p:nvPr/>
        </p:nvSpPr>
        <p:spPr>
          <a:xfrm>
            <a:off x="1498820" y="1193321"/>
            <a:ext cx="8740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7.3 Lista de compras públicas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compras públicas, publicar a seguinte frase após o texto padrão: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A4B35CA-883C-DFC5-799D-A2C2C8522BA7}"/>
              </a:ext>
            </a:extLst>
          </p:cNvPr>
          <p:cNvSpPr txBox="1"/>
          <p:nvPr/>
        </p:nvSpPr>
        <p:spPr>
          <a:xfrm>
            <a:off x="2010778" y="2583416"/>
            <a:ext cx="7716638" cy="523220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400" b="1">
                <a:latin typeface="Century Gothic" panose="020B0502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pt-BR" dirty="0"/>
              <a:t>“Não houve Compras Públicas realizada (o) no [</a:t>
            </a:r>
            <a:r>
              <a:rPr lang="pt-BR" dirty="0">
                <a:solidFill>
                  <a:srgbClr val="FF0000"/>
                </a:solidFill>
              </a:rPr>
              <a:t>nome do órgão/entidade</a:t>
            </a:r>
            <a:r>
              <a:rPr lang="pt-BR" dirty="0"/>
              <a:t>] no ano vigente.”</a:t>
            </a:r>
          </a:p>
        </p:txBody>
      </p:sp>
    </p:spTree>
    <p:extLst>
      <p:ext uri="{BB962C8B-B14F-4D97-AF65-F5344CB8AC3E}">
        <p14:creationId xmlns:p14="http://schemas.microsoft.com/office/powerpoint/2010/main" val="3743284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01216-7776-439D-7718-38F3F0DC7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D2E0FF4-A03F-35D0-89D3-9FA08B940615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EEE7953-2DC8-B78A-334C-71FDC1F79770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3A346E7A-C0B4-219F-AEB9-AA6DEBE37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7FD8AB73-4441-AC69-3490-8BFD1702B9EB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1411B0C-07D7-2F07-894E-0DCA6485C59A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23C102B-195D-F629-275C-9BDDC06B2B43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D942428B-FBD3-9CDF-436C-C549A71D825A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379E08E4-E8AB-1723-30B4-1B420C01C1C1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553C4C0-671D-04EE-8CC8-4779B61D0656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4AD4C0F-0D92-AE92-CEB5-1D96E02311B1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CA9C5FD-09C9-016D-76FF-DBAE53B7FB82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CB75F60-1FEA-EDA4-1572-ABB0F91E52C8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BF78AF3-5648-1D37-C3D5-DF95FC5BD2C0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4031734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BF102-D4B5-322E-1B2A-DB1FA5FD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F869EBC-689D-94C6-8C4B-74A8524A5C0F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DC31257-A468-BDB5-6F07-A60039FCD599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F10F97F-AAE9-1627-BBBE-51104E403CA7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88AF5259-1BD3-7B22-964C-A772DB9E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621848C7-5273-1716-391A-3E28B05A8AEA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30D25C2-4F91-CB18-45BC-7777232F0E17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8346A1-B5DF-6290-C03E-57F281F6186F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3EAB9651-991D-1CEB-29D1-E408943170BB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81191510-01E6-A9F1-B2FD-2A7C78491BC2}"/>
              </a:ext>
            </a:extLst>
          </p:cNvPr>
          <p:cNvSpPr/>
          <p:nvPr/>
        </p:nvSpPr>
        <p:spPr>
          <a:xfrm>
            <a:off x="-8120863" y="-8552546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117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7A551-A850-B9EF-2472-9C970DD9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E93EA5D-F713-C7D6-F426-4B740CF90044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8. Contratos Administrativos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898993B-B941-BC32-4FDE-4FA41B089F7B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D4E6925-3F7B-6571-41F1-4D747E58BD15}"/>
              </a:ext>
            </a:extLst>
          </p:cNvPr>
          <p:cNvSpPr/>
          <p:nvPr/>
        </p:nvSpPr>
        <p:spPr>
          <a:xfrm rot="16200000">
            <a:off x="93213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D6AA6E3-1E20-A0A4-0528-D567918CFD2A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8.1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C7FF654B-7263-AEEE-3C62-EF4A76777E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DED3D04-48D9-D445-2727-706EE0EF0C88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D9897DE-1FBC-D81D-3F10-0323645DA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610" y="1009750"/>
            <a:ext cx="5009408" cy="529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260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C569-BD2A-530C-47F1-EEDB931DB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819937-D8A5-CD47-5055-FB64537AEF4A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8. Contratos Administrativos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46C7D0D-0A74-8CE4-AA4E-0E0830A661C6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4C432F2-34DF-E31D-45C5-7D807161E82A}"/>
              </a:ext>
            </a:extLst>
          </p:cNvPr>
          <p:cNvSpPr/>
          <p:nvPr/>
        </p:nvSpPr>
        <p:spPr>
          <a:xfrm rot="16200000">
            <a:off x="942529" y="233616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A78A6EC-9424-BA8C-BAB2-6562ACFC4991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8.1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B9DA5894-B8E3-2A86-1244-0D867E9D22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85963D1-8742-E4D8-DDC2-0114DA340452}"/>
              </a:ext>
            </a:extLst>
          </p:cNvPr>
          <p:cNvSpPr txBox="1"/>
          <p:nvPr/>
        </p:nvSpPr>
        <p:spPr>
          <a:xfrm>
            <a:off x="1641695" y="1535143"/>
            <a:ext cx="30780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8.1 Lista de contratos administrativos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Nova indicação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 adicionar a ultima data de atualização da lista ;</a:t>
            </a: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Número do Processo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Sistema Eletrônico de Informações – 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SEI;</a:t>
            </a:r>
          </a:p>
          <a:p>
            <a:pPr marL="285750" indent="-2857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Nome e número do documento 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 identificação com o arquivo</a:t>
            </a: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Contratada com CNPJ;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Modalidade; 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Objeto do contrato;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Data de assinatura;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Data de publicação;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Vigência;</a:t>
            </a:r>
          </a:p>
          <a:p>
            <a:pPr marL="171450" indent="-171450">
              <a:buFontTx/>
              <a:buChar char="-"/>
            </a:pPr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Valor.</a:t>
            </a:r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735CE4-9770-E837-7DD6-F2448845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73" y="1980643"/>
            <a:ext cx="5822694" cy="287695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0A396C4-A6FA-BBC9-A6A6-E5EA2AD68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673" y="1489573"/>
            <a:ext cx="5822694" cy="49107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01BADDA-DB7B-67A0-AC41-D9CD751D3B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3275" y="2000407"/>
            <a:ext cx="5822694" cy="287695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56BE3FA-F2E9-0045-717A-1C4D595B89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410" b="83032"/>
          <a:stretch>
            <a:fillRect/>
          </a:stretch>
        </p:blipFill>
        <p:spPr>
          <a:xfrm>
            <a:off x="4823275" y="1980643"/>
            <a:ext cx="2538107" cy="48816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989E612-AA19-649B-37E4-98B24A2712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024" r="37343" b="73010"/>
          <a:stretch>
            <a:fillRect/>
          </a:stretch>
        </p:blipFill>
        <p:spPr>
          <a:xfrm>
            <a:off x="4793672" y="2509046"/>
            <a:ext cx="3648363" cy="25793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5ABC178-0E38-3442-9EE4-0625F96684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959" r="85313" b="65076"/>
          <a:stretch>
            <a:fillRect/>
          </a:stretch>
        </p:blipFill>
        <p:spPr>
          <a:xfrm>
            <a:off x="4852878" y="2766977"/>
            <a:ext cx="855196" cy="25793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7A7EDBC-C226-2696-8074-B42D6AC7F0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35267" r="75414" b="55971"/>
          <a:stretch>
            <a:fillRect/>
          </a:stretch>
        </p:blipFill>
        <p:spPr>
          <a:xfrm>
            <a:off x="4793673" y="3024909"/>
            <a:ext cx="1431636" cy="25208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998E598-37AA-B6BA-D883-CE287E4466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6" t="62306" r="80172" b="21413"/>
          <a:stretch>
            <a:fillRect/>
          </a:stretch>
        </p:blipFill>
        <p:spPr>
          <a:xfrm>
            <a:off x="4808587" y="3833091"/>
            <a:ext cx="1139631" cy="46840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351D22A-9541-3395-7BCA-8B90ED1048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7534" r="67449"/>
          <a:stretch>
            <a:fillRect/>
          </a:stretch>
        </p:blipFill>
        <p:spPr>
          <a:xfrm>
            <a:off x="4808587" y="4301495"/>
            <a:ext cx="1895347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1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D304C-6020-AF4B-B792-0F6A89CE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5431A9-61AD-1D24-CAAD-5FDEAC6E73E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8. Contratos Administrativos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D5D624-A176-0123-EB85-35B191174182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8419520-2C4E-A9DA-6078-A6729665ECCD}"/>
              </a:ext>
            </a:extLst>
          </p:cNvPr>
          <p:cNvSpPr/>
          <p:nvPr/>
        </p:nvSpPr>
        <p:spPr>
          <a:xfrm rot="16200000">
            <a:off x="942529" y="233616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940F8B2-0ADE-B326-4210-30D987B0B16E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8.1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A5D12B4-E1D3-4A7D-0BA7-B5C52B761C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F16DDE2-FF39-0A18-0B8E-4DE63331E08C}"/>
              </a:ext>
            </a:extLst>
          </p:cNvPr>
          <p:cNvSpPr txBox="1"/>
          <p:nvPr/>
        </p:nvSpPr>
        <p:spPr>
          <a:xfrm>
            <a:off x="1641695" y="1535143"/>
            <a:ext cx="615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8.1 Lista de contratos administrativos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para a pesquisa no </a:t>
            </a:r>
            <a:r>
              <a:rPr lang="pt-BR" sz="14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Portal da Transparência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C28EA8C-392C-E4EB-3C63-A6E55179D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709" y="2444536"/>
            <a:ext cx="2473053" cy="87998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73680AE4-5992-86EE-44A1-29338499C604}"/>
              </a:ext>
            </a:extLst>
          </p:cNvPr>
          <p:cNvSpPr/>
          <p:nvPr/>
        </p:nvSpPr>
        <p:spPr>
          <a:xfrm>
            <a:off x="1390680" y="2288065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87160829-8AF4-8C19-A223-DAEDD6A6F305}"/>
              </a:ext>
            </a:extLst>
          </p:cNvPr>
          <p:cNvSpPr/>
          <p:nvPr/>
        </p:nvSpPr>
        <p:spPr>
          <a:xfrm>
            <a:off x="4241413" y="2947956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FAD5FD07-ADA1-6592-3856-4F62F6052403}"/>
              </a:ext>
            </a:extLst>
          </p:cNvPr>
          <p:cNvSpPr/>
          <p:nvPr/>
        </p:nvSpPr>
        <p:spPr>
          <a:xfrm>
            <a:off x="2583325" y="3153843"/>
            <a:ext cx="933303" cy="17911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BC54C6A0-541E-226A-41EC-5514EFE97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97" y="2554550"/>
            <a:ext cx="4783018" cy="673386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9" name="Elipse 28">
            <a:extLst>
              <a:ext uri="{FF2B5EF4-FFF2-40B4-BE49-F238E27FC236}">
                <a16:creationId xmlns:a16="http://schemas.microsoft.com/office/drawing/2014/main" id="{24F29A5E-B0C1-D87C-BE66-F7F17C30AB7F}"/>
              </a:ext>
            </a:extLst>
          </p:cNvPr>
          <p:cNvSpPr/>
          <p:nvPr/>
        </p:nvSpPr>
        <p:spPr>
          <a:xfrm>
            <a:off x="7384994" y="2835571"/>
            <a:ext cx="2305317" cy="24755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76FBCA7C-CBA1-50CF-C127-944D76B726CF}"/>
              </a:ext>
            </a:extLst>
          </p:cNvPr>
          <p:cNvSpPr/>
          <p:nvPr/>
        </p:nvSpPr>
        <p:spPr>
          <a:xfrm>
            <a:off x="4616318" y="2406641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8C6F97C8-2596-ED8F-1073-9AEB3C61B896}"/>
              </a:ext>
            </a:extLst>
          </p:cNvPr>
          <p:cNvSpPr/>
          <p:nvPr/>
        </p:nvSpPr>
        <p:spPr>
          <a:xfrm>
            <a:off x="9935486" y="2903512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421F618B-E074-0113-25B2-7686E550FD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8956" y="3833899"/>
            <a:ext cx="2415049" cy="1154640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3" name="Elipse 32">
            <a:extLst>
              <a:ext uri="{FF2B5EF4-FFF2-40B4-BE49-F238E27FC236}">
                <a16:creationId xmlns:a16="http://schemas.microsoft.com/office/drawing/2014/main" id="{0B986A9F-675B-6222-8C15-588E1C9E6BA7}"/>
              </a:ext>
            </a:extLst>
          </p:cNvPr>
          <p:cNvSpPr/>
          <p:nvPr/>
        </p:nvSpPr>
        <p:spPr>
          <a:xfrm>
            <a:off x="1405927" y="3685989"/>
            <a:ext cx="256726" cy="237803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  <p:sp>
        <p:nvSpPr>
          <p:cNvPr id="34" name="Seta: para a Direita 33">
            <a:extLst>
              <a:ext uri="{FF2B5EF4-FFF2-40B4-BE49-F238E27FC236}">
                <a16:creationId xmlns:a16="http://schemas.microsoft.com/office/drawing/2014/main" id="{14388810-92F7-7BFA-EFD6-FEBF7FE27213}"/>
              </a:ext>
            </a:extLst>
          </p:cNvPr>
          <p:cNvSpPr/>
          <p:nvPr/>
        </p:nvSpPr>
        <p:spPr>
          <a:xfrm>
            <a:off x="4304125" y="4300212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34EF8E34-1565-5E9B-5B48-B7D66D3036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9810" y="4022899"/>
            <a:ext cx="4783018" cy="61116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Elipse 35">
            <a:extLst>
              <a:ext uri="{FF2B5EF4-FFF2-40B4-BE49-F238E27FC236}">
                <a16:creationId xmlns:a16="http://schemas.microsoft.com/office/drawing/2014/main" id="{9C9AC6B0-AECE-1908-0EC4-04CBB47619E3}"/>
              </a:ext>
            </a:extLst>
          </p:cNvPr>
          <p:cNvSpPr/>
          <p:nvPr/>
        </p:nvSpPr>
        <p:spPr>
          <a:xfrm>
            <a:off x="4684180" y="3834144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4</a:t>
            </a:r>
          </a:p>
        </p:txBody>
      </p:sp>
      <p:sp>
        <p:nvSpPr>
          <p:cNvPr id="37" name="Seta: para a Direita 36">
            <a:extLst>
              <a:ext uri="{FF2B5EF4-FFF2-40B4-BE49-F238E27FC236}">
                <a16:creationId xmlns:a16="http://schemas.microsoft.com/office/drawing/2014/main" id="{44E2B219-25D8-B27E-7169-3526485CA460}"/>
              </a:ext>
            </a:extLst>
          </p:cNvPr>
          <p:cNvSpPr/>
          <p:nvPr/>
        </p:nvSpPr>
        <p:spPr>
          <a:xfrm>
            <a:off x="9935486" y="4257927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9C2665D8-BB4D-1492-C753-BBC22FCBA929}"/>
              </a:ext>
            </a:extLst>
          </p:cNvPr>
          <p:cNvSpPr/>
          <p:nvPr/>
        </p:nvSpPr>
        <p:spPr>
          <a:xfrm>
            <a:off x="4853491" y="4017415"/>
            <a:ext cx="430181" cy="24051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0551292F-6D48-01B8-1B38-1D1101966BB6}"/>
              </a:ext>
            </a:extLst>
          </p:cNvPr>
          <p:cNvSpPr/>
          <p:nvPr/>
        </p:nvSpPr>
        <p:spPr>
          <a:xfrm>
            <a:off x="7633996" y="4017414"/>
            <a:ext cx="785718" cy="24051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156DBC6-34B2-65D9-64BD-38573BA922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5311" y="5554649"/>
            <a:ext cx="1833230" cy="66588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1" name="Elipse 40">
            <a:extLst>
              <a:ext uri="{FF2B5EF4-FFF2-40B4-BE49-F238E27FC236}">
                <a16:creationId xmlns:a16="http://schemas.microsoft.com/office/drawing/2014/main" id="{AA916813-620B-5100-67F3-FDC241DA2195}"/>
              </a:ext>
            </a:extLst>
          </p:cNvPr>
          <p:cNvSpPr/>
          <p:nvPr/>
        </p:nvSpPr>
        <p:spPr>
          <a:xfrm>
            <a:off x="1372865" y="5428283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5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9427DDF1-0488-25E0-EA47-4D143AA52D38}"/>
              </a:ext>
            </a:extLst>
          </p:cNvPr>
          <p:cNvSpPr/>
          <p:nvPr/>
        </p:nvSpPr>
        <p:spPr>
          <a:xfrm>
            <a:off x="2700349" y="5911739"/>
            <a:ext cx="678192" cy="25852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Seta: para a Direita 42">
            <a:extLst>
              <a:ext uri="{FF2B5EF4-FFF2-40B4-BE49-F238E27FC236}">
                <a16:creationId xmlns:a16="http://schemas.microsoft.com/office/drawing/2014/main" id="{4ED6095D-D454-75EC-0FEF-1452357F35EB}"/>
              </a:ext>
            </a:extLst>
          </p:cNvPr>
          <p:cNvSpPr/>
          <p:nvPr/>
        </p:nvSpPr>
        <p:spPr>
          <a:xfrm>
            <a:off x="3593538" y="5894223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9E7A04BE-F636-D986-62DC-079B17A5FB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1544" y="5652468"/>
            <a:ext cx="992977" cy="55346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123ED61E-40B5-12F2-27BA-A996CCF2EF6D}"/>
              </a:ext>
            </a:extLst>
          </p:cNvPr>
          <p:cNvSpPr/>
          <p:nvPr/>
        </p:nvSpPr>
        <p:spPr>
          <a:xfrm>
            <a:off x="3958516" y="5504559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6</a:t>
            </a:r>
          </a:p>
        </p:txBody>
      </p:sp>
      <p:sp>
        <p:nvSpPr>
          <p:cNvPr id="46" name="Seta: para a Direita 45">
            <a:extLst>
              <a:ext uri="{FF2B5EF4-FFF2-40B4-BE49-F238E27FC236}">
                <a16:creationId xmlns:a16="http://schemas.microsoft.com/office/drawing/2014/main" id="{8012F2A5-AE7F-B09C-1BBE-56704F8E842A}"/>
              </a:ext>
            </a:extLst>
          </p:cNvPr>
          <p:cNvSpPr/>
          <p:nvPr/>
        </p:nvSpPr>
        <p:spPr>
          <a:xfrm>
            <a:off x="5339768" y="5911739"/>
            <a:ext cx="320313" cy="146777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B9CFA003-175C-9EBF-5AF8-CF3744D2F8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9660" y="5667069"/>
            <a:ext cx="1940909" cy="55346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8" name="Elipse 47">
            <a:extLst>
              <a:ext uri="{FF2B5EF4-FFF2-40B4-BE49-F238E27FC236}">
                <a16:creationId xmlns:a16="http://schemas.microsoft.com/office/drawing/2014/main" id="{8C1C3AC3-838E-1BC4-14A4-EB2B46AE4C1C}"/>
              </a:ext>
            </a:extLst>
          </p:cNvPr>
          <p:cNvSpPr/>
          <p:nvPr/>
        </p:nvSpPr>
        <p:spPr>
          <a:xfrm>
            <a:off x="6611952" y="5843055"/>
            <a:ext cx="1192263" cy="32714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DCBE12F3-A700-5AC9-61E0-919B0DB4064F}"/>
              </a:ext>
            </a:extLst>
          </p:cNvPr>
          <p:cNvSpPr txBox="1"/>
          <p:nvPr/>
        </p:nvSpPr>
        <p:spPr>
          <a:xfrm>
            <a:off x="8000149" y="5684139"/>
            <a:ext cx="539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437489F3-6BB6-D4F9-9330-228275F756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10716" y="5325043"/>
            <a:ext cx="1497596" cy="929166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" name="Elipse 50">
            <a:extLst>
              <a:ext uri="{FF2B5EF4-FFF2-40B4-BE49-F238E27FC236}">
                <a16:creationId xmlns:a16="http://schemas.microsoft.com/office/drawing/2014/main" id="{73EB96B0-46FA-7575-A14E-E18ED91F462C}"/>
              </a:ext>
            </a:extLst>
          </p:cNvPr>
          <p:cNvSpPr/>
          <p:nvPr/>
        </p:nvSpPr>
        <p:spPr>
          <a:xfrm>
            <a:off x="8419714" y="5177424"/>
            <a:ext cx="261492" cy="240512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7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CCB70F46-C8D6-2424-0F7F-8B89AC80F2FB}"/>
              </a:ext>
            </a:extLst>
          </p:cNvPr>
          <p:cNvSpPr/>
          <p:nvPr/>
        </p:nvSpPr>
        <p:spPr>
          <a:xfrm>
            <a:off x="8564033" y="5707939"/>
            <a:ext cx="639625" cy="19252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48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0EE565-E5C6-A1FB-83C4-34E2683A9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9A9EC2C-01DC-2B42-669E-CE95853AF486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8. Contratos Administrativos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3936936-10DB-71BC-5A42-D7A2A88DC68C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E3F7EB1-AA6E-C891-7A3B-706FB1B21A8A}"/>
              </a:ext>
            </a:extLst>
          </p:cNvPr>
          <p:cNvSpPr/>
          <p:nvPr/>
        </p:nvSpPr>
        <p:spPr>
          <a:xfrm rot="16200000">
            <a:off x="942529" y="233616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7632135-422B-F5A8-7780-E93DC86E2CD9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8.1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0B03D27-5EB7-24B8-6593-6226CF0737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DD37F9B-763A-99CD-49AC-CAA8246866A2}"/>
              </a:ext>
            </a:extLst>
          </p:cNvPr>
          <p:cNvSpPr txBox="1"/>
          <p:nvPr/>
        </p:nvSpPr>
        <p:spPr>
          <a:xfrm>
            <a:off x="1641694" y="1535143"/>
            <a:ext cx="85310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8.1 Lista de contratos administrativos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Nos casos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excepcionais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em que 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 não realize diretamente contratações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em razão de sua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administrativa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ou da centralização desses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procedimentos por outro órgão/entidade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publicar a seguinte frase: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17A4257-72D7-22A6-B6C2-52E91211E572}"/>
              </a:ext>
            </a:extLst>
          </p:cNvPr>
          <p:cNvSpPr txBox="1"/>
          <p:nvPr/>
        </p:nvSpPr>
        <p:spPr>
          <a:xfrm>
            <a:off x="2048877" y="3429000"/>
            <a:ext cx="7716638" cy="95410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“Os contratos do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são realizadas por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nome do órgão/entidade responsável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], conforme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identificação do ato normativo ou documento oficial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]. As informações referentes dos respectivos contratos podem consultados em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link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].”</a:t>
            </a:r>
          </a:p>
        </p:txBody>
      </p:sp>
    </p:spTree>
    <p:extLst>
      <p:ext uri="{BB962C8B-B14F-4D97-AF65-F5344CB8AC3E}">
        <p14:creationId xmlns:p14="http://schemas.microsoft.com/office/powerpoint/2010/main" val="1270293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5BCCA-EDCC-99B0-1858-EB4C9E17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F1F4C90-9598-13DE-19EE-74D6D992D7C1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8. Contratos Administrativos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EDF0A03-0FAB-0AC7-F432-1BBD9587361C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F82E9EB-5E44-7BA4-8EAD-25F7C970C843}"/>
              </a:ext>
            </a:extLst>
          </p:cNvPr>
          <p:cNvSpPr/>
          <p:nvPr/>
        </p:nvSpPr>
        <p:spPr>
          <a:xfrm rot="16200000">
            <a:off x="942529" y="233616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2D0C2A9-1F2C-34BE-E6D4-E1272BF18EE7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8.1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0826412-FF76-225E-95F2-3071BF0671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541BB24-3E66-2199-C62C-875F8312A1DA}"/>
              </a:ext>
            </a:extLst>
          </p:cNvPr>
          <p:cNvSpPr txBox="1"/>
          <p:nvPr/>
        </p:nvSpPr>
        <p:spPr>
          <a:xfrm>
            <a:off x="1641694" y="1535143"/>
            <a:ext cx="8531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8.1 Lista de contratos administrativos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contratos, publicar a seguinte frase padrão: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EA8D983-415D-42BD-BE20-D9403D755461}"/>
              </a:ext>
            </a:extLst>
          </p:cNvPr>
          <p:cNvSpPr txBox="1"/>
          <p:nvPr/>
        </p:nvSpPr>
        <p:spPr>
          <a:xfrm>
            <a:off x="1856839" y="2704694"/>
            <a:ext cx="7716638" cy="30777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Contrato celebrado pelo 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[órgão/entidade]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no ano vigente.”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B75A24A-609B-AE47-6928-2078E29B79CC}"/>
              </a:ext>
            </a:extLst>
          </p:cNvPr>
          <p:cNvSpPr txBox="1"/>
          <p:nvPr/>
        </p:nvSpPr>
        <p:spPr>
          <a:xfrm>
            <a:off x="1641694" y="3344893"/>
            <a:ext cx="85310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OBSERVAÇÃO: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Os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termos aditivos e de apostilamento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devem ser publicados no ano de publicação do termo de aditamento,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referenciando o contrato original e as informações devem ser referente ao aditamento. 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C9F609B-FAD1-424C-B8E6-22AD29783C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557" b="59917"/>
          <a:stretch>
            <a:fillRect/>
          </a:stretch>
        </p:blipFill>
        <p:spPr>
          <a:xfrm>
            <a:off x="1691987" y="5062310"/>
            <a:ext cx="8333737" cy="518014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8552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15ABF-A0B6-35CC-F5B3-B4D38963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E410106-5F1A-E1E5-1211-8B81F3BA4D1E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A292208-D137-C3EA-DFBF-E0A74F5F4FA9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05ECF9DA-4156-A304-9522-CD979BE77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521808A4-C20F-2902-43DD-FF87BB010483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6B774AA-1382-7BBA-F95A-3592A3C49933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B9BB1E8-4A13-A76B-C965-5C31694C0722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A74BF40C-B4FC-5004-D7CB-6F9DBD18AE9D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78028AC8-F5A3-2422-9F57-3AE3E4A7529D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285BC47-8FB9-FE68-E509-3D1E4B074091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E78C77F-23B9-B0C7-208B-F11F2E910ABA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6FD5538-548A-29FB-D354-8C9B26882E15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8C4AED-F915-943B-9560-9D735EB254C1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0446785-967A-B4B6-976F-9DD59B081716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2656818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8298B-179D-1C17-C9D0-9A1013DC7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F2B4D76-4FFC-A586-3CB5-DAD08A8CB914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3F7012-3947-9F84-E49A-1408D2B04C78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CE1F009-8D69-25C8-7DBD-48BC32EB2393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A617E4AD-36B3-C11F-B172-54D05943E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5E6C1CDA-3525-6D32-7BF1-E59E16D51AC3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DAFA5D1-3A64-4630-5146-24FA4849B3A0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1AF4413-8760-3176-42B7-1FFF49521040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648A0CAB-DEB5-A27D-A297-AF126815D356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8194C2BA-E376-7E00-81A3-7D76A8BFDD32}"/>
              </a:ext>
            </a:extLst>
          </p:cNvPr>
          <p:cNvSpPr/>
          <p:nvPr/>
        </p:nvSpPr>
        <p:spPr>
          <a:xfrm>
            <a:off x="-6130138" y="-8543021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402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247C9B-EC29-F8FD-D507-20C13CE88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3C3F445-6DE1-E4F2-6C3F-B51251FB454C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174AEC-0EEB-8A34-3D15-8CE39EDBB14A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D5AD934-A8B7-AB38-B636-9F4E7479F389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D4C88D3-1167-C61D-0DC6-FEB70A5B4667}"/>
              </a:ext>
            </a:extLst>
          </p:cNvPr>
          <p:cNvSpPr/>
          <p:nvPr/>
        </p:nvSpPr>
        <p:spPr>
          <a:xfrm rot="16200000">
            <a:off x="936832" y="123735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F0C5C09-C7BD-E1DF-9B98-85388BB7311A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4334385-1BA1-B619-8E8F-2EB79139C7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51EF44A-34EC-3A3F-3EB4-506C60D9B476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E3A2A3B-CDE8-85EA-9AFD-6A3859A6BDE9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F5C9C8C-1309-F2E8-A8C8-9716264F3990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59C7769-D904-DA0D-9EE4-181BE8F11253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42E9BB64-5B36-D996-6D1E-59304BE58F6E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390716D-D16C-DD6C-AC94-7177D10FC9C7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66C5D3E-36A5-CB46-3A12-E2FA0729D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354" y="1605879"/>
            <a:ext cx="5346775" cy="398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1380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A34E9-228D-55CE-2F27-5B2CB7F7E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09EBF6A-919A-6ADC-A21F-D383A836F101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605031-CB2A-141D-AE5A-B0B4AC69D5D9}"/>
              </a:ext>
            </a:extLst>
          </p:cNvPr>
          <p:cNvSpPr txBox="1"/>
          <p:nvPr/>
        </p:nvSpPr>
        <p:spPr>
          <a:xfrm>
            <a:off x="1584545" y="1511356"/>
            <a:ext cx="240642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9.1 Convênios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 de identificação termo de convênio e a íntegra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Órgãos envolvidos e CNPJ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-Vigência (data de início e término)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Valor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12CFC4-BDCE-6E1B-A6DC-3FB18B8AA41E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8BC5ECB-1E85-90C4-890A-8D6A5E4B0D1B}"/>
              </a:ext>
            </a:extLst>
          </p:cNvPr>
          <p:cNvSpPr/>
          <p:nvPr/>
        </p:nvSpPr>
        <p:spPr>
          <a:xfrm rot="16200000">
            <a:off x="950496" y="19632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08CB343-3CF0-BB91-9727-09B999A47E29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F3A4640-DC6F-23B0-3E6E-6C664E1006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5D71C4E0-24B0-FBD1-2372-413973BEF7AF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1817D79-5695-7BF0-B995-92272F35BA4A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4E90A77-85E0-80FF-2FD6-CAF5A430E40F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ADD5972-3FC0-9F2A-5090-AF5F31FFF0EC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E271C2C-26F0-1587-054C-284FC5EDED9E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E08F520-97F9-39C0-F539-5B174EC6346B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195009B-821E-42E1-D8C8-75138587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5807"/>
          <a:stretch>
            <a:fillRect/>
          </a:stretch>
        </p:blipFill>
        <p:spPr>
          <a:xfrm>
            <a:off x="4623103" y="1605879"/>
            <a:ext cx="5346775" cy="9633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7BE45B7-2D7E-EC9B-8FCD-9F984C0B3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3850" y="2720671"/>
            <a:ext cx="6560563" cy="225462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7A8438A-9B1A-2798-09DD-9461AD8FEDE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42" r="59058" b="78051"/>
          <a:stretch>
            <a:fillRect/>
          </a:stretch>
        </p:blipFill>
        <p:spPr>
          <a:xfrm>
            <a:off x="4144886" y="2758368"/>
            <a:ext cx="2686051" cy="46460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CDB182C-6012-8EEA-F2B8-8E92C36271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5550" t="25638" r="18897" b="60700"/>
          <a:stretch>
            <a:fillRect/>
          </a:stretch>
        </p:blipFill>
        <p:spPr>
          <a:xfrm>
            <a:off x="7762875" y="3298712"/>
            <a:ext cx="1676400" cy="30802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EC4F062-F616-17E5-56DF-BCFBC08224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5638" r="90384" b="53755"/>
          <a:stretch>
            <a:fillRect/>
          </a:stretch>
        </p:blipFill>
        <p:spPr>
          <a:xfrm>
            <a:off x="4144886" y="3374431"/>
            <a:ext cx="630817" cy="46460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4D3A3BC-0DAE-77E7-389F-EE37E046E0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2963" r="81332" b="13662"/>
          <a:stretch>
            <a:fillRect/>
          </a:stretch>
        </p:blipFill>
        <p:spPr>
          <a:xfrm>
            <a:off x="4133848" y="3914775"/>
            <a:ext cx="1224709" cy="75247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62D2673-B3E3-A553-52BF-9E9169528D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6337" r="93383"/>
          <a:stretch>
            <a:fillRect/>
          </a:stretch>
        </p:blipFill>
        <p:spPr>
          <a:xfrm>
            <a:off x="4144886" y="4667250"/>
            <a:ext cx="434133" cy="30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67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AA105-2265-4BC1-96E5-8658EA5F4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7DBA52-D307-B5EE-0200-AD487751430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AAB538-2741-2D92-6CDB-590452A768CD}"/>
              </a:ext>
            </a:extLst>
          </p:cNvPr>
          <p:cNvSpPr txBox="1"/>
          <p:nvPr/>
        </p:nvSpPr>
        <p:spPr>
          <a:xfrm>
            <a:off x="1584545" y="1511356"/>
            <a:ext cx="88834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9.1 Convênios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Convênio, publicar a seguinte frase padrão: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4C72B1D-98E8-23EA-2730-1FC579C941DF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8B0E6661-8A27-9B21-8DEF-8C2C0053CE56}"/>
              </a:ext>
            </a:extLst>
          </p:cNvPr>
          <p:cNvSpPr/>
          <p:nvPr/>
        </p:nvSpPr>
        <p:spPr>
          <a:xfrm rot="16200000">
            <a:off x="950496" y="19632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ACB862B-7EB3-1E1A-D0B7-97CBE43B486B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C0FB01D-2698-31FF-37B6-9B49E9CAF5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5781C14-E7C2-3B6E-7FD9-2AC71FB338CB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DCA98EB-DA50-C6D2-522C-B75CF4710C7D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69A2C38-1583-7A5D-4DA9-45FBB9703FC7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518D486-72D2-EFE5-2DC9-569C2AA09AC7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53E1891-C683-87FF-44A5-4FEA9DF54B81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1F8DBEF-C52B-63AF-D472-74FE93C82300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334A3AE-866C-57A7-195F-F1F26B08B575}"/>
              </a:ext>
            </a:extLst>
          </p:cNvPr>
          <p:cNvSpPr txBox="1"/>
          <p:nvPr/>
        </p:nvSpPr>
        <p:spPr>
          <a:xfrm>
            <a:off x="2167941" y="2815272"/>
            <a:ext cx="7716638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há Convênio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2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21FCC-6A26-5919-09C9-2D4F789FE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F8E0008-1B8F-6C6D-4297-E45E37C4F4A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4DB8C5-4DF8-C360-B4A4-2B4E018C3CB4}"/>
              </a:ext>
            </a:extLst>
          </p:cNvPr>
          <p:cNvSpPr txBox="1"/>
          <p:nvPr/>
        </p:nvSpPr>
        <p:spPr>
          <a:xfrm>
            <a:off x="1584545" y="1511356"/>
            <a:ext cx="240642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9.2 Termos de Cooperação técnica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 de identificação termo de cooperação e a íntegra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CNPJ da organização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Vigência (data de início e término) 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4BFE38-160A-73B8-CB77-C5C6BF0830CF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781989F-CB4D-B2CC-C4E9-FA3A725880AC}"/>
              </a:ext>
            </a:extLst>
          </p:cNvPr>
          <p:cNvSpPr/>
          <p:nvPr/>
        </p:nvSpPr>
        <p:spPr>
          <a:xfrm rot="16200000">
            <a:off x="936833" y="2692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45E2AC0-AF09-F01D-14D5-16363468BB32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556E7021-C6C9-6879-11DC-9E6F1062EA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02FF0773-E853-C7B8-5CB1-30903796B724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C60A36B-6F31-1E65-BE77-91EE9AE6948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E2D62A8-E3F0-6907-8336-CCD685FA6C1F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08DC823-F3E3-E29E-D909-16E43F28F1C1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4D5F3A96-44D4-00B3-D693-129AEBE1689B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E0E25BC-7D0D-B036-1443-E2502278FC88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85824926-D501-CB49-9E15-FDB90FFAB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7054" y="1659482"/>
            <a:ext cx="5346775" cy="39818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6F986A9-F571-4D25-4FB6-8C0AC21569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5802" b="37141"/>
          <a:stretch>
            <a:fillRect/>
          </a:stretch>
        </p:blipFill>
        <p:spPr>
          <a:xfrm>
            <a:off x="4917053" y="2839530"/>
            <a:ext cx="5436622" cy="1095461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6EC9FEE-B53D-FEBC-F48D-96798853D8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3459" r="51764" b="26118"/>
          <a:stretch>
            <a:fillRect/>
          </a:stretch>
        </p:blipFill>
        <p:spPr>
          <a:xfrm>
            <a:off x="4917052" y="4005749"/>
            <a:ext cx="3278000" cy="527527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0745BE12-A347-AEDB-A240-A221ADF846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1395" t="69799" r="21479" b="25519"/>
          <a:stretch>
            <a:fillRect/>
          </a:stretch>
        </p:blipFill>
        <p:spPr>
          <a:xfrm>
            <a:off x="8705850" y="4269512"/>
            <a:ext cx="624048" cy="305402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AD88483-5CFA-7AB4-B171-FF23F49D60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6626" r="84185" b="18027"/>
          <a:stretch>
            <a:fillRect/>
          </a:stretch>
        </p:blipFill>
        <p:spPr>
          <a:xfrm>
            <a:off x="4917052" y="4604034"/>
            <a:ext cx="1107351" cy="27885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8EEA2A2B-4342-4A23-B2F7-050665073D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4592" r="67261" b="2730"/>
          <a:stretch>
            <a:fillRect/>
          </a:stretch>
        </p:blipFill>
        <p:spPr>
          <a:xfrm>
            <a:off x="4917052" y="5032347"/>
            <a:ext cx="1958165" cy="56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88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27198-7554-DB48-D4C6-53141113D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DBC8B7A-3A41-773E-5B33-F5239581C750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14E165-8B01-EADB-3357-C7D913D8037D}"/>
              </a:ext>
            </a:extLst>
          </p:cNvPr>
          <p:cNvSpPr txBox="1"/>
          <p:nvPr/>
        </p:nvSpPr>
        <p:spPr>
          <a:xfrm>
            <a:off x="1584545" y="1511356"/>
            <a:ext cx="8569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9.2 Termos de Cooperação técnica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Termos de Cooperação Técnica, publicar a seguinte frase padrão: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D095A2B-99F0-2BC7-30D8-C3F3F85B1C16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EC47C4D-D7C2-E530-3202-734E1E85E8C8}"/>
              </a:ext>
            </a:extLst>
          </p:cNvPr>
          <p:cNvSpPr/>
          <p:nvPr/>
        </p:nvSpPr>
        <p:spPr>
          <a:xfrm rot="16200000">
            <a:off x="936833" y="2692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904DA9D-49CB-0CD7-414C-6F51AF6132D8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41E818E1-3F23-9347-8B04-1A3EA843D8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8793CA3-9175-0ACC-A37B-826969E607D4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C5BF2DC-280B-F1F2-7B8A-EAE967B538E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875E9ED-172C-CD2C-2E74-E448532E27AC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C837232-0043-48C1-3F81-D0316EEB7498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BE7712E-D459-DCC4-20E6-5D6A4677A14A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A8F14F0-9F34-DF7A-F00F-5F8CA6631B8E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5C8548-E77A-BEE6-92CF-8CED1CC9425A}"/>
              </a:ext>
            </a:extLst>
          </p:cNvPr>
          <p:cNvSpPr txBox="1"/>
          <p:nvPr/>
        </p:nvSpPr>
        <p:spPr>
          <a:xfrm>
            <a:off x="2010778" y="3214801"/>
            <a:ext cx="7716638" cy="1015663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Termo de Cooperação Técnica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6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BF45E9-6D00-7F4A-4B88-78C39C025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F4ADE65-0ABC-E088-129A-44E7B4221A3E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D915482-91A4-EC6F-D151-CA29F6AB1CC6}"/>
              </a:ext>
            </a:extLst>
          </p:cNvPr>
          <p:cNvSpPr txBox="1"/>
          <p:nvPr/>
        </p:nvSpPr>
        <p:spPr>
          <a:xfrm>
            <a:off x="1584545" y="1511356"/>
            <a:ext cx="85691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 Parcerias com o terceiro setor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3B44A65-7ABC-936A-36F9-8A0FD0D3458D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FD25DDFA-0514-D6FB-78E1-56394D4B3801}"/>
              </a:ext>
            </a:extLst>
          </p:cNvPr>
          <p:cNvSpPr/>
          <p:nvPr/>
        </p:nvSpPr>
        <p:spPr>
          <a:xfrm rot="16200000">
            <a:off x="936833" y="34222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85632FD-144A-7397-3180-82C45768080C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C3BE3661-BEBB-2F94-F01A-38D939AFE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EB9F094-0DDF-DBC2-CCE6-151EC1BC80E6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5CA4C1A-5E2B-FAA5-3E95-CAE76CC4A33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AC7A4C4-ADB6-E07C-754C-AAD5F4C0B360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B87081A-0624-DDC9-6487-832F0F08FC40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408EB49-2A0F-9EF0-D8E3-31338D8D0750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E91F08D-3A71-16D1-51E6-CC8A460DD0F8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5BF26FA-08D2-7682-0404-03EBEFF04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010" y="2523448"/>
            <a:ext cx="7672173" cy="300952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3527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6ACCD-8CBC-3B4B-E51D-65B8180AA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61ADB9-06D0-933A-85B2-4911018B8FB3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97A935E-3087-7D71-116E-7AEB0759A2EE}"/>
              </a:ext>
            </a:extLst>
          </p:cNvPr>
          <p:cNvSpPr txBox="1"/>
          <p:nvPr/>
        </p:nvSpPr>
        <p:spPr>
          <a:xfrm>
            <a:off x="1542228" y="1435644"/>
            <a:ext cx="315890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9.3.1 Termos de Colaboração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 de identificação termo de cooperação e a íntegra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CNPJ da organização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Vigência (data de início e término) 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28166AB-F88A-4C50-DF5A-F54DE9E16A6E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5121B10-EB41-E295-2704-30E131CC24DA}"/>
              </a:ext>
            </a:extLst>
          </p:cNvPr>
          <p:cNvSpPr/>
          <p:nvPr/>
        </p:nvSpPr>
        <p:spPr>
          <a:xfrm rot="16200000">
            <a:off x="936832" y="4151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D84BC7C-A2FE-8503-36CE-58AC8B829EB3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0DAD3949-6015-0BFF-3FBA-8F3AE5826C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EB58564-B592-B45B-2F67-B5200F01CAE2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29B43A5-99BE-E443-DEEC-C4C5082ADB6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77E307D-F3DF-F8B3-D91C-4F74A1A4885C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FFEA33E-D99F-DE33-113E-5397B226C7C4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F72E752-8B97-B2EF-DA60-767B8443E574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E5EB014-D17D-3C30-9EDC-08B796803E6E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020045-DADA-1BD1-033B-E343E14F9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899" y="1659482"/>
            <a:ext cx="5781675" cy="84576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6482746-B918-8EEA-9406-A9D8BF35E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r="24455"/>
          <a:stretch>
            <a:fillRect/>
          </a:stretch>
        </p:blipFill>
        <p:spPr>
          <a:xfrm>
            <a:off x="4914899" y="2785608"/>
            <a:ext cx="5657851" cy="195843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0553DA5-6B3C-DE6D-771D-381AFC5BEA2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" r="52381" b="60825"/>
          <a:stretch>
            <a:fillRect/>
          </a:stretch>
        </p:blipFill>
        <p:spPr>
          <a:xfrm>
            <a:off x="4914899" y="2785606"/>
            <a:ext cx="3566404" cy="76721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86DB040-5516-76E8-1A61-8FCC8FF264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5559" r="89591" b="50125"/>
          <a:stretch>
            <a:fillRect/>
          </a:stretch>
        </p:blipFill>
        <p:spPr>
          <a:xfrm>
            <a:off x="4914899" y="3482010"/>
            <a:ext cx="779631" cy="280363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05D8DAB-00FB-A016-CBB3-4EE515BBF6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t="49875" r="63518"/>
          <a:stretch>
            <a:fillRect/>
          </a:stretch>
        </p:blipFill>
        <p:spPr>
          <a:xfrm>
            <a:off x="4914899" y="3762373"/>
            <a:ext cx="2732258" cy="98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87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386F8-A67E-36B0-B6A9-A9569487A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5CA2A54-256A-B91B-67D4-29099A4F0C2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94834F4-ED85-F966-BEB0-C4327ECE9E94}"/>
              </a:ext>
            </a:extLst>
          </p:cNvPr>
          <p:cNvSpPr txBox="1"/>
          <p:nvPr/>
        </p:nvSpPr>
        <p:spPr>
          <a:xfrm>
            <a:off x="1607082" y="1274761"/>
            <a:ext cx="8744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9.3.1 Termos de Colaboração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Termo de Colaboração, publicar a seguinte frase padrão: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03C12BC-0257-94C4-7323-0862EC404FCC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53A94753-FC37-01C0-0029-1495A09A5159}"/>
              </a:ext>
            </a:extLst>
          </p:cNvPr>
          <p:cNvSpPr/>
          <p:nvPr/>
        </p:nvSpPr>
        <p:spPr>
          <a:xfrm rot="16200000">
            <a:off x="936832" y="4151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30A9DD0-2835-23AD-6331-861E522E8C53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3A3A367-9161-88E8-26A4-E725CF68BE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2AF4D18-5F26-0193-AF9A-64329BC253C3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AAE5E96-72A6-DA39-DC1C-6E26DC05B780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E1655DE-CC2F-CE8F-4008-CD29670ED884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E9DAA75-9C3B-2F9A-E850-2F3EDC36898C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F6F3238D-656A-C203-59C9-A16ED0D9065D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3CA53F2-8720-FC9A-4C28-8A50075A23CC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39D628-9576-E678-A63F-7E5CE80B54AC}"/>
              </a:ext>
            </a:extLst>
          </p:cNvPr>
          <p:cNvSpPr txBox="1"/>
          <p:nvPr/>
        </p:nvSpPr>
        <p:spPr>
          <a:xfrm>
            <a:off x="2237681" y="3118482"/>
            <a:ext cx="7716638" cy="95410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Termo de Colaboração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94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4D3E9-108E-E7FA-A37D-7F674B9E0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58C3D0B-4003-5CB5-04E7-35D8D7A97BD4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F014BB-ACF8-CF9D-3E2C-56BB368B0811}"/>
              </a:ext>
            </a:extLst>
          </p:cNvPr>
          <p:cNvSpPr txBox="1"/>
          <p:nvPr/>
        </p:nvSpPr>
        <p:spPr>
          <a:xfrm>
            <a:off x="1542228" y="1435644"/>
            <a:ext cx="315890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9.3.2 Termos de Fomento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 de identificação termo de cooperação e a íntegra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CNPJ da organização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Vigência (data de início e término) 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1CBE89E-09C2-D421-BE1B-18679566BBA8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2005059D-EF6B-B285-764A-58F9E41D4EA0}"/>
              </a:ext>
            </a:extLst>
          </p:cNvPr>
          <p:cNvSpPr/>
          <p:nvPr/>
        </p:nvSpPr>
        <p:spPr>
          <a:xfrm rot="16200000">
            <a:off x="936832" y="48812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25D5CCB-D646-EB17-ED29-A13A8EFFD715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87FA3A01-8CE0-2B3A-92DA-88A663BCA8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53187D3-7F02-423C-3895-0F12D82BE687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E741B9F-27CE-5DC2-D95E-894EEFF6D741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B963A91-08CC-661D-ADCF-6D6EB8C4B0B8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8E5E46E-C1BF-DE38-4E16-F17081E508D6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8317D255-20A5-30E1-8D37-D71D334BB9BC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ACCF114-A8E2-46D3-EB73-550DE2D9C106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8934220-2813-F1D3-9D1B-F3B057CF0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899" y="1551760"/>
            <a:ext cx="5781675" cy="94858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30D7561-2C3A-AE1C-8780-146F5556A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4898" y="3266946"/>
            <a:ext cx="5781675" cy="158996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BF150AF-C818-222A-9616-BA43F7DB70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965" b="59349"/>
          <a:stretch>
            <a:fillRect/>
          </a:stretch>
        </p:blipFill>
        <p:spPr>
          <a:xfrm>
            <a:off x="4914898" y="3266946"/>
            <a:ext cx="5610227" cy="64633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D72DC922-BC0A-0127-D31F-B8E0A7AE80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6544" r="90939" b="47873"/>
          <a:stretch>
            <a:fillRect/>
          </a:stretch>
        </p:blipFill>
        <p:spPr>
          <a:xfrm>
            <a:off x="4914898" y="3847981"/>
            <a:ext cx="523877" cy="24776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87A93B4-5FAF-E723-288D-A53404C6A1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7880" r="63921" b="26905"/>
          <a:stretch>
            <a:fillRect/>
          </a:stretch>
        </p:blipFill>
        <p:spPr>
          <a:xfrm>
            <a:off x="4914899" y="4028212"/>
            <a:ext cx="2085976" cy="40091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66C04BA-3D84-823A-8447-7A4596E0710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3095" r="60296"/>
          <a:stretch>
            <a:fillRect/>
          </a:stretch>
        </p:blipFill>
        <p:spPr>
          <a:xfrm>
            <a:off x="4914898" y="4429125"/>
            <a:ext cx="2295528" cy="4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73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0A7A8-4C7C-581A-5798-686E9E76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153C5D1-06F2-7332-F3BC-88553AF16A0B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3C9326-6486-A68A-D6A6-9F857AE42E01}"/>
              </a:ext>
            </a:extLst>
          </p:cNvPr>
          <p:cNvSpPr txBox="1"/>
          <p:nvPr/>
        </p:nvSpPr>
        <p:spPr>
          <a:xfrm>
            <a:off x="1542228" y="1435644"/>
            <a:ext cx="8887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9.3.2 Termos de Fomento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Termo de Colaboração, publicar a seguinte frase padrão: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D621431-2AFF-B473-C907-10B7FF7D7C9E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D1DD7A0-2A38-324F-ED24-9E6FEAA7D1FD}"/>
              </a:ext>
            </a:extLst>
          </p:cNvPr>
          <p:cNvSpPr/>
          <p:nvPr/>
        </p:nvSpPr>
        <p:spPr>
          <a:xfrm rot="16200000">
            <a:off x="936832" y="48812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EF7E57A-C347-8955-B4CB-5D5D2987DA23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39C611F5-9D41-8AA2-6EB6-A460F5DAE1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C5BF43BA-4307-C428-CEC1-69859A87673C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658AAC4-2047-4B0C-0A1B-ADF98A4ED30A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83F833D-92C6-0524-D21A-9B80C8F4384C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461E0EC-DF86-543D-D51A-E637033CB075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DAE5B18-32D6-F0A2-782B-F6D560EDF9C0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06DAB13-A954-4325-A7B7-E97751501713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3A71AF-A8DD-08F5-1AD9-8A1B318357B1}"/>
              </a:ext>
            </a:extLst>
          </p:cNvPr>
          <p:cNvSpPr txBox="1"/>
          <p:nvPr/>
        </p:nvSpPr>
        <p:spPr>
          <a:xfrm>
            <a:off x="2127732" y="3089907"/>
            <a:ext cx="7716638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Termos de Fomento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59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73B65-68ED-9AA0-0708-AC815ECE2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4AE9670-4A83-7980-8A79-FD9C2F97CD8C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E0AA26-5184-C3DC-5DDC-4931014C3F92}"/>
              </a:ext>
            </a:extLst>
          </p:cNvPr>
          <p:cNvSpPr txBox="1"/>
          <p:nvPr/>
        </p:nvSpPr>
        <p:spPr>
          <a:xfrm>
            <a:off x="1542228" y="1435644"/>
            <a:ext cx="315890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9.3.3 Acordos de Cooperação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 de identificação do acordo de cooperação e a íntegra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CNPJ da organização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Vigência (data de início e término) 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8F30AC-7D58-317B-E615-9128ACC62ABF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CA0ACC30-1161-873F-DAC0-072D2E53F457}"/>
              </a:ext>
            </a:extLst>
          </p:cNvPr>
          <p:cNvSpPr/>
          <p:nvPr/>
        </p:nvSpPr>
        <p:spPr>
          <a:xfrm rot="16200000">
            <a:off x="936832" y="5610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CFE3845-B0D0-A547-EA7E-DAE2E50DF70B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286760C-465B-35A7-D927-6EB4813EF1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D7B73D43-FA26-7875-37B8-C2272ACE0B8F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3F7D5FC-9C68-E6AD-A289-19021D81A46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666F060-8681-54C4-7E7A-B5C7F92FB0AA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C031C24-64CD-0A65-BC02-AA295F76DC9F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B1BB169-9B5F-A7E4-4515-C580EDDDBCC7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7633C031-9767-40B9-7CDC-CB9F455BE39D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60EAC41-E668-F9F5-128F-D9E116585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899" y="1435644"/>
            <a:ext cx="5734872" cy="85988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7438333-27BF-9C26-D19B-00A57BBF7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4897" y="2978573"/>
            <a:ext cx="5734873" cy="1932819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C903E9F-8D15-4C98-B2DB-0BE10383B3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5356" b="81071"/>
          <a:stretch>
            <a:fillRect/>
          </a:stretch>
        </p:blipFill>
        <p:spPr>
          <a:xfrm>
            <a:off x="4914896" y="2936893"/>
            <a:ext cx="3490735" cy="40754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E19B887-08E9-4F37-C80C-45B114C5730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808" r="17287" b="71349"/>
          <a:stretch>
            <a:fillRect/>
          </a:stretch>
        </p:blipFill>
        <p:spPr>
          <a:xfrm>
            <a:off x="4914894" y="3344440"/>
            <a:ext cx="5305091" cy="25600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BE3AD1F-D637-B6B2-556F-95219375590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5028" r="91695" b="51808"/>
          <a:stretch>
            <a:fillRect/>
          </a:stretch>
        </p:blipFill>
        <p:spPr>
          <a:xfrm>
            <a:off x="4971570" y="3691662"/>
            <a:ext cx="619605" cy="33100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05A32B1-F6DA-E583-F4C0-ABD41F698D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1348" r="66284"/>
          <a:stretch>
            <a:fillRect/>
          </a:stretch>
        </p:blipFill>
        <p:spPr>
          <a:xfrm>
            <a:off x="4971570" y="4430213"/>
            <a:ext cx="2286987" cy="65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88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E6B79-AD22-9383-E8B1-F9DE5B7B6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6ED2A4A-7B6D-14B9-F63F-BB3E306D9788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68A7B00-D19D-7335-06F6-832504AF9D6D}"/>
              </a:ext>
            </a:extLst>
          </p:cNvPr>
          <p:cNvSpPr txBox="1"/>
          <p:nvPr/>
        </p:nvSpPr>
        <p:spPr>
          <a:xfrm>
            <a:off x="1542228" y="1435644"/>
            <a:ext cx="867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9.3.3 Acordos de Cooperação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NÃO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possua nenhum registro de Acordo de Cooperação, publicar a seguinte frase padrão:</a:t>
            </a:r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5967F36-73EE-6FE1-67C1-6095F4E25143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555A0B9C-C853-19C6-2FC6-74A608A29FDF}"/>
              </a:ext>
            </a:extLst>
          </p:cNvPr>
          <p:cNvSpPr/>
          <p:nvPr/>
        </p:nvSpPr>
        <p:spPr>
          <a:xfrm rot="16200000">
            <a:off x="936832" y="5610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C0B1FA9-CADE-8F6D-7463-0EA4E71441C9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B9A9C6C-E450-C7E4-A841-73E883660A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54E0A592-892A-B971-D43F-3E9D5A68F156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A1FCD70-30F9-1AB0-E235-206FA9B078BA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673DFDA-DFDB-6A91-BB2F-687FA1F68733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295E5C9-5393-A26D-2AD1-8F522E08C556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4C0CF45-D79D-C1EE-A36D-534D88492A15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E450AAC-3718-01F5-8042-E0F82E29E665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A2ECA4F-E8BA-0C09-96AF-41A9D4F5B272}"/>
              </a:ext>
            </a:extLst>
          </p:cNvPr>
          <p:cNvSpPr txBox="1"/>
          <p:nvPr/>
        </p:nvSpPr>
        <p:spPr>
          <a:xfrm>
            <a:off x="2256745" y="3016985"/>
            <a:ext cx="7716638" cy="95410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Acordo de Cooperação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15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41F76-0C91-BB26-A98E-745D2B74C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679457F-5BB7-E018-5A3D-33B09BAF570D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402AF36-26DD-4896-ED9B-2A6071941159}"/>
              </a:ext>
            </a:extLst>
          </p:cNvPr>
          <p:cNvSpPr txBox="1"/>
          <p:nvPr/>
        </p:nvSpPr>
        <p:spPr>
          <a:xfrm>
            <a:off x="1542228" y="1435644"/>
            <a:ext cx="8678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9.3.3 Acordos de Cooperação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NÃO 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possua nenhum registro de Acordo de Cooperação, publicar a seguinte frase padrão:</a:t>
            </a:r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96221BF-A208-93B7-22A7-CD1F0054871A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739396C3-CD9E-C565-8C10-753222776E48}"/>
              </a:ext>
            </a:extLst>
          </p:cNvPr>
          <p:cNvSpPr/>
          <p:nvPr/>
        </p:nvSpPr>
        <p:spPr>
          <a:xfrm rot="16200000">
            <a:off x="936832" y="56107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022AF37-B71B-D480-AF8C-DBDA0217AB90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ABD638A4-6B25-7E29-213A-4C5D753F89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E0815FE-BFDF-0344-CAF3-77554DDA5DA0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4FFD73B-5658-E998-94BD-87CD07453F25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4F7B3EE-9E7B-786B-AA48-C903FE202128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59FA534-94AB-E3A4-582B-A0E14F9D13C5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F265127-932F-95B7-B008-A4691B7A29A7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FB57986-E996-FC02-FE55-AFDFE11764B0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9.3.4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8A800C6-FECF-F7C6-CF0A-28C52CB9646A}"/>
              </a:ext>
            </a:extLst>
          </p:cNvPr>
          <p:cNvSpPr txBox="1"/>
          <p:nvPr/>
        </p:nvSpPr>
        <p:spPr>
          <a:xfrm>
            <a:off x="2256745" y="3016985"/>
            <a:ext cx="7716638" cy="95410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Acordo de Cooperação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66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71DE07-5E34-7D24-70C5-1E7041C49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43282E6-6DF2-9A76-D0BF-34D99AF573BF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FBA3623-3760-B06A-6A1D-87C2F32849B4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73FD5D49-7445-5500-FA1F-9C17DCAB5411}"/>
              </a:ext>
            </a:extLst>
          </p:cNvPr>
          <p:cNvSpPr/>
          <p:nvPr/>
        </p:nvSpPr>
        <p:spPr>
          <a:xfrm rot="16200000">
            <a:off x="948384" y="6290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47E5FED2-A5D7-0040-A01A-E35ED50C9654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D6B31927-E8F8-7B5E-AE78-9F6E0EC50F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E5393AB-6EEC-8AFD-E95E-0A63EC673B3C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5BD0A0A-137F-E675-031D-7C273ED18C0D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DBACC27E-7B62-7EE2-D27E-8F3463E19866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639D179-F505-9BD5-DAC4-AF646970D866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17D49DB-F811-ACCA-27A3-708A1EBFA26A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01F47685-8F3F-8774-CEC6-A01CA3CE4214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4475B56-E122-4DFE-6447-797F53B99051}"/>
              </a:ext>
            </a:extLst>
          </p:cNvPr>
          <p:cNvSpPr txBox="1"/>
          <p:nvPr/>
        </p:nvSpPr>
        <p:spPr>
          <a:xfrm>
            <a:off x="1533526" y="1428452"/>
            <a:ext cx="329720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9.3.4 Contratos de Gestão</a:t>
            </a: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Número do processo no Sistema Eletrônico de Informações – SEI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número de identificação do contrato de gestão e a íntegra 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Nome e CNPJ da organização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Objeto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da Assinatura 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Data de publicação  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Vigência (data de início e término) 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- Valor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5E43DE94-7192-5BDE-245C-181ECFBAF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527661"/>
            <a:ext cx="5553075" cy="10016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5370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118F91-81A5-07A3-6AE3-6189B6063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C05B351-07AA-0FBF-5938-23F45CACC58A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DE74237-4F15-6521-6876-B1DBA7386E2B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070FC5E-1D99-C669-AEE0-1FD04B1156DD}"/>
              </a:ext>
            </a:extLst>
          </p:cNvPr>
          <p:cNvSpPr/>
          <p:nvPr/>
        </p:nvSpPr>
        <p:spPr>
          <a:xfrm rot="16200000">
            <a:off x="948384" y="6290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40E6243E-83F3-0C75-9462-67B859E31C15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36A591E-0EFE-0F8E-1719-87F0112AB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F6189B5-EB4D-E187-66F4-15F78301DDC5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80F3EB7-21CC-5086-20D7-117DB677B1EE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0703B34-6624-AF6A-2675-5EAA17B1E6C4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891C1A5F-17F4-75BB-297C-4348A62B07E6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E78D342-2F25-284D-D070-F9401BCFFFA4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ECAFA0F-F93D-E89C-F5AA-83289ABAE992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59C623-4CEB-DC66-F72C-044086331A91}"/>
              </a:ext>
            </a:extLst>
          </p:cNvPr>
          <p:cNvSpPr txBox="1"/>
          <p:nvPr/>
        </p:nvSpPr>
        <p:spPr>
          <a:xfrm>
            <a:off x="1533526" y="1428452"/>
            <a:ext cx="930592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9.3.4 Contratos de Gestão</a:t>
            </a: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Contrato de Gestão, publicar a seguinte frase padrão: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0801E3-E780-F42A-F1A4-5AA7863A99BF}"/>
              </a:ext>
            </a:extLst>
          </p:cNvPr>
          <p:cNvSpPr txBox="1"/>
          <p:nvPr/>
        </p:nvSpPr>
        <p:spPr>
          <a:xfrm>
            <a:off x="2237681" y="2929380"/>
            <a:ext cx="7716638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houve Contrato de Gestão celebrado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56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66100-DF1B-876D-6DD5-FAAF490F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70D6C67-70B6-6939-8EB0-78F4386F93B9}"/>
              </a:ext>
            </a:extLst>
          </p:cNvPr>
          <p:cNvSpPr txBox="1"/>
          <p:nvPr/>
        </p:nvSpPr>
        <p:spPr>
          <a:xfrm>
            <a:off x="1390678" y="111002"/>
            <a:ext cx="94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9. Convênios e Parcerias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3CACC3-F336-3A82-E684-9B1A58892759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9F49A9F-282A-45C5-230C-3728000929E2}"/>
              </a:ext>
            </a:extLst>
          </p:cNvPr>
          <p:cNvSpPr/>
          <p:nvPr/>
        </p:nvSpPr>
        <p:spPr>
          <a:xfrm rot="16200000">
            <a:off x="948384" y="6290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E96F825-2D23-05A9-FE77-2A20CD40F96A}"/>
              </a:ext>
            </a:extLst>
          </p:cNvPr>
          <p:cNvSpPr/>
          <p:nvPr/>
        </p:nvSpPr>
        <p:spPr>
          <a:xfrm>
            <a:off x="278620" y="1839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BD3C140E-8D18-C29A-9A39-B915B3271F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351" y="1211807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460BEC80-2A36-6F0C-AA28-76D9DD65FD55}"/>
              </a:ext>
            </a:extLst>
          </p:cNvPr>
          <p:cNvSpPr/>
          <p:nvPr/>
        </p:nvSpPr>
        <p:spPr>
          <a:xfrm>
            <a:off x="274396" y="2569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CD564FC-D19C-4ECA-E377-7D4C89024EB6}"/>
              </a:ext>
            </a:extLst>
          </p:cNvPr>
          <p:cNvSpPr/>
          <p:nvPr/>
        </p:nvSpPr>
        <p:spPr>
          <a:xfrm>
            <a:off x="274396" y="3298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D13B83B-C4DE-0C50-DB0D-A286BC826C75}"/>
              </a:ext>
            </a:extLst>
          </p:cNvPr>
          <p:cNvSpPr/>
          <p:nvPr/>
        </p:nvSpPr>
        <p:spPr>
          <a:xfrm>
            <a:off x="274396" y="4028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6F82733-5ECB-4F85-DC26-C7BA62ADF1B2}"/>
              </a:ext>
            </a:extLst>
          </p:cNvPr>
          <p:cNvSpPr/>
          <p:nvPr/>
        </p:nvSpPr>
        <p:spPr>
          <a:xfrm>
            <a:off x="274396" y="47577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9.3.2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E8E82B4-9384-3EFA-6A82-3AB855D77B1A}"/>
              </a:ext>
            </a:extLst>
          </p:cNvPr>
          <p:cNvSpPr/>
          <p:nvPr/>
        </p:nvSpPr>
        <p:spPr>
          <a:xfrm>
            <a:off x="274396" y="5487212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9.3.3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AFC71B0-DAF5-5BF5-045E-90461D10A6CD}"/>
              </a:ext>
            </a:extLst>
          </p:cNvPr>
          <p:cNvSpPr/>
          <p:nvPr/>
        </p:nvSpPr>
        <p:spPr>
          <a:xfrm>
            <a:off x="274396" y="61675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9.3.4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E4117AA-CBD6-805F-8BC3-FBB128E5CD56}"/>
              </a:ext>
            </a:extLst>
          </p:cNvPr>
          <p:cNvSpPr txBox="1"/>
          <p:nvPr/>
        </p:nvSpPr>
        <p:spPr>
          <a:xfrm>
            <a:off x="1533526" y="1428452"/>
            <a:ext cx="689609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9.3.4 Contratos de Gestão</a:t>
            </a:r>
          </a:p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Passo a Passo para a pesquisa no </a:t>
            </a:r>
            <a:r>
              <a:rPr lang="pt-BR" sz="1400" b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Portal da Transparência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5FBF09-2CE8-D172-016D-9C73CCADD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429" y="5641540"/>
            <a:ext cx="1064725" cy="59345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8B0BB4BF-4ACF-E7FF-9412-BAE6E2EDCF9C}"/>
              </a:ext>
            </a:extLst>
          </p:cNvPr>
          <p:cNvSpPr/>
          <p:nvPr/>
        </p:nvSpPr>
        <p:spPr>
          <a:xfrm>
            <a:off x="2883526" y="5864244"/>
            <a:ext cx="343457" cy="1480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CC1F1E7E-6AAA-E465-B6C0-FD084DAFE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629" y="4203026"/>
            <a:ext cx="5189370" cy="689258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D7A2B74-4B75-88E7-5E30-B47937B478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526" y="3880249"/>
            <a:ext cx="2679698" cy="1302423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90E2845-CDE9-D7AD-AAF5-D443B9E24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272" y="2514310"/>
            <a:ext cx="2651744" cy="943565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Elipse 19">
            <a:extLst>
              <a:ext uri="{FF2B5EF4-FFF2-40B4-BE49-F238E27FC236}">
                <a16:creationId xmlns:a16="http://schemas.microsoft.com/office/drawing/2014/main" id="{212A2185-B9C8-22ED-7755-0D439B1C7323}"/>
              </a:ext>
            </a:extLst>
          </p:cNvPr>
          <p:cNvSpPr/>
          <p:nvPr/>
        </p:nvSpPr>
        <p:spPr>
          <a:xfrm>
            <a:off x="1569243" y="2324674"/>
            <a:ext cx="272114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1</a:t>
            </a:r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698822EE-30FD-8990-84E0-D002520BA6CD}"/>
              </a:ext>
            </a:extLst>
          </p:cNvPr>
          <p:cNvSpPr/>
          <p:nvPr/>
        </p:nvSpPr>
        <p:spPr>
          <a:xfrm>
            <a:off x="4522285" y="2953927"/>
            <a:ext cx="343457" cy="1480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C13E449-BF2D-6BC8-FBD9-36B18D0EEC01}"/>
              </a:ext>
            </a:extLst>
          </p:cNvPr>
          <p:cNvSpPr/>
          <p:nvPr/>
        </p:nvSpPr>
        <p:spPr>
          <a:xfrm>
            <a:off x="2688333" y="3175596"/>
            <a:ext cx="971211" cy="18066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8689F7E-38EB-A1DF-CAD4-E0C5ED9764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8606" y="2625452"/>
            <a:ext cx="5128615" cy="72204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Elipse 23">
            <a:extLst>
              <a:ext uri="{FF2B5EF4-FFF2-40B4-BE49-F238E27FC236}">
                <a16:creationId xmlns:a16="http://schemas.microsoft.com/office/drawing/2014/main" id="{1EA863DF-8B64-1930-EEB1-E0B34F87A4AE}"/>
              </a:ext>
            </a:extLst>
          </p:cNvPr>
          <p:cNvSpPr/>
          <p:nvPr/>
        </p:nvSpPr>
        <p:spPr>
          <a:xfrm>
            <a:off x="7658152" y="2951114"/>
            <a:ext cx="2471888" cy="24969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7358E861-64C2-5BA2-9327-1E90BFDE988A}"/>
              </a:ext>
            </a:extLst>
          </p:cNvPr>
          <p:cNvSpPr/>
          <p:nvPr/>
        </p:nvSpPr>
        <p:spPr>
          <a:xfrm>
            <a:off x="4767826" y="2464661"/>
            <a:ext cx="280387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2</a:t>
            </a:r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15665B36-F37A-191B-6278-C432A0C44A8B}"/>
              </a:ext>
            </a:extLst>
          </p:cNvPr>
          <p:cNvSpPr/>
          <p:nvPr/>
        </p:nvSpPr>
        <p:spPr>
          <a:xfrm>
            <a:off x="10297999" y="2951114"/>
            <a:ext cx="343457" cy="1480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35839351-F4D1-7BDC-62CC-8678895FD473}"/>
              </a:ext>
            </a:extLst>
          </p:cNvPr>
          <p:cNvSpPr/>
          <p:nvPr/>
        </p:nvSpPr>
        <p:spPr>
          <a:xfrm>
            <a:off x="1528294" y="3648054"/>
            <a:ext cx="280387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3</a:t>
            </a:r>
          </a:p>
        </p:txBody>
      </p:sp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id="{FAD45570-83B1-26DA-792E-64DC76E0E9A1}"/>
              </a:ext>
            </a:extLst>
          </p:cNvPr>
          <p:cNvSpPr/>
          <p:nvPr/>
        </p:nvSpPr>
        <p:spPr>
          <a:xfrm>
            <a:off x="4638118" y="4460666"/>
            <a:ext cx="343457" cy="148044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497FEC32-CA76-A0FB-DF43-DED1050D30AD}"/>
              </a:ext>
            </a:extLst>
          </p:cNvPr>
          <p:cNvSpPr/>
          <p:nvPr/>
        </p:nvSpPr>
        <p:spPr>
          <a:xfrm>
            <a:off x="4939317" y="4019035"/>
            <a:ext cx="280387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4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FB34B126-FB6A-DFE0-789F-E7C07742BDA2}"/>
              </a:ext>
            </a:extLst>
          </p:cNvPr>
          <p:cNvSpPr/>
          <p:nvPr/>
        </p:nvSpPr>
        <p:spPr>
          <a:xfrm>
            <a:off x="5108630" y="4202307"/>
            <a:ext cx="461264" cy="24258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A44A646A-1702-FE52-FDC6-3E0344D977C3}"/>
              </a:ext>
            </a:extLst>
          </p:cNvPr>
          <p:cNvSpPr/>
          <p:nvPr/>
        </p:nvSpPr>
        <p:spPr>
          <a:xfrm>
            <a:off x="8300960" y="4202307"/>
            <a:ext cx="842490" cy="24258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CDA7AE07-41D4-1C28-EE01-642DD0048AAF}"/>
              </a:ext>
            </a:extLst>
          </p:cNvPr>
          <p:cNvSpPr/>
          <p:nvPr/>
        </p:nvSpPr>
        <p:spPr>
          <a:xfrm>
            <a:off x="1539128" y="5455660"/>
            <a:ext cx="280387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5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03B37B95-48C8-5278-2751-F97FE2787A50}"/>
              </a:ext>
            </a:extLst>
          </p:cNvPr>
          <p:cNvSpPr/>
          <p:nvPr/>
        </p:nvSpPr>
        <p:spPr>
          <a:xfrm>
            <a:off x="1780491" y="5030469"/>
            <a:ext cx="1000738" cy="18066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7E596CF-E5E8-A44A-41F2-432E0CDF72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4505" y="5641539"/>
            <a:ext cx="2102522" cy="593454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Seta: para a Direita 35">
            <a:extLst>
              <a:ext uri="{FF2B5EF4-FFF2-40B4-BE49-F238E27FC236}">
                <a16:creationId xmlns:a16="http://schemas.microsoft.com/office/drawing/2014/main" id="{F5B43F4E-83E4-3762-4EFF-677651D483BC}"/>
              </a:ext>
            </a:extLst>
          </p:cNvPr>
          <p:cNvSpPr/>
          <p:nvPr/>
        </p:nvSpPr>
        <p:spPr>
          <a:xfrm>
            <a:off x="5569894" y="5940891"/>
            <a:ext cx="320792" cy="142793"/>
          </a:xfrm>
          <a:prstGeom prst="rightArrow">
            <a:avLst/>
          </a:prstGeom>
          <a:solidFill>
            <a:srgbClr val="3E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22D0A93D-D231-007B-31F2-4D0A2903885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35452"/>
          <a:stretch>
            <a:fillRect/>
          </a:stretch>
        </p:blipFill>
        <p:spPr>
          <a:xfrm>
            <a:off x="6114218" y="5148956"/>
            <a:ext cx="1371876" cy="1414277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8" name="Elipse 37">
            <a:extLst>
              <a:ext uri="{FF2B5EF4-FFF2-40B4-BE49-F238E27FC236}">
                <a16:creationId xmlns:a16="http://schemas.microsoft.com/office/drawing/2014/main" id="{202B9766-D027-729C-6A75-1AF9AC31B60D}"/>
              </a:ext>
            </a:extLst>
          </p:cNvPr>
          <p:cNvSpPr/>
          <p:nvPr/>
        </p:nvSpPr>
        <p:spPr>
          <a:xfrm>
            <a:off x="3223054" y="5475680"/>
            <a:ext cx="280387" cy="242589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6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6077AD1E-BA00-D6B4-9F84-7620DF6A837B}"/>
              </a:ext>
            </a:extLst>
          </p:cNvPr>
          <p:cNvSpPr/>
          <p:nvPr/>
        </p:nvSpPr>
        <p:spPr>
          <a:xfrm>
            <a:off x="5944798" y="4920021"/>
            <a:ext cx="261884" cy="233985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809961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4B727-63EA-78D4-327F-92B16BED2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16A1904-39DB-B3D0-FD07-7C7F17EB31BE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B2E41E7-BC52-0F8A-C194-A035EB3A5129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0942A232-F903-4E0C-DAEC-A16C4AEEC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C89FFB0A-4F0E-CA1D-2CC0-9EC63E4BB2ED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C487020-BBAA-A4DE-194B-493FC4CE744B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F44D85C-0C84-A14F-3C89-03D1E48B3554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0FCC5DE3-E055-5CAB-D277-C29203294A9F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F0D1C680-B655-607E-4EC6-A1151DF9F959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B92F801-018D-13A9-EDAD-F903A02B0381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F3586D0-5010-6077-1428-359473B6479A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A142ADD-3EDE-3764-A44A-E3FE22A64F79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8E636D0-2A16-CBC0-0C9C-2B77A7344299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67046E9-6129-0801-523E-475962ADDBA6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3614306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35A9-9EA2-9625-595C-3F455392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7A37AA3-71B4-792A-D598-FD1BFC4D5598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1B9DE64-600D-2C29-7B4B-62560730CAD9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1BA783B-8C5F-E1CC-97EA-4D7D082600AD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A2353E1B-1291-599F-4AC4-0FF1CA454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371568DC-60A5-8344-1705-139D6B8F4E43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4FF3769-4C6D-C8D2-C0D1-76FFFA896EFF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4C8A5FF-C536-EB7F-852D-052C010878D4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AFB3FBA0-9B11-292B-DB0F-DA15AC0E850E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84D02AF9-E5C2-4A06-BF43-B7BCC3EDC0B0}"/>
              </a:ext>
            </a:extLst>
          </p:cNvPr>
          <p:cNvSpPr/>
          <p:nvPr/>
        </p:nvSpPr>
        <p:spPr>
          <a:xfrm>
            <a:off x="-9930613" y="-7571471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758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DAC355-4E7A-C99B-30B0-8C0D8D1C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3E2F634-2EC7-C3E6-6552-45EB4B643429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8AB69CE-79B1-413A-621D-DCE6501EB9E6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40747F4-0B78-BB2E-356E-0D3C49177476}"/>
              </a:ext>
            </a:extLst>
          </p:cNvPr>
          <p:cNvSpPr/>
          <p:nvPr/>
        </p:nvSpPr>
        <p:spPr>
          <a:xfrm rot="16200000">
            <a:off x="93213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DB9CA4D-8861-D473-8235-E83DE2E37A63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22A465CF-D278-A8E5-F7D2-89051A00B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A6910E2C-9916-EF49-D60E-68B8F2E3D73C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3D88F18-5840-F14C-F1BE-11CF8B549916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E8A701-D06C-7C6C-C35E-1E2CC7B32981}"/>
              </a:ext>
            </a:extLst>
          </p:cNvPr>
          <p:cNvSpPr txBox="1"/>
          <p:nvPr/>
        </p:nvSpPr>
        <p:spPr>
          <a:xfrm>
            <a:off x="1584545" y="1511356"/>
            <a:ext cx="261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64E31A3-2527-4F39-68E4-77C5AB6C6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653" y="1233209"/>
            <a:ext cx="4346205" cy="51663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106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2E8AC-53B8-DF33-64CF-299AB5CD9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BC2E28A-98B2-8929-7348-4060C775B14D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E98A768-676B-C983-726A-D1B51CA67314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BA3D4E62-9102-91C3-B1A5-EA8209641483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DDF163E-0B1F-11EA-925C-2B74D48C949A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80901468-C360-9961-78EC-EB09BE021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EA0D6BB-C69D-2A66-B7FD-8BC6FD70782C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2112355-B82B-244E-6EFB-20B4DE7C7D73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FA9600-2D16-7718-910D-88403D3A3B23}"/>
              </a:ext>
            </a:extLst>
          </p:cNvPr>
          <p:cNvSpPr txBox="1"/>
          <p:nvPr/>
        </p:nvSpPr>
        <p:spPr>
          <a:xfrm>
            <a:off x="1584545" y="1511356"/>
            <a:ext cx="39261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10.1 Doações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[</a:t>
            </a:r>
            <a:r>
              <a:rPr lang="pt-BR" sz="12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ANO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]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1. Número do processo no Sistema Eletrônico de Informações – SEI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2. Nome e número de identificação do Termo de Doação e a íntegra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3. Nome Doador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4. Nome Donatária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5. Objeto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6. Unidade recebedora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7. Data da Assinatura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8. Data de publicação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9. Início e término da vigência (quando aplicável) 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a doação não tenha um prazo determinado, preencher com “Não se aplica”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 Valor pago pelo objeto doado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Quando não houver valor informado para o objeto, preencher o campo com o valor de mercado estimado do bem ou serviço recebido.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FF3B850-5D5B-C20C-5B4E-73CF24EA8C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2653" y="1233209"/>
            <a:ext cx="4346205" cy="51663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3E0A9C8-AC8F-2F50-CD21-DF1B480238E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2393"/>
          <a:stretch>
            <a:fillRect/>
          </a:stretch>
        </p:blipFill>
        <p:spPr>
          <a:xfrm>
            <a:off x="5680600" y="1169910"/>
            <a:ext cx="4990310" cy="104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66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2143DF-8685-D207-F7CF-8B1D5C6D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F99500A-0AC5-8E76-6E99-137B9A22E0B6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CA6B0B-BF78-C483-EC4B-B8441BC3C06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F0E6C0B-9452-7985-3087-A7E89DFDD0F8}"/>
              </a:ext>
            </a:extLst>
          </p:cNvPr>
          <p:cNvSpPr/>
          <p:nvPr/>
        </p:nvSpPr>
        <p:spPr>
          <a:xfrm rot="16200000">
            <a:off x="942529" y="23411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B7224A56-D548-CE2C-9617-D5F9EF4064E3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7431F623-4600-2098-239C-B951E74F01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E6E478B7-ECD7-2DCC-676A-6B68D6D60572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05CF0E2-0174-159D-71E0-44A56D798BBD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07B46B1-7462-E432-A209-85C63AB0462C}"/>
              </a:ext>
            </a:extLst>
          </p:cNvPr>
          <p:cNvSpPr txBox="1"/>
          <p:nvPr/>
        </p:nvSpPr>
        <p:spPr>
          <a:xfrm>
            <a:off x="1608555" y="1509492"/>
            <a:ext cx="820219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10.1 Doações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Doação, publicar a seguinte frase padrão: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300D52B-2ED1-5598-1B5E-DB0C8EA1FBAB}"/>
              </a:ext>
            </a:extLst>
          </p:cNvPr>
          <p:cNvSpPr txBox="1"/>
          <p:nvPr/>
        </p:nvSpPr>
        <p:spPr>
          <a:xfrm>
            <a:off x="2094112" y="3013501"/>
            <a:ext cx="7716638" cy="830997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há doação recebida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18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E6F48-FCE9-5B7A-89C8-FAEE1548A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B768FF9-9914-CADC-23F1-CDD4884A9B6C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950A9C6-C09A-92C2-7E92-E8B90AD9BAC9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47FE9A73-704C-ECCD-54BF-95DA9D1A8040}"/>
              </a:ext>
            </a:extLst>
          </p:cNvPr>
          <p:cNvSpPr/>
          <p:nvPr/>
        </p:nvSpPr>
        <p:spPr>
          <a:xfrm rot="16200000">
            <a:off x="942530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C0E7B7E-79E1-A0F4-E2FE-607DB21DAAF2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F6136C94-F50C-8A4A-0597-CEDF4CC57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437B9C7-775D-CD8F-DF6E-0A6DB1A56E5D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4E797D0-1F0D-90F5-5DEB-4378E4A16AD5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7814A2-E6E2-F4F1-3213-7461E10FFB53}"/>
              </a:ext>
            </a:extLst>
          </p:cNvPr>
          <p:cNvSpPr txBox="1"/>
          <p:nvPr/>
        </p:nvSpPr>
        <p:spPr>
          <a:xfrm>
            <a:off x="1584545" y="1511356"/>
            <a:ext cx="392617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10.2 Comodatos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obrigatórios: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[</a:t>
            </a:r>
            <a:r>
              <a:rPr lang="pt-BR" sz="12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ANO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]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1. Número do processo no Sistema Eletrônico de Informações – SEI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2. Nome e número de identificação do Termo de Comodato e a íntegra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3. Nome do comodante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4. Objeto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5. Unidade recebedora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6. Data da Assinatura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7. Data de publicação 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8. Início e término da vigência (quando aplicável) 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comodato não tenha um prazo determinado, preencher com “Não se aplica”</a:t>
            </a:r>
          </a:p>
          <a:p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9. Valor pago pelo objeto oferecido como comodato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Quando não houver valor informado para o objeto, preencher o campo com o valor de mercado estimado do bem ou serviço recebido.</a:t>
            </a: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E76FD1D-F17E-F2B1-9575-5D49097D3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2653" y="1233209"/>
            <a:ext cx="4346205" cy="51663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48C9154-310A-CE03-9DBA-7D2C561E9E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143" r="-184" b="48280"/>
          <a:stretch>
            <a:fillRect/>
          </a:stretch>
        </p:blipFill>
        <p:spPr>
          <a:xfrm>
            <a:off x="5776205" y="2476577"/>
            <a:ext cx="4976243" cy="168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9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CAC9C-948D-2FA4-F0A9-188A8A66D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C2F7A1F-61CF-5FA1-D9D9-7B75FFAD67B1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90A215-5E8E-F672-F3B5-3274E5B981D6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F6661D4-4EB3-C7BF-3425-A63BC9F38BD4}"/>
              </a:ext>
            </a:extLst>
          </p:cNvPr>
          <p:cNvSpPr/>
          <p:nvPr/>
        </p:nvSpPr>
        <p:spPr>
          <a:xfrm rot="16200000">
            <a:off x="942530" y="318542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F2CD48A-8CB4-C0D3-E2D5-102B6D8C9CA4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B8BF1F9-05BF-2D04-2EF8-25630E045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1A71B01F-99D5-FDAD-B0E6-1D2893040EF1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043B536-AC14-2B87-BFB6-34E90786C9C0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FA318C-ACAC-4F38-569E-F1D6D61AE222}"/>
              </a:ext>
            </a:extLst>
          </p:cNvPr>
          <p:cNvSpPr txBox="1"/>
          <p:nvPr/>
        </p:nvSpPr>
        <p:spPr>
          <a:xfrm>
            <a:off x="1584545" y="1511356"/>
            <a:ext cx="809285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10.2 Comodatos</a:t>
            </a:r>
          </a:p>
          <a:p>
            <a:r>
              <a:rPr lang="pt-BR" sz="11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Caso o órgão 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NÃO</a:t>
            </a: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possua nenhum registro de Comodatos, publicar a seguinte frase padrão:</a:t>
            </a:r>
          </a:p>
          <a:p>
            <a:endParaRPr lang="pt-BR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E432926-1965-B541-B4BB-4F5CA797BC22}"/>
              </a:ext>
            </a:extLst>
          </p:cNvPr>
          <p:cNvSpPr txBox="1"/>
          <p:nvPr/>
        </p:nvSpPr>
        <p:spPr>
          <a:xfrm>
            <a:off x="1960762" y="3003620"/>
            <a:ext cx="7716638" cy="738664"/>
          </a:xfrm>
          <a:prstGeom prst="rect">
            <a:avLst/>
          </a:prstGeom>
          <a:solidFill>
            <a:schemeClr val="bg1"/>
          </a:solidFill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“Não há Comodatos firmado pelo [</a:t>
            </a:r>
            <a:r>
              <a:rPr lang="pt-BR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órgão/entidade</a:t>
            </a:r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] no ano vigente.”</a:t>
            </a:r>
          </a:p>
          <a:p>
            <a:pPr algn="ctr"/>
            <a:endParaRPr lang="pt-BR" sz="1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81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7729B-CDFE-144C-9D18-402AEF25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2392B54-E177-DF5F-E791-407782289390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10. Doações, Comodatos, Brindes e Presentes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6ABFDCD-F9C7-CD61-247A-CED27732F3E3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201CFC6-622E-F958-9A56-FE5F864306F7}"/>
              </a:ext>
            </a:extLst>
          </p:cNvPr>
          <p:cNvSpPr/>
          <p:nvPr/>
        </p:nvSpPr>
        <p:spPr>
          <a:xfrm rot="16200000">
            <a:off x="942530" y="39398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4D53F23E-3AF5-B926-E645-72A46E3F6A1B}"/>
              </a:ext>
            </a:extLst>
          </p:cNvPr>
          <p:cNvSpPr/>
          <p:nvPr/>
        </p:nvSpPr>
        <p:spPr>
          <a:xfrm>
            <a:off x="280093" y="2217707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10.1</a:t>
            </a:r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1C0B10DB-F2B8-C0F6-CEBE-59D6D7BF7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85EBDF00-EA46-353B-50DB-1A6ED31F6143}"/>
              </a:ext>
            </a:extLst>
          </p:cNvPr>
          <p:cNvSpPr/>
          <p:nvPr/>
        </p:nvSpPr>
        <p:spPr>
          <a:xfrm>
            <a:off x="280093" y="3061931"/>
            <a:ext cx="728672" cy="549270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lt1">
                    <a:alpha val="30000"/>
                  </a:schemeClr>
                </a:solidFill>
              </a:rPr>
              <a:t>10.2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1554AE1-A442-5124-8D56-70C4462CC245}"/>
              </a:ext>
            </a:extLst>
          </p:cNvPr>
          <p:cNvSpPr/>
          <p:nvPr/>
        </p:nvSpPr>
        <p:spPr>
          <a:xfrm>
            <a:off x="280093" y="3816388"/>
            <a:ext cx="728672" cy="5492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rgbClr val="4C6592"/>
                </a:solidFill>
              </a:rPr>
              <a:t>10.3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162678-38D9-7D03-13E3-3538760D36FF}"/>
              </a:ext>
            </a:extLst>
          </p:cNvPr>
          <p:cNvSpPr txBox="1"/>
          <p:nvPr/>
        </p:nvSpPr>
        <p:spPr>
          <a:xfrm>
            <a:off x="1584545" y="1511356"/>
            <a:ext cx="39261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10.3 Brindes e Presentes</a:t>
            </a:r>
          </a:p>
          <a:p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Itens obrigatórios</a:t>
            </a:r>
            <a:r>
              <a:rPr lang="pt-BR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E-mail da Divisão de Ética da CGM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05662E5-7D8D-0CD1-03DD-7772577A5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2653" y="1233209"/>
            <a:ext cx="4346205" cy="51663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78DB4BA-3A17-0348-D10A-32AC9AB02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"/>
                    </a14:imgEffect>
                  </a14:imgLayer>
                </a14:imgProps>
              </a:ext>
            </a:extLst>
          </a:blip>
          <a:srcRect t="54301" b="1820"/>
          <a:stretch>
            <a:fillRect/>
          </a:stretch>
        </p:blipFill>
        <p:spPr>
          <a:xfrm>
            <a:off x="5130726" y="3523016"/>
            <a:ext cx="5514932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62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47AFA-11CE-E857-9D14-D2E46C168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1802EA0-7713-DEBF-4DC8-A75067212026}"/>
              </a:ext>
            </a:extLst>
          </p:cNvPr>
          <p:cNvSpPr txBox="1"/>
          <p:nvPr/>
        </p:nvSpPr>
        <p:spPr>
          <a:xfrm>
            <a:off x="326952" y="150044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B8E3D83-C74E-FEB4-6D73-21467785674F}"/>
              </a:ext>
            </a:extLst>
          </p:cNvPr>
          <p:cNvGraphicFramePr>
            <a:graphicFrameLocks noGrp="1"/>
          </p:cNvGraphicFramePr>
          <p:nvPr/>
        </p:nvGraphicFramePr>
        <p:xfrm>
          <a:off x="2749812" y="11539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EC2940A7-E8A0-6504-B6E5-278D7A7A8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813" y="1505841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95B53E39-4098-DEBE-713D-AEEA6F1AE587}"/>
              </a:ext>
            </a:extLst>
          </p:cNvPr>
          <p:cNvSpPr/>
          <p:nvPr/>
        </p:nvSpPr>
        <p:spPr>
          <a:xfrm>
            <a:off x="2749811" y="12153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16587E0-8F6D-2F95-142B-232A55C59D87}"/>
              </a:ext>
            </a:extLst>
          </p:cNvPr>
          <p:cNvSpPr/>
          <p:nvPr/>
        </p:nvSpPr>
        <p:spPr>
          <a:xfrm>
            <a:off x="3107849" y="12403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21CD25A-3E55-EEA0-E0C4-7E9F9F98796A}"/>
              </a:ext>
            </a:extLst>
          </p:cNvPr>
          <p:cNvSpPr/>
          <p:nvPr/>
        </p:nvSpPr>
        <p:spPr>
          <a:xfrm>
            <a:off x="3169273" y="12672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4856C521-FE83-BCE4-EBEA-62F8437133B9}"/>
              </a:ext>
            </a:extLst>
          </p:cNvPr>
          <p:cNvSpPr/>
          <p:nvPr/>
        </p:nvSpPr>
        <p:spPr>
          <a:xfrm>
            <a:off x="3527310" y="12494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D2F8CAAD-932C-7D6D-900D-46C08019E55B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A5173F6-6B80-3372-37FF-8B1A3D604DDA}"/>
              </a:ext>
            </a:extLst>
          </p:cNvPr>
          <p:cNvSpPr/>
          <p:nvPr/>
        </p:nvSpPr>
        <p:spPr>
          <a:xfrm>
            <a:off x="0" y="0"/>
            <a:ext cx="299816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DE8018-61AA-36D3-DA3B-C624CF0B6E43}"/>
              </a:ext>
            </a:extLst>
          </p:cNvPr>
          <p:cNvSpPr/>
          <p:nvPr/>
        </p:nvSpPr>
        <p:spPr>
          <a:xfrm>
            <a:off x="304988" y="6540684"/>
            <a:ext cx="11887012" cy="31731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DA1DD52-1B07-C608-71E5-65E783671730}"/>
              </a:ext>
            </a:extLst>
          </p:cNvPr>
          <p:cNvSpPr/>
          <p:nvPr/>
        </p:nvSpPr>
        <p:spPr>
          <a:xfrm>
            <a:off x="2161698" y="6372173"/>
            <a:ext cx="1892301" cy="307777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0C41B5-7C9A-A78E-106A-EFBA5B2E7FDE}"/>
              </a:ext>
            </a:extLst>
          </p:cNvPr>
          <p:cNvSpPr txBox="1"/>
          <p:nvPr/>
        </p:nvSpPr>
        <p:spPr>
          <a:xfrm>
            <a:off x="732357" y="6540683"/>
            <a:ext cx="1229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alpha val="30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8738A59-A789-17DB-E5E1-E66DA59F1A4A}"/>
              </a:ext>
            </a:extLst>
          </p:cNvPr>
          <p:cNvSpPr txBox="1"/>
          <p:nvPr/>
        </p:nvSpPr>
        <p:spPr>
          <a:xfrm>
            <a:off x="2161697" y="6402184"/>
            <a:ext cx="1892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Acesso à Informação</a:t>
            </a:r>
          </a:p>
        </p:txBody>
      </p:sp>
    </p:spTree>
    <p:extLst>
      <p:ext uri="{BB962C8B-B14F-4D97-AF65-F5344CB8AC3E}">
        <p14:creationId xmlns:p14="http://schemas.microsoft.com/office/powerpoint/2010/main" val="292249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17C09-E566-57EE-F718-FD258590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FDCBBC7-79E6-0304-10D1-65AA6E4277CC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496434-4557-93EC-E7CD-42669CD56265}"/>
              </a:ext>
            </a:extLst>
          </p:cNvPr>
          <p:cNvSpPr txBox="1"/>
          <p:nvPr/>
        </p:nvSpPr>
        <p:spPr>
          <a:xfrm>
            <a:off x="348916" y="1115111"/>
            <a:ext cx="8194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49BA30-DB7A-A893-52B8-27D9F4C4CE93}"/>
              </a:ext>
            </a:extLst>
          </p:cNvPr>
          <p:cNvGraphicFramePr>
            <a:graphicFrameLocks noGrp="1"/>
          </p:cNvGraphicFramePr>
          <p:nvPr/>
        </p:nvGraphicFramePr>
        <p:xfrm>
          <a:off x="2768862" y="1649291"/>
          <a:ext cx="6148751" cy="4920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8751">
                  <a:extLst>
                    <a:ext uri="{9D8B030D-6E8A-4147-A177-3AD203B41FA5}">
                      <a16:colId xmlns:a16="http://schemas.microsoft.com/office/drawing/2014/main" val="244670655"/>
                    </a:ext>
                  </a:extLst>
                </a:gridCol>
              </a:tblGrid>
              <a:tr h="385991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6278012"/>
                  </a:ext>
                </a:extLst>
              </a:tr>
              <a:tr h="453435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3998744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1FEA1B3E-040E-33A2-AB4F-3486FB7D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63" y="2071168"/>
            <a:ext cx="6148750" cy="4500289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0B5A45EC-8351-C2EA-93E6-F7014923E974}"/>
              </a:ext>
            </a:extLst>
          </p:cNvPr>
          <p:cNvSpPr/>
          <p:nvPr/>
        </p:nvSpPr>
        <p:spPr>
          <a:xfrm>
            <a:off x="2768861" y="1710681"/>
            <a:ext cx="278675" cy="247263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9FF2871-325F-9503-B5B6-C05DB51D1773}"/>
              </a:ext>
            </a:extLst>
          </p:cNvPr>
          <p:cNvSpPr/>
          <p:nvPr/>
        </p:nvSpPr>
        <p:spPr>
          <a:xfrm>
            <a:off x="3126899" y="1735687"/>
            <a:ext cx="260736" cy="1972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596D3FC-9FBF-C2D1-4CE6-6F3B0D185436}"/>
              </a:ext>
            </a:extLst>
          </p:cNvPr>
          <p:cNvSpPr/>
          <p:nvPr/>
        </p:nvSpPr>
        <p:spPr>
          <a:xfrm>
            <a:off x="3188323" y="176251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54F18DB5-E52D-B63F-CF0A-7FA7469F3471}"/>
              </a:ext>
            </a:extLst>
          </p:cNvPr>
          <p:cNvSpPr/>
          <p:nvPr/>
        </p:nvSpPr>
        <p:spPr>
          <a:xfrm>
            <a:off x="3546360" y="174470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írculo: Vazio 10">
            <a:extLst>
              <a:ext uri="{FF2B5EF4-FFF2-40B4-BE49-F238E27FC236}">
                <a16:creationId xmlns:a16="http://schemas.microsoft.com/office/drawing/2014/main" id="{6CCE830A-82FB-861D-847B-E28B5992492D}"/>
              </a:ext>
            </a:extLst>
          </p:cNvPr>
          <p:cNvSpPr/>
          <p:nvPr/>
        </p:nvSpPr>
        <p:spPr>
          <a:xfrm>
            <a:off x="-8006563" y="-7590521"/>
            <a:ext cx="27425482" cy="27095115"/>
          </a:xfrm>
          <a:prstGeom prst="donut">
            <a:avLst>
              <a:gd name="adj" fmla="val 47247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396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536FF-A59C-6354-5CB2-59E7FE6BC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FA6733D-F534-CB7B-72A2-191687858B81}"/>
              </a:ext>
            </a:extLst>
          </p:cNvPr>
          <p:cNvSpPr txBox="1"/>
          <p:nvPr/>
        </p:nvSpPr>
        <p:spPr>
          <a:xfrm>
            <a:off x="1390678" y="111002"/>
            <a:ext cx="944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11. Programa de Integridade e Boas Práticas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9175BDE-E2EB-6850-45B6-36845F56AA10}"/>
              </a:ext>
            </a:extLst>
          </p:cNvPr>
          <p:cNvSpPr/>
          <p:nvPr/>
        </p:nvSpPr>
        <p:spPr>
          <a:xfrm>
            <a:off x="-9404" y="-9881"/>
            <a:ext cx="1328462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2CE67D3-D74C-DC4B-69FE-D4FDD5738F48}"/>
              </a:ext>
            </a:extLst>
          </p:cNvPr>
          <p:cNvSpPr/>
          <p:nvPr/>
        </p:nvSpPr>
        <p:spPr>
          <a:xfrm rot="16200000">
            <a:off x="93213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ráfico 13" descr="Lupa">
            <a:extLst>
              <a:ext uri="{FF2B5EF4-FFF2-40B4-BE49-F238E27FC236}">
                <a16:creationId xmlns:a16="http://schemas.microsoft.com/office/drawing/2014/main" id="{626F6642-97AA-00AB-DC79-8FA9888DBC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3399CF9-1E85-761B-20D0-DD193E3DB059}"/>
              </a:ext>
            </a:extLst>
          </p:cNvPr>
          <p:cNvSpPr txBox="1"/>
          <p:nvPr/>
        </p:nvSpPr>
        <p:spPr>
          <a:xfrm>
            <a:off x="1601897" y="1347209"/>
            <a:ext cx="8988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Será avaliado somente a </a:t>
            </a:r>
            <a:r>
              <a:rPr lang="pt-BR" sz="16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existência do botão </a:t>
            </a: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“Programa de Integridade e Boas Práticas”</a:t>
            </a:r>
          </a:p>
        </p:txBody>
      </p:sp>
      <p:pic>
        <p:nvPicPr>
          <p:cNvPr id="5" name="Imagem 1">
            <a:extLst>
              <a:ext uri="{FF2B5EF4-FFF2-40B4-BE49-F238E27FC236}">
                <a16:creationId xmlns:a16="http://schemas.microsoft.com/office/drawing/2014/main" id="{25EE9ED4-E37F-4588-BD04-C8D3094D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591" y="2183943"/>
            <a:ext cx="3224509" cy="19044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D313B68-4449-B22E-2187-6509C73FD7FB}"/>
              </a:ext>
            </a:extLst>
          </p:cNvPr>
          <p:cNvSpPr txBox="1"/>
          <p:nvPr/>
        </p:nvSpPr>
        <p:spPr>
          <a:xfrm>
            <a:off x="1601897" y="4654635"/>
            <a:ext cx="8059646" cy="1446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indicação de texto padrão e análise de conteúdo será realizada pela</a:t>
            </a:r>
            <a:r>
              <a:rPr lang="pt-BR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400" b="1" dirty="0">
                <a:effectLst/>
                <a:uFill>
                  <a:solidFill>
                    <a:srgbClr val="000000"/>
                  </a:solidFill>
                </a:u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Divisão de Programa de Integridade e Boas Práticas – DPIBP</a:t>
            </a:r>
            <a:r>
              <a:rPr lang="pt-BR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12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Qualquer dúvida, entrar em contato pelo e-mail: </a:t>
            </a:r>
            <a:r>
              <a:rPr lang="pt-BR" sz="1400" u="sng" dirty="0">
                <a:solidFill>
                  <a:srgbClr val="0563C1"/>
                </a:solidFill>
                <a:effectLst/>
                <a:uFill>
                  <a:solidFill>
                    <a:srgbClr val="000000"/>
                  </a:solidFill>
                </a:u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cgmpibp@prefeitura.sp.gov.br</a:t>
            </a:r>
            <a:r>
              <a:rPr lang="pt-BR" sz="1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ou por telefone: 3334-7114</a:t>
            </a:r>
            <a:endParaRPr lang="pt-BR" sz="12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496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483DE-FE17-6E14-CDA7-1E05284D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50CF8EE-3EF2-5A7D-95B8-FA949762A04B}"/>
              </a:ext>
            </a:extLst>
          </p:cNvPr>
          <p:cNvSpPr txBox="1"/>
          <p:nvPr/>
        </p:nvSpPr>
        <p:spPr>
          <a:xfrm>
            <a:off x="234544" y="2180993"/>
            <a:ext cx="55064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Futura Hv BT" panose="020B0702020204020204" pitchFamily="34" charset="0"/>
              </a:rPr>
              <a:t>Obrigada(o)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42BC3CC3-C215-8A38-BB06-A21EE821F625}"/>
              </a:ext>
            </a:extLst>
          </p:cNvPr>
          <p:cNvSpPr txBox="1"/>
          <p:nvPr/>
        </p:nvSpPr>
        <p:spPr>
          <a:xfrm>
            <a:off x="230605" y="3285831"/>
            <a:ext cx="5125688" cy="1247136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dirty="0">
                <a:solidFill>
                  <a:srgbClr val="F7F6F9"/>
                </a:solidFill>
                <a:latin typeface="Century Gothic"/>
                <a:ea typeface="Tahoma"/>
                <a:cs typeface="Tahoma"/>
              </a:rPr>
              <a:t>Divisão de Transparência Ativa e Dados </a:t>
            </a:r>
            <a:r>
              <a:rPr lang="pt-BR" sz="2000">
                <a:solidFill>
                  <a:srgbClr val="F7F6F9"/>
                </a:solidFill>
                <a:latin typeface="Century Gothic"/>
                <a:ea typeface="Tahoma"/>
                <a:cs typeface="Tahoma"/>
              </a:rPr>
              <a:t>Abertos – DTA</a:t>
            </a:r>
            <a:endParaRPr lang="pt-BR" sz="2000" dirty="0">
              <a:solidFill>
                <a:srgbClr val="F7F6F9"/>
              </a:solidFill>
              <a:latin typeface="Century Gothic"/>
              <a:ea typeface="Tahoma"/>
              <a:cs typeface="Tahoma"/>
            </a:endParaRPr>
          </a:p>
          <a:p>
            <a:pPr algn="ctr"/>
            <a:endParaRPr lang="pt-BR" sz="2000" dirty="0">
              <a:solidFill>
                <a:srgbClr val="F7F6F9"/>
              </a:solidFill>
              <a:latin typeface="Century Gothic"/>
              <a:ea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lang="pt-BR" sz="2000" b="1" dirty="0">
                <a:solidFill>
                  <a:srgbClr val="F7F6F9"/>
                </a:solidFill>
                <a:cs typeface="Tahom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portaldetransparencia@prefeitura.sp.gov.br</a:t>
            </a:r>
            <a:endParaRPr sz="2000" b="1">
              <a:solidFill>
                <a:srgbClr val="F7F6F9"/>
              </a:solidFill>
              <a:ea typeface="Calibri"/>
              <a:cs typeface="Tahom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2E06B5-FDD2-928D-4880-90590322B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942" y="1371599"/>
            <a:ext cx="4114800" cy="41148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AEA336-A705-9DA8-3515-FAFA846D64D8}"/>
              </a:ext>
            </a:extLst>
          </p:cNvPr>
          <p:cNvSpPr txBox="1"/>
          <p:nvPr/>
        </p:nvSpPr>
        <p:spPr>
          <a:xfrm>
            <a:off x="6571357" y="775783"/>
            <a:ext cx="439107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Century Gothic"/>
                <a:ea typeface="Calibri"/>
                <a:cs typeface="Calibri"/>
              </a:rPr>
              <a:t>LISTA DE PRESENÇA</a:t>
            </a:r>
          </a:p>
        </p:txBody>
      </p:sp>
    </p:spTree>
    <p:extLst>
      <p:ext uri="{BB962C8B-B14F-4D97-AF65-F5344CB8AC3E}">
        <p14:creationId xmlns:p14="http://schemas.microsoft.com/office/powerpoint/2010/main" val="12060474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5555</TotalTime>
  <Words>5123</Words>
  <Application>Microsoft Office PowerPoint</Application>
  <PresentationFormat>Widescreen</PresentationFormat>
  <Paragraphs>1135</Paragraphs>
  <Slides>134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134</vt:i4>
      </vt:variant>
    </vt:vector>
  </HeadingPairs>
  <TitlesOfParts>
    <vt:vector size="13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Miquelin de Oliveira</dc:creator>
  <cp:lastModifiedBy>Hemilly Nicole Medeiros dos Santos</cp:lastModifiedBy>
  <cp:revision>319</cp:revision>
  <dcterms:created xsi:type="dcterms:W3CDTF">2025-01-23T13:49:12Z</dcterms:created>
  <dcterms:modified xsi:type="dcterms:W3CDTF">2026-10-21T17:34:42Z</dcterms:modified>
</cp:coreProperties>
</file>