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notesSlides/notesSlide3.xml" ContentType="application/vnd.openxmlformats-officedocument.presentationml.notesSlide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notesSlides/notesSlide4.xml" ContentType="application/vnd.openxmlformats-officedocument.presentationml.notesSlide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notesSlides/notesSlide5.xml" ContentType="application/vnd.openxmlformats-officedocument.presentationml.notesSlide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notesSlides/notesSlide6.xml" ContentType="application/vnd.openxmlformats-officedocument.presentationml.notesSlide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ink/ink81.xml" ContentType="application/inkml+xml"/>
  <Override PartName="/ppt/ink/ink82.xml" ContentType="application/inkml+xml"/>
  <Override PartName="/ppt/ink/ink83.xml" ContentType="application/inkml+xml"/>
  <Override PartName="/ppt/ink/ink84.xml" ContentType="application/inkml+xml"/>
  <Override PartName="/ppt/ink/ink85.xml" ContentType="application/inkml+xml"/>
  <Override PartName="/ppt/ink/ink86.xml" ContentType="application/inkml+xml"/>
  <Override PartName="/ppt/ink/ink87.xml" ContentType="application/inkml+xml"/>
  <Override PartName="/ppt/ink/ink88.xml" ContentType="application/inkml+xml"/>
  <Override PartName="/ppt/ink/ink89.xml" ContentType="application/inkml+xml"/>
  <Override PartName="/ppt/ink/ink90.xml" ContentType="application/inkml+xml"/>
  <Override PartName="/ppt/ink/ink91.xml" ContentType="application/inkml+xml"/>
  <Override PartName="/ppt/ink/ink92.xml" ContentType="application/inkml+xml"/>
  <Override PartName="/ppt/ink/ink93.xml" ContentType="application/inkml+xml"/>
  <Override PartName="/ppt/ink/ink94.xml" ContentType="application/inkml+xml"/>
  <Override PartName="/ppt/ink/ink95.xml" ContentType="application/inkml+xml"/>
  <Override PartName="/ppt/ink/ink96.xml" ContentType="application/inkml+xml"/>
  <Override PartName="/ppt/ink/ink97.xml" ContentType="application/inkml+xml"/>
  <Override PartName="/ppt/ink/ink98.xml" ContentType="application/inkml+xml"/>
  <Override PartName="/ppt/ink/ink99.xml" ContentType="application/inkml+xml"/>
  <Override PartName="/ppt/ink/ink100.xml" ContentType="application/inkml+xml"/>
  <Override PartName="/ppt/ink/ink101.xml" ContentType="application/inkml+xml"/>
  <Override PartName="/ppt/ink/ink102.xml" ContentType="application/inkml+xml"/>
  <Override PartName="/ppt/ink/ink103.xml" ContentType="application/inkml+xml"/>
  <Override PartName="/ppt/ink/ink104.xml" ContentType="application/inkml+xml"/>
  <Override PartName="/ppt/ink/ink105.xml" ContentType="application/inkml+xml"/>
  <Override PartName="/ppt/ink/ink106.xml" ContentType="application/inkml+xml"/>
  <Override PartName="/ppt/ink/ink107.xml" ContentType="application/inkml+xml"/>
  <Override PartName="/ppt/ink/ink108.xml" ContentType="application/inkml+xml"/>
  <Override PartName="/ppt/ink/ink109.xml" ContentType="application/inkml+xml"/>
  <Override PartName="/ppt/ink/ink110.xml" ContentType="application/inkml+xml"/>
  <Override PartName="/ppt/ink/ink111.xml" ContentType="application/inkml+xml"/>
  <Override PartName="/ppt/ink/ink112.xml" ContentType="application/inkml+xml"/>
  <Override PartName="/ppt/ink/ink113.xml" ContentType="application/inkml+xml"/>
  <Override PartName="/ppt/ink/ink114.xml" ContentType="application/inkml+xml"/>
  <Override PartName="/ppt/ink/ink115.xml" ContentType="application/inkml+xml"/>
  <Override PartName="/ppt/ink/ink116.xml" ContentType="application/inkml+xml"/>
  <Override PartName="/ppt/ink/ink117.xml" ContentType="application/inkml+xml"/>
  <Override PartName="/ppt/ink/ink118.xml" ContentType="application/inkml+xml"/>
  <Override PartName="/ppt/ink/ink119.xml" ContentType="application/inkml+xml"/>
  <Override PartName="/ppt/ink/ink120.xml" ContentType="application/inkml+xml"/>
  <Override PartName="/ppt/ink/ink121.xml" ContentType="application/inkml+xml"/>
  <Override PartName="/ppt/ink/ink122.xml" ContentType="application/inkml+xml"/>
  <Override PartName="/ppt/ink/ink123.xml" ContentType="application/inkml+xml"/>
  <Override PartName="/ppt/ink/ink124.xml" ContentType="application/inkml+xml"/>
  <Override PartName="/ppt/ink/ink125.xml" ContentType="application/inkml+xml"/>
  <Override PartName="/ppt/ink/ink126.xml" ContentType="application/inkml+xml"/>
  <Override PartName="/ppt/ink/ink127.xml" ContentType="application/inkml+xml"/>
  <Override PartName="/ppt/ink/ink128.xml" ContentType="application/inkml+xml"/>
  <Override PartName="/ppt/ink/ink129.xml" ContentType="application/inkml+xml"/>
  <Override PartName="/ppt/ink/ink130.xml" ContentType="application/inkml+xml"/>
  <Override PartName="/ppt/ink/ink131.xml" ContentType="application/inkml+xml"/>
  <Override PartName="/ppt/ink/ink132.xml" ContentType="application/inkml+xml"/>
  <Override PartName="/ppt/ink/ink133.xml" ContentType="application/inkml+xml"/>
  <Override PartName="/ppt/ink/ink134.xml" ContentType="application/inkml+xml"/>
  <Override PartName="/ppt/ink/ink135.xml" ContentType="application/inkml+xml"/>
  <Override PartName="/ppt/ink/ink136.xml" ContentType="application/inkml+xml"/>
  <Override PartName="/ppt/ink/ink137.xml" ContentType="application/inkml+xml"/>
  <Override PartName="/ppt/ink/ink138.xml" ContentType="application/inkml+xml"/>
  <Override PartName="/ppt/ink/ink139.xml" ContentType="application/inkml+xml"/>
  <Override PartName="/ppt/ink/ink140.xml" ContentType="application/inkml+xml"/>
  <Override PartName="/ppt/ink/ink141.xml" ContentType="application/inkml+xml"/>
  <Override PartName="/ppt/ink/ink142.xml" ContentType="application/inkml+xml"/>
  <Override PartName="/ppt/ink/ink143.xml" ContentType="application/inkml+xml"/>
  <Override PartName="/ppt/ink/ink144.xml" ContentType="application/inkml+xml"/>
  <Override PartName="/ppt/ink/ink145.xml" ContentType="application/inkml+xml"/>
  <Override PartName="/ppt/ink/ink146.xml" ContentType="application/inkml+xml"/>
  <Override PartName="/ppt/ink/ink147.xml" ContentType="application/inkml+xml"/>
  <Override PartName="/ppt/ink/ink148.xml" ContentType="application/inkml+xml"/>
  <Override PartName="/ppt/ink/ink149.xml" ContentType="application/inkml+xml"/>
  <Override PartName="/ppt/ink/ink150.xml" ContentType="application/inkml+xml"/>
  <Override PartName="/ppt/ink/ink151.xml" ContentType="application/inkml+xml"/>
  <Override PartName="/ppt/ink/ink152.xml" ContentType="application/inkml+xml"/>
  <Override PartName="/ppt/ink/ink153.xml" ContentType="application/inkml+xml"/>
  <Override PartName="/ppt/ink/ink154.xml" ContentType="application/inkml+xml"/>
  <Override PartName="/ppt/ink/ink155.xml" ContentType="application/inkml+xml"/>
  <Override PartName="/ppt/ink/ink156.xml" ContentType="application/inkml+xml"/>
  <Override PartName="/ppt/ink/ink157.xml" ContentType="application/inkml+xml"/>
  <Override PartName="/ppt/ink/ink158.xml" ContentType="application/inkml+xml"/>
  <Override PartName="/ppt/ink/ink159.xml" ContentType="application/inkml+xml"/>
  <Override PartName="/ppt/ink/ink160.xml" ContentType="application/inkml+xml"/>
  <Override PartName="/ppt/ink/ink161.xml" ContentType="application/inkml+xml"/>
  <Override PartName="/ppt/ink/ink162.xml" ContentType="application/inkml+xml"/>
  <Override PartName="/ppt/ink/ink163.xml" ContentType="application/inkml+xml"/>
  <Override PartName="/ppt/ink/ink164.xml" ContentType="application/inkml+xml"/>
  <Override PartName="/ppt/ink/ink165.xml" ContentType="application/inkml+xml"/>
  <Override PartName="/ppt/ink/ink166.xml" ContentType="application/inkml+xml"/>
  <Override PartName="/ppt/ink/ink167.xml" ContentType="application/inkml+xml"/>
  <Override PartName="/ppt/ink/ink168.xml" ContentType="application/inkml+xml"/>
  <Override PartName="/ppt/ink/ink169.xml" ContentType="application/inkml+xml"/>
  <Override PartName="/ppt/ink/ink170.xml" ContentType="application/inkml+xml"/>
  <Override PartName="/ppt/ink/ink171.xml" ContentType="application/inkml+xml"/>
  <Override PartName="/ppt/ink/ink172.xml" ContentType="application/inkml+xml"/>
  <Override PartName="/ppt/ink/ink173.xml" ContentType="application/inkml+xml"/>
  <Override PartName="/ppt/ink/ink174.xml" ContentType="application/inkml+xml"/>
  <Override PartName="/ppt/ink/ink175.xml" ContentType="application/inkml+xml"/>
  <Override PartName="/ppt/ink/ink176.xml" ContentType="application/inkml+xml"/>
  <Override PartName="/ppt/ink/ink177.xml" ContentType="application/inkml+xml"/>
  <Override PartName="/ppt/ink/ink178.xml" ContentType="application/inkml+xml"/>
  <Override PartName="/ppt/ink/ink179.xml" ContentType="application/inkml+xml"/>
  <Override PartName="/ppt/ink/ink180.xml" ContentType="application/inkml+xml"/>
  <Override PartName="/ppt/ink/ink181.xml" ContentType="application/inkml+xml"/>
  <Override PartName="/ppt/ink/ink182.xml" ContentType="application/inkml+xml"/>
  <Override PartName="/ppt/ink/ink183.xml" ContentType="application/inkml+xml"/>
  <Override PartName="/ppt/ink/ink184.xml" ContentType="application/inkml+xml"/>
  <Override PartName="/ppt/ink/ink185.xml" ContentType="application/inkml+xml"/>
  <Override PartName="/ppt/ink/ink186.xml" ContentType="application/inkml+xml"/>
  <Override PartName="/ppt/ink/ink187.xml" ContentType="application/inkml+xml"/>
  <Override PartName="/ppt/ink/ink188.xml" ContentType="application/inkml+xml"/>
  <Override PartName="/ppt/ink/ink189.xml" ContentType="application/inkml+xml"/>
  <Override PartName="/ppt/ink/ink190.xml" ContentType="application/inkml+xml"/>
  <Override PartName="/ppt/ink/ink191.xml" ContentType="application/inkml+xml"/>
  <Override PartName="/ppt/ink/ink192.xml" ContentType="application/inkml+xml"/>
  <Override PartName="/ppt/ink/ink193.xml" ContentType="application/inkml+xml"/>
  <Override PartName="/ppt/ink/ink194.xml" ContentType="application/inkml+xml"/>
  <Override PartName="/ppt/ink/ink195.xml" ContentType="application/inkml+xml"/>
  <Override PartName="/ppt/ink/ink196.xml" ContentType="application/inkml+xml"/>
  <Override PartName="/ppt/ink/ink197.xml" ContentType="application/inkml+xml"/>
  <Override PartName="/ppt/ink/ink198.xml" ContentType="application/inkml+xml"/>
  <Override PartName="/ppt/ink/ink199.xml" ContentType="application/inkml+xml"/>
  <Override PartName="/ppt/ink/ink200.xml" ContentType="application/inkml+xml"/>
  <Override PartName="/ppt/ink/ink201.xml" ContentType="application/inkml+xml"/>
  <Override PartName="/ppt/ink/ink202.xml" ContentType="application/inkml+xml"/>
  <Override PartName="/ppt/ink/ink203.xml" ContentType="application/inkml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9"/>
  </p:notesMasterIdLst>
  <p:sldIdLst>
    <p:sldId id="256" r:id="rId2"/>
    <p:sldId id="257" r:id="rId3"/>
    <p:sldId id="399" r:id="rId4"/>
    <p:sldId id="400" r:id="rId5"/>
    <p:sldId id="401" r:id="rId6"/>
    <p:sldId id="522" r:id="rId7"/>
    <p:sldId id="523" r:id="rId8"/>
    <p:sldId id="524" r:id="rId9"/>
    <p:sldId id="304" r:id="rId10"/>
    <p:sldId id="279" r:id="rId11"/>
    <p:sldId id="525" r:id="rId12"/>
    <p:sldId id="295" r:id="rId13"/>
    <p:sldId id="284" r:id="rId14"/>
    <p:sldId id="305" r:id="rId15"/>
    <p:sldId id="306" r:id="rId16"/>
    <p:sldId id="307" r:id="rId17"/>
    <p:sldId id="282" r:id="rId18"/>
    <p:sldId id="285" r:id="rId19"/>
    <p:sldId id="265" r:id="rId20"/>
    <p:sldId id="296" r:id="rId21"/>
    <p:sldId id="266" r:id="rId22"/>
    <p:sldId id="267" r:id="rId23"/>
    <p:sldId id="283" r:id="rId24"/>
    <p:sldId id="297" r:id="rId25"/>
    <p:sldId id="526" r:id="rId26"/>
    <p:sldId id="262" r:id="rId27"/>
    <p:sldId id="402" r:id="rId28"/>
    <p:sldId id="288" r:id="rId29"/>
    <p:sldId id="403" r:id="rId30"/>
    <p:sldId id="298" r:id="rId31"/>
    <p:sldId id="527" r:id="rId32"/>
    <p:sldId id="268" r:id="rId33"/>
    <p:sldId id="404" r:id="rId34"/>
    <p:sldId id="405" r:id="rId35"/>
    <p:sldId id="406" r:id="rId36"/>
    <p:sldId id="299" r:id="rId37"/>
    <p:sldId id="529" r:id="rId38"/>
    <p:sldId id="269" r:id="rId39"/>
    <p:sldId id="407" r:id="rId40"/>
    <p:sldId id="408" r:id="rId41"/>
    <p:sldId id="409" r:id="rId42"/>
    <p:sldId id="300" r:id="rId43"/>
    <p:sldId id="530" r:id="rId44"/>
    <p:sldId id="270" r:id="rId45"/>
    <p:sldId id="410" r:id="rId46"/>
    <p:sldId id="411" r:id="rId47"/>
    <p:sldId id="412" r:id="rId48"/>
    <p:sldId id="301" r:id="rId49"/>
    <p:sldId id="531" r:id="rId50"/>
    <p:sldId id="274" r:id="rId51"/>
    <p:sldId id="413" r:id="rId52"/>
    <p:sldId id="414" r:id="rId53"/>
    <p:sldId id="415" r:id="rId54"/>
    <p:sldId id="416" r:id="rId55"/>
    <p:sldId id="420" r:id="rId56"/>
    <p:sldId id="421" r:id="rId57"/>
    <p:sldId id="422" r:id="rId58"/>
    <p:sldId id="423" r:id="rId59"/>
    <p:sldId id="424" r:id="rId60"/>
    <p:sldId id="425" r:id="rId61"/>
    <p:sldId id="426" r:id="rId62"/>
    <p:sldId id="428" r:id="rId63"/>
    <p:sldId id="427" r:id="rId64"/>
    <p:sldId id="429" r:id="rId65"/>
    <p:sldId id="430" r:id="rId66"/>
    <p:sldId id="431" r:id="rId67"/>
    <p:sldId id="259" r:id="rId6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53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C882E68-B905-D22D-243E-070F7B19F5C9}" v="1" dt="2026-10-20T13:19:59.880"/>
    <p1510:client id="{A0D33B12-9F3A-A823-0837-1898BC233F3C}" v="4" dt="2026-10-20T19:02:20.2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87" autoAdjust="0"/>
  </p:normalViewPr>
  <p:slideViewPr>
    <p:cSldViewPr snapToGrid="0">
      <p:cViewPr varScale="1">
        <p:scale>
          <a:sx n="107" d="100"/>
          <a:sy n="107" d="100"/>
        </p:scale>
        <p:origin x="71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microsoft.com/office/2016/11/relationships/changesInfo" Target="changesInfos/changesInfo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75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assia Vieira Sales" userId="S::tvsales@prefeitura.sp.gov.br::ad45c62a-2c9c-4d6c-97dc-d249ba514898" providerId="AD" clId="Web-{5CF80061-3CB9-8632-A95E-13CF18070C66}"/>
    <pc:docChg chg="modSld">
      <pc:chgData name="Tassia Vieira Sales" userId="S::tvsales@prefeitura.sp.gov.br::ad45c62a-2c9c-4d6c-97dc-d249ba514898" providerId="AD" clId="Web-{5CF80061-3CB9-8632-A95E-13CF18070C66}" dt="2026-10-16T16:59:45.803" v="21"/>
      <pc:docMkLst>
        <pc:docMk/>
      </pc:docMkLst>
      <pc:sldChg chg="modSp">
        <pc:chgData name="Tassia Vieira Sales" userId="S::tvsales@prefeitura.sp.gov.br::ad45c62a-2c9c-4d6c-97dc-d249ba514898" providerId="AD" clId="Web-{5CF80061-3CB9-8632-A95E-13CF18070C66}" dt="2026-10-16T16:56:51.835" v="7" actId="1076"/>
        <pc:sldMkLst>
          <pc:docMk/>
          <pc:sldMk cId="2279378324" sldId="257"/>
        </pc:sldMkLst>
        <pc:spChg chg="mod">
          <ac:chgData name="Tassia Vieira Sales" userId="S::tvsales@prefeitura.sp.gov.br::ad45c62a-2c9c-4d6c-97dc-d249ba514898" providerId="AD" clId="Web-{5CF80061-3CB9-8632-A95E-13CF18070C66}" dt="2026-10-16T16:56:51.835" v="7" actId="1076"/>
          <ac:spMkLst>
            <pc:docMk/>
            <pc:sldMk cId="2279378324" sldId="257"/>
            <ac:spMk id="2" creationId="{00000000-0000-0000-0000-000000000000}"/>
          </ac:spMkLst>
        </pc:spChg>
        <pc:spChg chg="mod">
          <ac:chgData name="Tassia Vieira Sales" userId="S::tvsales@prefeitura.sp.gov.br::ad45c62a-2c9c-4d6c-97dc-d249ba514898" providerId="AD" clId="Web-{5CF80061-3CB9-8632-A95E-13CF18070C66}" dt="2026-10-16T16:56:48.648" v="6" actId="1076"/>
          <ac:spMkLst>
            <pc:docMk/>
            <pc:sldMk cId="2279378324" sldId="257"/>
            <ac:spMk id="3" creationId="{00000000-0000-0000-0000-000000000000}"/>
          </ac:spMkLst>
        </pc:spChg>
      </pc:sldChg>
      <pc:sldChg chg="modSp">
        <pc:chgData name="Tassia Vieira Sales" userId="S::tvsales@prefeitura.sp.gov.br::ad45c62a-2c9c-4d6c-97dc-d249ba514898" providerId="AD" clId="Web-{5CF80061-3CB9-8632-A95E-13CF18070C66}" dt="2026-10-16T16:59:31.366" v="17" actId="14100"/>
        <pc:sldMkLst>
          <pc:docMk/>
          <pc:sldMk cId="612250686" sldId="262"/>
        </pc:sldMkLst>
        <pc:spChg chg="mod">
          <ac:chgData name="Tassia Vieira Sales" userId="S::tvsales@prefeitura.sp.gov.br::ad45c62a-2c9c-4d6c-97dc-d249ba514898" providerId="AD" clId="Web-{5CF80061-3CB9-8632-A95E-13CF18070C66}" dt="2026-10-16T16:59:31.366" v="17" actId="14100"/>
          <ac:spMkLst>
            <pc:docMk/>
            <pc:sldMk cId="612250686" sldId="262"/>
            <ac:spMk id="15" creationId="{169DF23F-1844-16C6-2327-6626D2415235}"/>
          </ac:spMkLst>
        </pc:spChg>
      </pc:sldChg>
      <pc:sldChg chg="modSp">
        <pc:chgData name="Tassia Vieira Sales" userId="S::tvsales@prefeitura.sp.gov.br::ad45c62a-2c9c-4d6c-97dc-d249ba514898" providerId="AD" clId="Web-{5CF80061-3CB9-8632-A95E-13CF18070C66}" dt="2026-10-16T16:58:39.538" v="16" actId="1076"/>
        <pc:sldMkLst>
          <pc:docMk/>
          <pc:sldMk cId="3009506882" sldId="306"/>
        </pc:sldMkLst>
        <pc:picChg chg="mod">
          <ac:chgData name="Tassia Vieira Sales" userId="S::tvsales@prefeitura.sp.gov.br::ad45c62a-2c9c-4d6c-97dc-d249ba514898" providerId="AD" clId="Web-{5CF80061-3CB9-8632-A95E-13CF18070C66}" dt="2026-10-16T16:58:30.788" v="14" actId="1076"/>
          <ac:picMkLst>
            <pc:docMk/>
            <pc:sldMk cId="3009506882" sldId="306"/>
            <ac:picMk id="17" creationId="{406A739C-81E5-3AE9-2528-7D484C5DB9B4}"/>
          </ac:picMkLst>
        </pc:picChg>
        <pc:picChg chg="mod">
          <ac:chgData name="Tassia Vieira Sales" userId="S::tvsales@prefeitura.sp.gov.br::ad45c62a-2c9c-4d6c-97dc-d249ba514898" providerId="AD" clId="Web-{5CF80061-3CB9-8632-A95E-13CF18070C66}" dt="2026-10-16T16:58:39.538" v="16" actId="1076"/>
          <ac:picMkLst>
            <pc:docMk/>
            <pc:sldMk cId="3009506882" sldId="306"/>
            <ac:picMk id="20" creationId="{F6BDA6AB-A2C8-5929-FBF0-6D04707756E1}"/>
          </ac:picMkLst>
        </pc:picChg>
      </pc:sldChg>
      <pc:sldChg chg="modSp">
        <pc:chgData name="Tassia Vieira Sales" userId="S::tvsales@prefeitura.sp.gov.br::ad45c62a-2c9c-4d6c-97dc-d249ba514898" providerId="AD" clId="Web-{5CF80061-3CB9-8632-A95E-13CF18070C66}" dt="2026-10-16T16:57:47.788" v="11" actId="1076"/>
        <pc:sldMkLst>
          <pc:docMk/>
          <pc:sldMk cId="3138247905" sldId="401"/>
        </pc:sldMkLst>
        <pc:picChg chg="mod">
          <ac:chgData name="Tassia Vieira Sales" userId="S::tvsales@prefeitura.sp.gov.br::ad45c62a-2c9c-4d6c-97dc-d249ba514898" providerId="AD" clId="Web-{5CF80061-3CB9-8632-A95E-13CF18070C66}" dt="2026-10-16T16:57:47.788" v="11" actId="1076"/>
          <ac:picMkLst>
            <pc:docMk/>
            <pc:sldMk cId="3138247905" sldId="401"/>
            <ac:picMk id="9" creationId="{C9BA0245-CBEB-7E70-F9B7-467480E68282}"/>
          </ac:picMkLst>
        </pc:picChg>
      </pc:sldChg>
      <pc:sldChg chg="addSp modSp">
        <pc:chgData name="Tassia Vieira Sales" userId="S::tvsales@prefeitura.sp.gov.br::ad45c62a-2c9c-4d6c-97dc-d249ba514898" providerId="AD" clId="Web-{5CF80061-3CB9-8632-A95E-13CF18070C66}" dt="2026-10-16T16:59:45.803" v="21"/>
        <pc:sldMkLst>
          <pc:docMk/>
          <pc:sldMk cId="1361586582" sldId="402"/>
        </pc:sldMkLst>
      </pc:sldChg>
    </pc:docChg>
  </pc:docChgLst>
  <pc:docChgLst>
    <pc:chgData name="Tassia Vieira Sales" userId="ad45c62a-2c9c-4d6c-97dc-d249ba514898" providerId="ADAL" clId="{7DB27FCC-4D4C-41AD-A77D-32B1A2DC5CDB}"/>
    <pc:docChg chg="undo custSel addSld delSld modSld sldOrd">
      <pc:chgData name="Tassia Vieira Sales" userId="ad45c62a-2c9c-4d6c-97dc-d249ba514898" providerId="ADAL" clId="{7DB27FCC-4D4C-41AD-A77D-32B1A2DC5CDB}" dt="2026-10-20T17:15:19.859" v="2817"/>
      <pc:docMkLst>
        <pc:docMk/>
      </pc:docMkLst>
      <pc:sldChg chg="addSp modSp mod modTransition">
        <pc:chgData name="Tassia Vieira Sales" userId="ad45c62a-2c9c-4d6c-97dc-d249ba514898" providerId="ADAL" clId="{7DB27FCC-4D4C-41AD-A77D-32B1A2DC5CDB}" dt="2026-10-20T16:45:11.443" v="2627"/>
        <pc:sldMkLst>
          <pc:docMk/>
          <pc:sldMk cId="3119518340" sldId="256"/>
        </pc:sldMkLst>
        <pc:spChg chg="mod">
          <ac:chgData name="Tassia Vieira Sales" userId="ad45c62a-2c9c-4d6c-97dc-d249ba514898" providerId="ADAL" clId="{7DB27FCC-4D4C-41AD-A77D-32B1A2DC5CDB}" dt="2026-10-20T16:40:54.200" v="2614" actId="1076"/>
          <ac:spMkLst>
            <pc:docMk/>
            <pc:sldMk cId="3119518340" sldId="256"/>
            <ac:spMk id="2" creationId="{00000000-0000-0000-0000-000000000000}"/>
          </ac:spMkLst>
        </pc:spChg>
        <pc:spChg chg="add mod">
          <ac:chgData name="Tassia Vieira Sales" userId="ad45c62a-2c9c-4d6c-97dc-d249ba514898" providerId="ADAL" clId="{7DB27FCC-4D4C-41AD-A77D-32B1A2DC5CDB}" dt="2026-10-20T16:41:02.280" v="2615" actId="1076"/>
          <ac:spMkLst>
            <pc:docMk/>
            <pc:sldMk cId="3119518340" sldId="256"/>
            <ac:spMk id="4" creationId="{7982EA8B-9A7F-5280-0C65-F37C3B6754C1}"/>
          </ac:spMkLst>
        </pc:spChg>
      </pc:sldChg>
      <pc:sldChg chg="modTransition">
        <pc:chgData name="Tassia Vieira Sales" userId="ad45c62a-2c9c-4d6c-97dc-d249ba514898" providerId="ADAL" clId="{7DB27FCC-4D4C-41AD-A77D-32B1A2DC5CDB}" dt="2026-10-20T16:45:27.507" v="2634"/>
        <pc:sldMkLst>
          <pc:docMk/>
          <pc:sldMk cId="2279378324" sldId="257"/>
        </pc:sldMkLst>
      </pc:sldChg>
      <pc:sldChg chg="modTransition">
        <pc:chgData name="Tassia Vieira Sales" userId="ad45c62a-2c9c-4d6c-97dc-d249ba514898" providerId="ADAL" clId="{7DB27FCC-4D4C-41AD-A77D-32B1A2DC5CDB}" dt="2026-10-20T17:15:19.859" v="2817"/>
        <pc:sldMkLst>
          <pc:docMk/>
          <pc:sldMk cId="4105364150" sldId="259"/>
        </pc:sldMkLst>
      </pc:sldChg>
      <pc:sldChg chg="modTransition">
        <pc:chgData name="Tassia Vieira Sales" userId="ad45c62a-2c9c-4d6c-97dc-d249ba514898" providerId="ADAL" clId="{7DB27FCC-4D4C-41AD-A77D-32B1A2DC5CDB}" dt="2026-10-20T16:58:17.737" v="2713"/>
        <pc:sldMkLst>
          <pc:docMk/>
          <pc:sldMk cId="612250686" sldId="262"/>
        </pc:sldMkLst>
      </pc:sldChg>
      <pc:sldChg chg="modTransition">
        <pc:chgData name="Tassia Vieira Sales" userId="ad45c62a-2c9c-4d6c-97dc-d249ba514898" providerId="ADAL" clId="{7DB27FCC-4D4C-41AD-A77D-32B1A2DC5CDB}" dt="2026-10-20T16:55:30.402" v="2692"/>
        <pc:sldMkLst>
          <pc:docMk/>
          <pc:sldMk cId="2005145650" sldId="265"/>
        </pc:sldMkLst>
      </pc:sldChg>
      <pc:sldChg chg="addSp modSp mod modTransition">
        <pc:chgData name="Tassia Vieira Sales" userId="ad45c62a-2c9c-4d6c-97dc-d249ba514898" providerId="ADAL" clId="{7DB27FCC-4D4C-41AD-A77D-32B1A2DC5CDB}" dt="2026-10-20T16:55:39.138" v="2694"/>
        <pc:sldMkLst>
          <pc:docMk/>
          <pc:sldMk cId="2791756261" sldId="266"/>
        </pc:sldMkLst>
        <pc:spChg chg="add mod">
          <ac:chgData name="Tassia Vieira Sales" userId="ad45c62a-2c9c-4d6c-97dc-d249ba514898" providerId="ADAL" clId="{7DB27FCC-4D4C-41AD-A77D-32B1A2DC5CDB}" dt="2026-10-16T17:09:46.447" v="134" actId="1076"/>
          <ac:spMkLst>
            <pc:docMk/>
            <pc:sldMk cId="2791756261" sldId="266"/>
            <ac:spMk id="8" creationId="{7F490819-5953-D8D1-B57E-3BEB793C03E4}"/>
          </ac:spMkLst>
        </pc:spChg>
      </pc:sldChg>
      <pc:sldChg chg="addSp modSp mod modTransition">
        <pc:chgData name="Tassia Vieira Sales" userId="ad45c62a-2c9c-4d6c-97dc-d249ba514898" providerId="ADAL" clId="{7DB27FCC-4D4C-41AD-A77D-32B1A2DC5CDB}" dt="2026-10-20T16:55:44.154" v="2695"/>
        <pc:sldMkLst>
          <pc:docMk/>
          <pc:sldMk cId="939967264" sldId="267"/>
        </pc:sldMkLst>
        <pc:spChg chg="add mod">
          <ac:chgData name="Tassia Vieira Sales" userId="ad45c62a-2c9c-4d6c-97dc-d249ba514898" providerId="ADAL" clId="{7DB27FCC-4D4C-41AD-A77D-32B1A2DC5CDB}" dt="2026-10-16T17:08:33.240" v="85" actId="1076"/>
          <ac:spMkLst>
            <pc:docMk/>
            <pc:sldMk cId="939967264" sldId="267"/>
            <ac:spMk id="5" creationId="{41EA494E-1B9E-1084-CBF1-A825CAC37C1B}"/>
          </ac:spMkLst>
        </pc:spChg>
        <pc:spChg chg="mod">
          <ac:chgData name="Tassia Vieira Sales" userId="ad45c62a-2c9c-4d6c-97dc-d249ba514898" providerId="ADAL" clId="{7DB27FCC-4D4C-41AD-A77D-32B1A2DC5CDB}" dt="2026-10-16T17:08:25.087" v="83" actId="1076"/>
          <ac:spMkLst>
            <pc:docMk/>
            <pc:sldMk cId="939967264" sldId="267"/>
            <ac:spMk id="16" creationId="{C480EA38-C6E8-64A6-1506-66461B55A4E3}"/>
          </ac:spMkLst>
        </pc:spChg>
      </pc:sldChg>
      <pc:sldChg chg="addSp delSp modSp mod modTransition">
        <pc:chgData name="Tassia Vieira Sales" userId="ad45c62a-2c9c-4d6c-97dc-d249ba514898" providerId="ADAL" clId="{7DB27FCC-4D4C-41AD-A77D-32B1A2DC5CDB}" dt="2026-10-20T17:00:03.347" v="2725"/>
        <pc:sldMkLst>
          <pc:docMk/>
          <pc:sldMk cId="922371433" sldId="268"/>
        </pc:sldMkLst>
        <pc:spChg chg="add mod">
          <ac:chgData name="Tassia Vieira Sales" userId="ad45c62a-2c9c-4d6c-97dc-d249ba514898" providerId="ADAL" clId="{7DB27FCC-4D4C-41AD-A77D-32B1A2DC5CDB}" dt="2026-10-16T17:16:13.646" v="212" actId="1076"/>
          <ac:spMkLst>
            <pc:docMk/>
            <pc:sldMk cId="922371433" sldId="268"/>
            <ac:spMk id="2" creationId="{A884E1EA-DE23-F211-5A55-6DAF93F9627B}"/>
          </ac:spMkLst>
        </pc:spChg>
        <pc:spChg chg="add mod">
          <ac:chgData name="Tassia Vieira Sales" userId="ad45c62a-2c9c-4d6c-97dc-d249ba514898" providerId="ADAL" clId="{7DB27FCC-4D4C-41AD-A77D-32B1A2DC5CDB}" dt="2026-10-16T17:05:36.029" v="40"/>
          <ac:spMkLst>
            <pc:docMk/>
            <pc:sldMk cId="922371433" sldId="268"/>
            <ac:spMk id="3" creationId="{92B56D89-3A67-4A59-8842-A9E61175927F}"/>
          </ac:spMkLst>
        </pc:spChg>
        <pc:spChg chg="add mod">
          <ac:chgData name="Tassia Vieira Sales" userId="ad45c62a-2c9c-4d6c-97dc-d249ba514898" providerId="ADAL" clId="{7DB27FCC-4D4C-41AD-A77D-32B1A2DC5CDB}" dt="2026-10-16T17:15:40.223" v="206"/>
          <ac:spMkLst>
            <pc:docMk/>
            <pc:sldMk cId="922371433" sldId="268"/>
            <ac:spMk id="5" creationId="{28BEC8D7-B51B-BFE1-781D-E4D0E6221D65}"/>
          </ac:spMkLst>
        </pc:spChg>
        <pc:spChg chg="mod">
          <ac:chgData name="Tassia Vieira Sales" userId="ad45c62a-2c9c-4d6c-97dc-d249ba514898" providerId="ADAL" clId="{7DB27FCC-4D4C-41AD-A77D-32B1A2DC5CDB}" dt="2026-10-16T17:05:43.735" v="45" actId="20577"/>
          <ac:spMkLst>
            <pc:docMk/>
            <pc:sldMk cId="922371433" sldId="268"/>
            <ac:spMk id="8" creationId="{CEEDD69E-5A5F-D154-2193-C8A19313A663}"/>
          </ac:spMkLst>
        </pc:spChg>
        <pc:spChg chg="add mod">
          <ac:chgData name="Tassia Vieira Sales" userId="ad45c62a-2c9c-4d6c-97dc-d249ba514898" providerId="ADAL" clId="{7DB27FCC-4D4C-41AD-A77D-32B1A2DC5CDB}" dt="2026-10-16T17:27:40.985" v="290" actId="1076"/>
          <ac:spMkLst>
            <pc:docMk/>
            <pc:sldMk cId="922371433" sldId="268"/>
            <ac:spMk id="14" creationId="{C296EB4D-3E8C-AE5E-B09A-4A285565C10F}"/>
          </ac:spMkLst>
        </pc:spChg>
        <pc:spChg chg="add mod">
          <ac:chgData name="Tassia Vieira Sales" userId="ad45c62a-2c9c-4d6c-97dc-d249ba514898" providerId="ADAL" clId="{7DB27FCC-4D4C-41AD-A77D-32B1A2DC5CDB}" dt="2026-10-16T17:28:10.578" v="294" actId="1076"/>
          <ac:spMkLst>
            <pc:docMk/>
            <pc:sldMk cId="922371433" sldId="268"/>
            <ac:spMk id="16" creationId="{C7A21B56-A0E6-60EC-AC33-17F348A34A4E}"/>
          </ac:spMkLst>
        </pc:spChg>
        <pc:spChg chg="add mod">
          <ac:chgData name="Tassia Vieira Sales" userId="ad45c62a-2c9c-4d6c-97dc-d249ba514898" providerId="ADAL" clId="{7DB27FCC-4D4C-41AD-A77D-32B1A2DC5CDB}" dt="2026-10-16T17:28:43.993" v="325" actId="1076"/>
          <ac:spMkLst>
            <pc:docMk/>
            <pc:sldMk cId="922371433" sldId="268"/>
            <ac:spMk id="17" creationId="{291AD0F0-2659-9C11-8245-305276DFED89}"/>
          </ac:spMkLst>
        </pc:spChg>
        <pc:spChg chg="mod">
          <ac:chgData name="Tassia Vieira Sales" userId="ad45c62a-2c9c-4d6c-97dc-d249ba514898" providerId="ADAL" clId="{7DB27FCC-4D4C-41AD-A77D-32B1A2DC5CDB}" dt="2026-10-16T17:19:09.258" v="255" actId="1076"/>
          <ac:spMkLst>
            <pc:docMk/>
            <pc:sldMk cId="922371433" sldId="268"/>
            <ac:spMk id="31" creationId="{C60C418C-9C03-9972-CFAC-284C4442C602}"/>
          </ac:spMkLst>
        </pc:spChg>
        <pc:graphicFrameChg chg="mod modGraphic">
          <ac:chgData name="Tassia Vieira Sales" userId="ad45c62a-2c9c-4d6c-97dc-d249ba514898" providerId="ADAL" clId="{7DB27FCC-4D4C-41AD-A77D-32B1A2DC5CDB}" dt="2026-10-16T17:05:55.759" v="75" actId="478"/>
          <ac:graphicFrameMkLst>
            <pc:docMk/>
            <pc:sldMk cId="922371433" sldId="268"/>
            <ac:graphicFrameMk id="9" creationId="{3FF52F91-1615-9CA1-A48D-5FF01683AB5E}"/>
          </ac:graphicFrameMkLst>
        </pc:graphicFrameChg>
        <pc:picChg chg="add mod">
          <ac:chgData name="Tassia Vieira Sales" userId="ad45c62a-2c9c-4d6c-97dc-d249ba514898" providerId="ADAL" clId="{7DB27FCC-4D4C-41AD-A77D-32B1A2DC5CDB}" dt="2026-10-16T17:15:27.539" v="205"/>
          <ac:picMkLst>
            <pc:docMk/>
            <pc:sldMk cId="922371433" sldId="268"/>
            <ac:picMk id="4" creationId="{ACE888D3-7E3D-9D46-5E25-77F142F6CD70}"/>
          </ac:picMkLst>
        </pc:picChg>
        <pc:picChg chg="add mod">
          <ac:chgData name="Tassia Vieira Sales" userId="ad45c62a-2c9c-4d6c-97dc-d249ba514898" providerId="ADAL" clId="{7DB27FCC-4D4C-41AD-A77D-32B1A2DC5CDB}" dt="2026-10-16T17:16:17.890" v="213" actId="1076"/>
          <ac:picMkLst>
            <pc:docMk/>
            <pc:sldMk cId="922371433" sldId="268"/>
            <ac:picMk id="6" creationId="{019691FB-D843-3CD6-9433-7DA94D2C8989}"/>
          </ac:picMkLst>
        </pc:picChg>
        <pc:picChg chg="add mod">
          <ac:chgData name="Tassia Vieira Sales" userId="ad45c62a-2c9c-4d6c-97dc-d249ba514898" providerId="ADAL" clId="{7DB27FCC-4D4C-41AD-A77D-32B1A2DC5CDB}" dt="2026-10-16T17:16:28.099" v="216" actId="1076"/>
          <ac:picMkLst>
            <pc:docMk/>
            <pc:sldMk cId="922371433" sldId="268"/>
            <ac:picMk id="7" creationId="{69E6DFE6-86F5-E102-A52B-3F67F817B53E}"/>
          </ac:picMkLst>
        </pc:picChg>
        <pc:picChg chg="add mod">
          <ac:chgData name="Tassia Vieira Sales" userId="ad45c62a-2c9c-4d6c-97dc-d249ba514898" providerId="ADAL" clId="{7DB27FCC-4D4C-41AD-A77D-32B1A2DC5CDB}" dt="2026-10-16T17:16:32.155" v="217" actId="1076"/>
          <ac:picMkLst>
            <pc:docMk/>
            <pc:sldMk cId="922371433" sldId="268"/>
            <ac:picMk id="10" creationId="{C31395CB-9991-0B37-2CE1-BC99E7700648}"/>
          </ac:picMkLst>
        </pc:picChg>
        <pc:picChg chg="add mod">
          <ac:chgData name="Tassia Vieira Sales" userId="ad45c62a-2c9c-4d6c-97dc-d249ba514898" providerId="ADAL" clId="{7DB27FCC-4D4C-41AD-A77D-32B1A2DC5CDB}" dt="2026-10-16T17:17:46.355" v="223" actId="1076"/>
          <ac:picMkLst>
            <pc:docMk/>
            <pc:sldMk cId="922371433" sldId="268"/>
            <ac:picMk id="12" creationId="{8E12AA7D-16E2-2F98-BBA8-AD6C16AA7A14}"/>
          </ac:picMkLst>
        </pc:picChg>
      </pc:sldChg>
      <pc:sldChg chg="addSp delSp modSp mod modTransition">
        <pc:chgData name="Tassia Vieira Sales" userId="ad45c62a-2c9c-4d6c-97dc-d249ba514898" providerId="ADAL" clId="{7DB27FCC-4D4C-41AD-A77D-32B1A2DC5CDB}" dt="2026-10-20T17:12:34.164" v="2774"/>
        <pc:sldMkLst>
          <pc:docMk/>
          <pc:sldMk cId="3385023903" sldId="269"/>
        </pc:sldMkLst>
        <pc:spChg chg="add mod">
          <ac:chgData name="Tassia Vieira Sales" userId="ad45c62a-2c9c-4d6c-97dc-d249ba514898" providerId="ADAL" clId="{7DB27FCC-4D4C-41AD-A77D-32B1A2DC5CDB}" dt="2026-10-16T17:56:40.439" v="475"/>
          <ac:spMkLst>
            <pc:docMk/>
            <pc:sldMk cId="3385023903" sldId="269"/>
            <ac:spMk id="3" creationId="{962C5A10-52CB-D2EB-B5FF-D9CC2E09E228}"/>
          </ac:spMkLst>
        </pc:spChg>
        <pc:spChg chg="mod">
          <ac:chgData name="Tassia Vieira Sales" userId="ad45c62a-2c9c-4d6c-97dc-d249ba514898" providerId="ADAL" clId="{7DB27FCC-4D4C-41AD-A77D-32B1A2DC5CDB}" dt="2026-10-16T17:56:47.820" v="482" actId="20577"/>
          <ac:spMkLst>
            <pc:docMk/>
            <pc:sldMk cId="3385023903" sldId="269"/>
            <ac:spMk id="8" creationId="{B0F86A54-0F2E-DE55-57DF-8BE8989B5806}"/>
          </ac:spMkLst>
        </pc:spChg>
        <pc:spChg chg="add mod">
          <ac:chgData name="Tassia Vieira Sales" userId="ad45c62a-2c9c-4d6c-97dc-d249ba514898" providerId="ADAL" clId="{7DB27FCC-4D4C-41AD-A77D-32B1A2DC5CDB}" dt="2026-10-16T17:57:54.542" v="489"/>
          <ac:spMkLst>
            <pc:docMk/>
            <pc:sldMk cId="3385023903" sldId="269"/>
            <ac:spMk id="9" creationId="{3A7A4A25-ABD5-C599-2A3B-361D9D1CE070}"/>
          </ac:spMkLst>
        </pc:spChg>
        <pc:spChg chg="add mod">
          <ac:chgData name="Tassia Vieira Sales" userId="ad45c62a-2c9c-4d6c-97dc-d249ba514898" providerId="ADAL" clId="{7DB27FCC-4D4C-41AD-A77D-32B1A2DC5CDB}" dt="2026-10-16T17:58:07.405" v="493" actId="1076"/>
          <ac:spMkLst>
            <pc:docMk/>
            <pc:sldMk cId="3385023903" sldId="269"/>
            <ac:spMk id="11" creationId="{7979B786-DE96-E63D-1892-B54B099BBC29}"/>
          </ac:spMkLst>
        </pc:spChg>
        <pc:spChg chg="add mod">
          <ac:chgData name="Tassia Vieira Sales" userId="ad45c62a-2c9c-4d6c-97dc-d249ba514898" providerId="ADAL" clId="{7DB27FCC-4D4C-41AD-A77D-32B1A2DC5CDB}" dt="2026-10-16T17:58:34.549" v="497" actId="1076"/>
          <ac:spMkLst>
            <pc:docMk/>
            <pc:sldMk cId="3385023903" sldId="269"/>
            <ac:spMk id="13" creationId="{BFAEEE90-8DBA-4338-0596-ED6BFB08FA22}"/>
          </ac:spMkLst>
        </pc:spChg>
        <pc:spChg chg="add mod">
          <ac:chgData name="Tassia Vieira Sales" userId="ad45c62a-2c9c-4d6c-97dc-d249ba514898" providerId="ADAL" clId="{7DB27FCC-4D4C-41AD-A77D-32B1A2DC5CDB}" dt="2026-10-16T17:59:12.230" v="520" actId="1076"/>
          <ac:spMkLst>
            <pc:docMk/>
            <pc:sldMk cId="3385023903" sldId="269"/>
            <ac:spMk id="17" creationId="{EB428894-CA2E-E530-EF48-C56AEEC7034D}"/>
          </ac:spMkLst>
        </pc:spChg>
        <pc:spChg chg="add mod">
          <ac:chgData name="Tassia Vieira Sales" userId="ad45c62a-2c9c-4d6c-97dc-d249ba514898" providerId="ADAL" clId="{7DB27FCC-4D4C-41AD-A77D-32B1A2DC5CDB}" dt="2026-10-16T17:59:29.855" v="523" actId="1076"/>
          <ac:spMkLst>
            <pc:docMk/>
            <pc:sldMk cId="3385023903" sldId="269"/>
            <ac:spMk id="18" creationId="{A395F435-33C0-815F-1E3A-2A51FD8CCD03}"/>
          </ac:spMkLst>
        </pc:spChg>
        <pc:spChg chg="mod">
          <ac:chgData name="Tassia Vieira Sales" userId="ad45c62a-2c9c-4d6c-97dc-d249ba514898" providerId="ADAL" clId="{7DB27FCC-4D4C-41AD-A77D-32B1A2DC5CDB}" dt="2026-10-16T18:02:50.086" v="547" actId="1076"/>
          <ac:spMkLst>
            <pc:docMk/>
            <pc:sldMk cId="3385023903" sldId="269"/>
            <ac:spMk id="20" creationId="{3ADD5996-9E67-C4C3-F2A8-C51307E2CB41}"/>
          </ac:spMkLst>
        </pc:spChg>
        <pc:graphicFrameChg chg="mod">
          <ac:chgData name="Tassia Vieira Sales" userId="ad45c62a-2c9c-4d6c-97dc-d249ba514898" providerId="ADAL" clId="{7DB27FCC-4D4C-41AD-A77D-32B1A2DC5CDB}" dt="2026-10-16T17:56:44.889" v="479" actId="478"/>
          <ac:graphicFrameMkLst>
            <pc:docMk/>
            <pc:sldMk cId="3385023903" sldId="269"/>
            <ac:graphicFrameMk id="2" creationId="{3FF52F91-1615-9CA1-A48D-5FF01683AB5E}"/>
          </ac:graphicFrameMkLst>
        </pc:graphicFrameChg>
        <pc:picChg chg="add mod">
          <ac:chgData name="Tassia Vieira Sales" userId="ad45c62a-2c9c-4d6c-97dc-d249ba514898" providerId="ADAL" clId="{7DB27FCC-4D4C-41AD-A77D-32B1A2DC5CDB}" dt="2026-10-16T17:59:18.677" v="521" actId="108"/>
          <ac:picMkLst>
            <pc:docMk/>
            <pc:sldMk cId="3385023903" sldId="269"/>
            <ac:picMk id="4" creationId="{93349078-B2D5-4CBD-3AE8-B4DC3021BCBC}"/>
          </ac:picMkLst>
        </pc:picChg>
        <pc:picChg chg="add mod">
          <ac:chgData name="Tassia Vieira Sales" userId="ad45c62a-2c9c-4d6c-97dc-d249ba514898" providerId="ADAL" clId="{7DB27FCC-4D4C-41AD-A77D-32B1A2DC5CDB}" dt="2026-10-16T17:57:10.205" v="485"/>
          <ac:picMkLst>
            <pc:docMk/>
            <pc:sldMk cId="3385023903" sldId="269"/>
            <ac:picMk id="5" creationId="{18308416-92B5-E6D7-6E08-40FEEDDED91C}"/>
          </ac:picMkLst>
        </pc:picChg>
        <pc:picChg chg="add mod">
          <ac:chgData name="Tassia Vieira Sales" userId="ad45c62a-2c9c-4d6c-97dc-d249ba514898" providerId="ADAL" clId="{7DB27FCC-4D4C-41AD-A77D-32B1A2DC5CDB}" dt="2026-10-16T17:57:16.149" v="486"/>
          <ac:picMkLst>
            <pc:docMk/>
            <pc:sldMk cId="3385023903" sldId="269"/>
            <ac:picMk id="6" creationId="{8FEA38B4-AAAC-374C-2850-46067AF7A7BC}"/>
          </ac:picMkLst>
        </pc:picChg>
        <pc:picChg chg="add mod">
          <ac:chgData name="Tassia Vieira Sales" userId="ad45c62a-2c9c-4d6c-97dc-d249ba514898" providerId="ADAL" clId="{7DB27FCC-4D4C-41AD-A77D-32B1A2DC5CDB}" dt="2026-10-16T18:04:15.465" v="554" actId="108"/>
          <ac:picMkLst>
            <pc:docMk/>
            <pc:sldMk cId="3385023903" sldId="269"/>
            <ac:picMk id="7" creationId="{A427A54F-C8EE-53F2-227E-B334FC0BE362}"/>
          </ac:picMkLst>
        </pc:picChg>
        <pc:picChg chg="add mod">
          <ac:chgData name="Tassia Vieira Sales" userId="ad45c62a-2c9c-4d6c-97dc-d249ba514898" providerId="ADAL" clId="{7DB27FCC-4D4C-41AD-A77D-32B1A2DC5CDB}" dt="2026-10-16T18:04:01.599" v="552" actId="1076"/>
          <ac:picMkLst>
            <pc:docMk/>
            <pc:sldMk cId="3385023903" sldId="269"/>
            <ac:picMk id="21" creationId="{49D3D549-4382-6D6D-8FBA-FEEE0B54F48E}"/>
          </ac:picMkLst>
        </pc:picChg>
      </pc:sldChg>
      <pc:sldChg chg="addSp delSp modSp mod modTransition">
        <pc:chgData name="Tassia Vieira Sales" userId="ad45c62a-2c9c-4d6c-97dc-d249ba514898" providerId="ADAL" clId="{7DB27FCC-4D4C-41AD-A77D-32B1A2DC5CDB}" dt="2026-10-20T17:12:55.037" v="2778"/>
        <pc:sldMkLst>
          <pc:docMk/>
          <pc:sldMk cId="472638189" sldId="270"/>
        </pc:sldMkLst>
        <pc:spChg chg="add mod">
          <ac:chgData name="Tassia Vieira Sales" userId="ad45c62a-2c9c-4d6c-97dc-d249ba514898" providerId="ADAL" clId="{7DB27FCC-4D4C-41AD-A77D-32B1A2DC5CDB}" dt="2026-10-16T18:26:06.591" v="724"/>
          <ac:spMkLst>
            <pc:docMk/>
            <pc:sldMk cId="472638189" sldId="270"/>
            <ac:spMk id="3" creationId="{13D69194-BED2-A35D-87AF-2A4B5D838353}"/>
          </ac:spMkLst>
        </pc:spChg>
        <pc:spChg chg="add mod">
          <ac:chgData name="Tassia Vieira Sales" userId="ad45c62a-2c9c-4d6c-97dc-d249ba514898" providerId="ADAL" clId="{7DB27FCC-4D4C-41AD-A77D-32B1A2DC5CDB}" dt="2026-10-16T18:26:19.110" v="733"/>
          <ac:spMkLst>
            <pc:docMk/>
            <pc:sldMk cId="472638189" sldId="270"/>
            <ac:spMk id="4" creationId="{84E1FFF3-6D31-DB38-1740-C475977BEF50}"/>
          </ac:spMkLst>
        </pc:spChg>
        <pc:spChg chg="mod">
          <ac:chgData name="Tassia Vieira Sales" userId="ad45c62a-2c9c-4d6c-97dc-d249ba514898" providerId="ADAL" clId="{7DB27FCC-4D4C-41AD-A77D-32B1A2DC5CDB}" dt="2026-10-16T18:26:14.545" v="732" actId="1076"/>
          <ac:spMkLst>
            <pc:docMk/>
            <pc:sldMk cId="472638189" sldId="270"/>
            <ac:spMk id="8" creationId="{EE94F680-A8FA-0DAB-50EC-CE099F2A5307}"/>
          </ac:spMkLst>
        </pc:spChg>
        <pc:spChg chg="add mod">
          <ac:chgData name="Tassia Vieira Sales" userId="ad45c62a-2c9c-4d6c-97dc-d249ba514898" providerId="ADAL" clId="{7DB27FCC-4D4C-41AD-A77D-32B1A2DC5CDB}" dt="2026-10-16T18:29:50.236" v="775" actId="1076"/>
          <ac:spMkLst>
            <pc:docMk/>
            <pc:sldMk cId="472638189" sldId="270"/>
            <ac:spMk id="12" creationId="{5614E7DB-D396-732F-36DF-4768AB93F2FE}"/>
          </ac:spMkLst>
        </pc:spChg>
        <pc:spChg chg="add mod">
          <ac:chgData name="Tassia Vieira Sales" userId="ad45c62a-2c9c-4d6c-97dc-d249ba514898" providerId="ADAL" clId="{7DB27FCC-4D4C-41AD-A77D-32B1A2DC5CDB}" dt="2026-10-16T18:30:29.594" v="783" actId="1076"/>
          <ac:spMkLst>
            <pc:docMk/>
            <pc:sldMk cId="472638189" sldId="270"/>
            <ac:spMk id="14" creationId="{E2A95BD7-09AF-22F1-0DED-7D8305DA5847}"/>
          </ac:spMkLst>
        </pc:spChg>
        <pc:spChg chg="add mod">
          <ac:chgData name="Tassia Vieira Sales" userId="ad45c62a-2c9c-4d6c-97dc-d249ba514898" providerId="ADAL" clId="{7DB27FCC-4D4C-41AD-A77D-32B1A2DC5CDB}" dt="2026-10-16T18:30:58.387" v="788" actId="1076"/>
          <ac:spMkLst>
            <pc:docMk/>
            <pc:sldMk cId="472638189" sldId="270"/>
            <ac:spMk id="16" creationId="{D5CB3D32-9249-292F-B18E-BC1EBA1EFE4F}"/>
          </ac:spMkLst>
        </pc:spChg>
        <pc:spChg chg="add mod">
          <ac:chgData name="Tassia Vieira Sales" userId="ad45c62a-2c9c-4d6c-97dc-d249ba514898" providerId="ADAL" clId="{7DB27FCC-4D4C-41AD-A77D-32B1A2DC5CDB}" dt="2026-10-16T18:32:09.668" v="850" actId="14100"/>
          <ac:spMkLst>
            <pc:docMk/>
            <pc:sldMk cId="472638189" sldId="270"/>
            <ac:spMk id="17" creationId="{946D6C32-BAC0-74C5-9AB2-475E51F91B06}"/>
          </ac:spMkLst>
        </pc:spChg>
        <pc:spChg chg="mod">
          <ac:chgData name="Tassia Vieira Sales" userId="ad45c62a-2c9c-4d6c-97dc-d249ba514898" providerId="ADAL" clId="{7DB27FCC-4D4C-41AD-A77D-32B1A2DC5CDB}" dt="2026-10-16T18:28:28.179" v="764" actId="1076"/>
          <ac:spMkLst>
            <pc:docMk/>
            <pc:sldMk cId="472638189" sldId="270"/>
            <ac:spMk id="40" creationId="{83CA5378-6C3D-00E0-2F81-9548A3069321}"/>
          </ac:spMkLst>
        </pc:spChg>
        <pc:graphicFrameChg chg="mod">
          <ac:chgData name="Tassia Vieira Sales" userId="ad45c62a-2c9c-4d6c-97dc-d249ba514898" providerId="ADAL" clId="{7DB27FCC-4D4C-41AD-A77D-32B1A2DC5CDB}" dt="2026-10-16T18:26:11.929" v="731" actId="478"/>
          <ac:graphicFrameMkLst>
            <pc:docMk/>
            <pc:sldMk cId="472638189" sldId="270"/>
            <ac:graphicFrameMk id="2" creationId="{3FF52F91-1615-9CA1-A48D-5FF01683AB5E}"/>
          </ac:graphicFrameMkLst>
        </pc:graphicFrameChg>
        <pc:picChg chg="add mod">
          <ac:chgData name="Tassia Vieira Sales" userId="ad45c62a-2c9c-4d6c-97dc-d249ba514898" providerId="ADAL" clId="{7DB27FCC-4D4C-41AD-A77D-32B1A2DC5CDB}" dt="2026-10-16T18:28:32.389" v="766" actId="208"/>
          <ac:picMkLst>
            <pc:docMk/>
            <pc:sldMk cId="472638189" sldId="270"/>
            <ac:picMk id="6" creationId="{8605577A-697F-6072-E2B4-CB898FD770DB}"/>
          </ac:picMkLst>
        </pc:picChg>
        <pc:picChg chg="add mod">
          <ac:chgData name="Tassia Vieira Sales" userId="ad45c62a-2c9c-4d6c-97dc-d249ba514898" providerId="ADAL" clId="{7DB27FCC-4D4C-41AD-A77D-32B1A2DC5CDB}" dt="2026-10-16T18:29:34.847" v="772" actId="108"/>
          <ac:picMkLst>
            <pc:docMk/>
            <pc:sldMk cId="472638189" sldId="270"/>
            <ac:picMk id="7" creationId="{C4C77EE3-DC64-F396-23F3-53B14C0CF50A}"/>
          </ac:picMkLst>
        </pc:picChg>
        <pc:picChg chg="add mod">
          <ac:chgData name="Tassia Vieira Sales" userId="ad45c62a-2c9c-4d6c-97dc-d249ba514898" providerId="ADAL" clId="{7DB27FCC-4D4C-41AD-A77D-32B1A2DC5CDB}" dt="2026-10-16T18:29:15.648" v="768"/>
          <ac:picMkLst>
            <pc:docMk/>
            <pc:sldMk cId="472638189" sldId="270"/>
            <ac:picMk id="9" creationId="{0584DFB6-B00D-2EF0-7428-135A6ACA790E}"/>
          </ac:picMkLst>
        </pc:picChg>
        <pc:picChg chg="add mod">
          <ac:chgData name="Tassia Vieira Sales" userId="ad45c62a-2c9c-4d6c-97dc-d249ba514898" providerId="ADAL" clId="{7DB27FCC-4D4C-41AD-A77D-32B1A2DC5CDB}" dt="2026-10-16T18:29:21.725" v="769"/>
          <ac:picMkLst>
            <pc:docMk/>
            <pc:sldMk cId="472638189" sldId="270"/>
            <ac:picMk id="10" creationId="{DDCA863B-2846-8461-3433-E5566E75ED36}"/>
          </ac:picMkLst>
        </pc:picChg>
        <pc:picChg chg="add mod">
          <ac:chgData name="Tassia Vieira Sales" userId="ad45c62a-2c9c-4d6c-97dc-d249ba514898" providerId="ADAL" clId="{7DB27FCC-4D4C-41AD-A77D-32B1A2DC5CDB}" dt="2026-10-16T18:29:55.731" v="777" actId="1076"/>
          <ac:picMkLst>
            <pc:docMk/>
            <pc:sldMk cId="472638189" sldId="270"/>
            <ac:picMk id="11" creationId="{D6582309-269B-E5D0-293F-10E0CCA77B36}"/>
          </ac:picMkLst>
        </pc:picChg>
      </pc:sldChg>
      <pc:sldChg chg="del">
        <pc:chgData name="Tassia Vieira Sales" userId="ad45c62a-2c9c-4d6c-97dc-d249ba514898" providerId="ADAL" clId="{7DB27FCC-4D4C-41AD-A77D-32B1A2DC5CDB}" dt="2026-10-20T13:24:52.963" v="1744" actId="2696"/>
        <pc:sldMkLst>
          <pc:docMk/>
          <pc:sldMk cId="1593552722" sldId="271"/>
        </pc:sldMkLst>
      </pc:sldChg>
      <pc:sldChg chg="addSp delSp modSp add del mod modTransition">
        <pc:chgData name="Tassia Vieira Sales" userId="ad45c62a-2c9c-4d6c-97dc-d249ba514898" providerId="ADAL" clId="{7DB27FCC-4D4C-41AD-A77D-32B1A2DC5CDB}" dt="2026-10-20T17:13:11.710" v="2783"/>
        <pc:sldMkLst>
          <pc:docMk/>
          <pc:sldMk cId="257929967" sldId="274"/>
        </pc:sldMkLst>
        <pc:spChg chg="add mod">
          <ac:chgData name="Tassia Vieira Sales" userId="ad45c62a-2c9c-4d6c-97dc-d249ba514898" providerId="ADAL" clId="{7DB27FCC-4D4C-41AD-A77D-32B1A2DC5CDB}" dt="2026-10-16T18:52:40.410" v="1215" actId="1076"/>
          <ac:spMkLst>
            <pc:docMk/>
            <pc:sldMk cId="257929967" sldId="274"/>
            <ac:spMk id="2" creationId="{D6D5BCBD-DF61-11BA-D2FD-40B366C5D433}"/>
          </ac:spMkLst>
        </pc:spChg>
        <pc:spChg chg="add del mod">
          <ac:chgData name="Tassia Vieira Sales" userId="ad45c62a-2c9c-4d6c-97dc-d249ba514898" providerId="ADAL" clId="{7DB27FCC-4D4C-41AD-A77D-32B1A2DC5CDB}" dt="2026-10-16T18:55:18.729" v="1240" actId="47"/>
          <ac:spMkLst>
            <pc:docMk/>
            <pc:sldMk cId="257929967" sldId="274"/>
            <ac:spMk id="3" creationId="{7DAD4E36-4B79-3F33-EF8A-28D722AEA675}"/>
          </ac:spMkLst>
        </pc:spChg>
        <pc:spChg chg="mod">
          <ac:chgData name="Tassia Vieira Sales" userId="ad45c62a-2c9c-4d6c-97dc-d249ba514898" providerId="ADAL" clId="{7DB27FCC-4D4C-41AD-A77D-32B1A2DC5CDB}" dt="2026-10-16T18:57:53.363" v="1256" actId="1076"/>
          <ac:spMkLst>
            <pc:docMk/>
            <pc:sldMk cId="257929967" sldId="274"/>
            <ac:spMk id="8" creationId="{A96707A5-B004-7295-8A70-976A2D1345E5}"/>
          </ac:spMkLst>
        </pc:spChg>
        <pc:spChg chg="add mod">
          <ac:chgData name="Tassia Vieira Sales" userId="ad45c62a-2c9c-4d6c-97dc-d249ba514898" providerId="ADAL" clId="{7DB27FCC-4D4C-41AD-A77D-32B1A2DC5CDB}" dt="2026-10-16T18:57:49.020" v="1255" actId="1076"/>
          <ac:spMkLst>
            <pc:docMk/>
            <pc:sldMk cId="257929967" sldId="274"/>
            <ac:spMk id="13" creationId="{54D5241A-BC75-BBCC-CA3E-2B6E941F6C57}"/>
          </ac:spMkLst>
        </pc:spChg>
        <pc:spChg chg="add mod">
          <ac:chgData name="Tassia Vieira Sales" userId="ad45c62a-2c9c-4d6c-97dc-d249ba514898" providerId="ADAL" clId="{7DB27FCC-4D4C-41AD-A77D-32B1A2DC5CDB}" dt="2026-10-16T18:58:44.992" v="1265" actId="1076"/>
          <ac:spMkLst>
            <pc:docMk/>
            <pc:sldMk cId="257929967" sldId="274"/>
            <ac:spMk id="19" creationId="{05F44C2B-B985-18C0-C600-3A0A374A69BE}"/>
          </ac:spMkLst>
        </pc:spChg>
        <pc:spChg chg="add mod">
          <ac:chgData name="Tassia Vieira Sales" userId="ad45c62a-2c9c-4d6c-97dc-d249ba514898" providerId="ADAL" clId="{7DB27FCC-4D4C-41AD-A77D-32B1A2DC5CDB}" dt="2026-10-16T18:58:19.757" v="1262" actId="1076"/>
          <ac:spMkLst>
            <pc:docMk/>
            <pc:sldMk cId="257929967" sldId="274"/>
            <ac:spMk id="21" creationId="{7317F3FC-C8EB-A71B-E606-BB9C0CDC61AB}"/>
          </ac:spMkLst>
        </pc:spChg>
        <pc:spChg chg="add mod">
          <ac:chgData name="Tassia Vieira Sales" userId="ad45c62a-2c9c-4d6c-97dc-d249ba514898" providerId="ADAL" clId="{7DB27FCC-4D4C-41AD-A77D-32B1A2DC5CDB}" dt="2026-10-16T18:59:04.005" v="1269" actId="1076"/>
          <ac:spMkLst>
            <pc:docMk/>
            <pc:sldMk cId="257929967" sldId="274"/>
            <ac:spMk id="23" creationId="{52737457-C841-49ED-3325-23F3BD307A0D}"/>
          </ac:spMkLst>
        </pc:spChg>
        <pc:spChg chg="add mod">
          <ac:chgData name="Tassia Vieira Sales" userId="ad45c62a-2c9c-4d6c-97dc-d249ba514898" providerId="ADAL" clId="{7DB27FCC-4D4C-41AD-A77D-32B1A2DC5CDB}" dt="2026-10-16T18:59:37.124" v="1306" actId="1076"/>
          <ac:spMkLst>
            <pc:docMk/>
            <pc:sldMk cId="257929967" sldId="274"/>
            <ac:spMk id="24" creationId="{CDAD8943-D756-088E-AD53-B45704B99F00}"/>
          </ac:spMkLst>
        </pc:spChg>
        <pc:spChg chg="add mod">
          <ac:chgData name="Tassia Vieira Sales" userId="ad45c62a-2c9c-4d6c-97dc-d249ba514898" providerId="ADAL" clId="{7DB27FCC-4D4C-41AD-A77D-32B1A2DC5CDB}" dt="2026-10-16T18:59:59.662" v="1309" actId="1076"/>
          <ac:spMkLst>
            <pc:docMk/>
            <pc:sldMk cId="257929967" sldId="274"/>
            <ac:spMk id="25" creationId="{CA3C2F21-4FA3-A2DB-BC82-AF1310CD2CC0}"/>
          </ac:spMkLst>
        </pc:spChg>
        <pc:graphicFrameChg chg="mod">
          <ac:chgData name="Tassia Vieira Sales" userId="ad45c62a-2c9c-4d6c-97dc-d249ba514898" providerId="ADAL" clId="{7DB27FCC-4D4C-41AD-A77D-32B1A2DC5CDB}" dt="2026-10-16T18:51:36.206" v="1208" actId="478"/>
          <ac:graphicFrameMkLst>
            <pc:docMk/>
            <pc:sldMk cId="257929967" sldId="274"/>
            <ac:graphicFrameMk id="6" creationId="{87B577DE-3EA2-C1F9-D844-CBA79C7F98F3}"/>
          </ac:graphicFrameMkLst>
        </pc:graphicFrameChg>
        <pc:picChg chg="add mod">
          <ac:chgData name="Tassia Vieira Sales" userId="ad45c62a-2c9c-4d6c-97dc-d249ba514898" providerId="ADAL" clId="{7DB27FCC-4D4C-41AD-A77D-32B1A2DC5CDB}" dt="2026-10-16T18:52:53.566" v="1217" actId="1076"/>
          <ac:picMkLst>
            <pc:docMk/>
            <pc:sldMk cId="257929967" sldId="274"/>
            <ac:picMk id="7" creationId="{3808B3B4-0DAA-76D4-7B90-F9D30E67E666}"/>
          </ac:picMkLst>
        </pc:picChg>
        <pc:picChg chg="add mod">
          <ac:chgData name="Tassia Vieira Sales" userId="ad45c62a-2c9c-4d6c-97dc-d249ba514898" providerId="ADAL" clId="{7DB27FCC-4D4C-41AD-A77D-32B1A2DC5CDB}" dt="2026-10-16T18:52:50.397" v="1216" actId="1076"/>
          <ac:picMkLst>
            <pc:docMk/>
            <pc:sldMk cId="257929967" sldId="274"/>
            <ac:picMk id="9" creationId="{5465930C-C98B-684C-9092-81DAFF87FE7C}"/>
          </ac:picMkLst>
        </pc:picChg>
        <pc:picChg chg="add mod">
          <ac:chgData name="Tassia Vieira Sales" userId="ad45c62a-2c9c-4d6c-97dc-d249ba514898" providerId="ADAL" clId="{7DB27FCC-4D4C-41AD-A77D-32B1A2DC5CDB}" dt="2026-10-16T18:59:45.408" v="1307" actId="108"/>
          <ac:picMkLst>
            <pc:docMk/>
            <pc:sldMk cId="257929967" sldId="274"/>
            <ac:picMk id="10" creationId="{53FAC062-6963-A311-74C8-0F34303C5D87}"/>
          </ac:picMkLst>
        </pc:picChg>
        <pc:picChg chg="add mod">
          <ac:chgData name="Tassia Vieira Sales" userId="ad45c62a-2c9c-4d6c-97dc-d249ba514898" providerId="ADAL" clId="{7DB27FCC-4D4C-41AD-A77D-32B1A2DC5CDB}" dt="2026-10-16T18:52:56.166" v="1218" actId="1076"/>
          <ac:picMkLst>
            <pc:docMk/>
            <pc:sldMk cId="257929967" sldId="274"/>
            <ac:picMk id="11" creationId="{A8828B4C-864E-BC58-5E06-B9303190ED2C}"/>
          </ac:picMkLst>
        </pc:picChg>
        <pc:picChg chg="add mod">
          <ac:chgData name="Tassia Vieira Sales" userId="ad45c62a-2c9c-4d6c-97dc-d249ba514898" providerId="ADAL" clId="{7DB27FCC-4D4C-41AD-A77D-32B1A2DC5CDB}" dt="2026-10-16T18:57:56.003" v="1257" actId="1076"/>
          <ac:picMkLst>
            <pc:docMk/>
            <pc:sldMk cId="257929967" sldId="274"/>
            <ac:picMk id="18" creationId="{DFDE5E2A-FF82-BAE2-B022-D4CD2554E533}"/>
          </ac:picMkLst>
        </pc:picChg>
      </pc:sldChg>
      <pc:sldChg chg="delSp modSp del mod">
        <pc:chgData name="Tassia Vieira Sales" userId="ad45c62a-2c9c-4d6c-97dc-d249ba514898" providerId="ADAL" clId="{7DB27FCC-4D4C-41AD-A77D-32B1A2DC5CDB}" dt="2026-10-20T13:42:21.478" v="1934" actId="2696"/>
        <pc:sldMkLst>
          <pc:docMk/>
          <pc:sldMk cId="2586896959" sldId="275"/>
        </pc:sldMkLst>
        <pc:spChg chg="mod">
          <ac:chgData name="Tassia Vieira Sales" userId="ad45c62a-2c9c-4d6c-97dc-d249ba514898" providerId="ADAL" clId="{7DB27FCC-4D4C-41AD-A77D-32B1A2DC5CDB}" dt="2026-10-20T13:30:03.050" v="1798" actId="1076"/>
          <ac:spMkLst>
            <pc:docMk/>
            <pc:sldMk cId="2586896959" sldId="275"/>
            <ac:spMk id="6" creationId="{2F6B19E5-83B0-F68A-BE1C-D0832B0DC528}"/>
          </ac:spMkLst>
        </pc:spChg>
        <pc:graphicFrameChg chg="del">
          <ac:chgData name="Tassia Vieira Sales" userId="ad45c62a-2c9c-4d6c-97dc-d249ba514898" providerId="ADAL" clId="{7DB27FCC-4D4C-41AD-A77D-32B1A2DC5CDB}" dt="2026-10-20T13:28:50.235" v="1793" actId="478"/>
          <ac:graphicFrameMkLst>
            <pc:docMk/>
            <pc:sldMk cId="2586896959" sldId="275"/>
            <ac:graphicFrameMk id="9" creationId="{049B9C04-E6D5-4950-4AD6-3C15FF679DFE}"/>
          </ac:graphicFrameMkLst>
        </pc:graphicFrameChg>
      </pc:sldChg>
      <pc:sldChg chg="del">
        <pc:chgData name="Tassia Vieira Sales" userId="ad45c62a-2c9c-4d6c-97dc-d249ba514898" providerId="ADAL" clId="{7DB27FCC-4D4C-41AD-A77D-32B1A2DC5CDB}" dt="2026-10-20T16:31:10.590" v="2511" actId="2696"/>
        <pc:sldMkLst>
          <pc:docMk/>
          <pc:sldMk cId="2871016412" sldId="277"/>
        </pc:sldMkLst>
      </pc:sldChg>
      <pc:sldChg chg="del">
        <pc:chgData name="Tassia Vieira Sales" userId="ad45c62a-2c9c-4d6c-97dc-d249ba514898" providerId="ADAL" clId="{7DB27FCC-4D4C-41AD-A77D-32B1A2DC5CDB}" dt="2026-10-20T16:31:15.981" v="2512" actId="2696"/>
        <pc:sldMkLst>
          <pc:docMk/>
          <pc:sldMk cId="1659740331" sldId="278"/>
        </pc:sldMkLst>
      </pc:sldChg>
      <pc:sldChg chg="addSp modSp mod modTransition">
        <pc:chgData name="Tassia Vieira Sales" userId="ad45c62a-2c9c-4d6c-97dc-d249ba514898" providerId="ADAL" clId="{7DB27FCC-4D4C-41AD-A77D-32B1A2DC5CDB}" dt="2026-10-20T16:47:45.992" v="2651"/>
        <pc:sldMkLst>
          <pc:docMk/>
          <pc:sldMk cId="1118894466" sldId="279"/>
        </pc:sldMkLst>
        <pc:spChg chg="add mod">
          <ac:chgData name="Tassia Vieira Sales" userId="ad45c62a-2c9c-4d6c-97dc-d249ba514898" providerId="ADAL" clId="{7DB27FCC-4D4C-41AD-A77D-32B1A2DC5CDB}" dt="2026-10-20T16:47:20.527" v="2646" actId="14100"/>
          <ac:spMkLst>
            <pc:docMk/>
            <pc:sldMk cId="1118894466" sldId="279"/>
            <ac:spMk id="14" creationId="{76CDC122-58A0-80C0-5639-75F772A685B2}"/>
          </ac:spMkLst>
        </pc:spChg>
        <pc:picChg chg="mod">
          <ac:chgData name="Tassia Vieira Sales" userId="ad45c62a-2c9c-4d6c-97dc-d249ba514898" providerId="ADAL" clId="{7DB27FCC-4D4C-41AD-A77D-32B1A2DC5CDB}" dt="2026-10-20T16:46:56.968" v="2640" actId="1076"/>
          <ac:picMkLst>
            <pc:docMk/>
            <pc:sldMk cId="1118894466" sldId="279"/>
            <ac:picMk id="9" creationId="{1EBDEF55-5F16-7CB0-7D91-E7A125390ECB}"/>
          </ac:picMkLst>
        </pc:picChg>
      </pc:sldChg>
      <pc:sldChg chg="modTransition">
        <pc:chgData name="Tassia Vieira Sales" userId="ad45c62a-2c9c-4d6c-97dc-d249ba514898" providerId="ADAL" clId="{7DB27FCC-4D4C-41AD-A77D-32B1A2DC5CDB}" dt="2026-10-20T16:55:11.913" v="2690"/>
        <pc:sldMkLst>
          <pc:docMk/>
          <pc:sldMk cId="3778432176" sldId="282"/>
        </pc:sldMkLst>
      </pc:sldChg>
      <pc:sldChg chg="modTransition">
        <pc:chgData name="Tassia Vieira Sales" userId="ad45c62a-2c9c-4d6c-97dc-d249ba514898" providerId="ADAL" clId="{7DB27FCC-4D4C-41AD-A77D-32B1A2DC5CDB}" dt="2026-10-20T16:55:50.779" v="2696"/>
        <pc:sldMkLst>
          <pc:docMk/>
          <pc:sldMk cId="3496847762" sldId="283"/>
        </pc:sldMkLst>
      </pc:sldChg>
      <pc:sldChg chg="modTransition">
        <pc:chgData name="Tassia Vieira Sales" userId="ad45c62a-2c9c-4d6c-97dc-d249ba514898" providerId="ADAL" clId="{7DB27FCC-4D4C-41AD-A77D-32B1A2DC5CDB}" dt="2026-10-20T16:54:48.616" v="2689"/>
        <pc:sldMkLst>
          <pc:docMk/>
          <pc:sldMk cId="3940552680" sldId="284"/>
        </pc:sldMkLst>
      </pc:sldChg>
      <pc:sldChg chg="modSp mod modTransition">
        <pc:chgData name="Tassia Vieira Sales" userId="ad45c62a-2c9c-4d6c-97dc-d249ba514898" providerId="ADAL" clId="{7DB27FCC-4D4C-41AD-A77D-32B1A2DC5CDB}" dt="2026-10-20T16:55:16.425" v="2691"/>
        <pc:sldMkLst>
          <pc:docMk/>
          <pc:sldMk cId="3919175898" sldId="285"/>
        </pc:sldMkLst>
        <pc:spChg chg="mod">
          <ac:chgData name="Tassia Vieira Sales" userId="ad45c62a-2c9c-4d6c-97dc-d249ba514898" providerId="ADAL" clId="{7DB27FCC-4D4C-41AD-A77D-32B1A2DC5CDB}" dt="2026-10-16T19:33:40.076" v="1570" actId="113"/>
          <ac:spMkLst>
            <pc:docMk/>
            <pc:sldMk cId="3919175898" sldId="285"/>
            <ac:spMk id="6" creationId="{46619EE4-41D7-710E-A922-FAAB6B181F64}"/>
          </ac:spMkLst>
        </pc:spChg>
      </pc:sldChg>
      <pc:sldChg chg="del">
        <pc:chgData name="Tassia Vieira Sales" userId="ad45c62a-2c9c-4d6c-97dc-d249ba514898" providerId="ADAL" clId="{7DB27FCC-4D4C-41AD-A77D-32B1A2DC5CDB}" dt="2026-10-20T14:39:47.616" v="2141" actId="2696"/>
        <pc:sldMkLst>
          <pc:docMk/>
          <pc:sldMk cId="676780163" sldId="286"/>
        </pc:sldMkLst>
      </pc:sldChg>
      <pc:sldChg chg="addSp modSp mod modTransition">
        <pc:chgData name="Tassia Vieira Sales" userId="ad45c62a-2c9c-4d6c-97dc-d249ba514898" providerId="ADAL" clId="{7DB27FCC-4D4C-41AD-A77D-32B1A2DC5CDB}" dt="2026-10-20T16:58:26.385" v="2715"/>
        <pc:sldMkLst>
          <pc:docMk/>
          <pc:sldMk cId="853848119" sldId="288"/>
        </pc:sldMkLst>
        <pc:spChg chg="add mod">
          <ac:chgData name="Tassia Vieira Sales" userId="ad45c62a-2c9c-4d6c-97dc-d249ba514898" providerId="ADAL" clId="{7DB27FCC-4D4C-41AD-A77D-32B1A2DC5CDB}" dt="2026-10-16T17:03:20.535" v="19" actId="1076"/>
          <ac:spMkLst>
            <pc:docMk/>
            <pc:sldMk cId="853848119" sldId="288"/>
            <ac:spMk id="11" creationId="{B463C465-0079-AAE7-710E-5EBE56E0F2E1}"/>
          </ac:spMkLst>
        </pc:spChg>
        <pc:spChg chg="add mod">
          <ac:chgData name="Tassia Vieira Sales" userId="ad45c62a-2c9c-4d6c-97dc-d249ba514898" providerId="ADAL" clId="{7DB27FCC-4D4C-41AD-A77D-32B1A2DC5CDB}" dt="2026-10-16T17:03:59.960" v="25" actId="1076"/>
          <ac:spMkLst>
            <pc:docMk/>
            <pc:sldMk cId="853848119" sldId="288"/>
            <ac:spMk id="13" creationId="{A3D5ACD8-848E-3E55-908F-728A695D9EF7}"/>
          </ac:spMkLst>
        </pc:spChg>
        <pc:spChg chg="add mod">
          <ac:chgData name="Tassia Vieira Sales" userId="ad45c62a-2c9c-4d6c-97dc-d249ba514898" providerId="ADAL" clId="{7DB27FCC-4D4C-41AD-A77D-32B1A2DC5CDB}" dt="2026-10-16T17:04:05.758" v="26"/>
          <ac:spMkLst>
            <pc:docMk/>
            <pc:sldMk cId="853848119" sldId="288"/>
            <ac:spMk id="18" creationId="{64E31F93-EEE9-D1D1-A385-4ECD30D3BAE5}"/>
          </ac:spMkLst>
        </pc:spChg>
      </pc:sldChg>
      <pc:sldChg chg="del">
        <pc:chgData name="Tassia Vieira Sales" userId="ad45c62a-2c9c-4d6c-97dc-d249ba514898" providerId="ADAL" clId="{7DB27FCC-4D4C-41AD-A77D-32B1A2DC5CDB}" dt="2026-10-20T16:26:36.462" v="2423" actId="2696"/>
        <pc:sldMkLst>
          <pc:docMk/>
          <pc:sldMk cId="1916839825" sldId="292"/>
        </pc:sldMkLst>
      </pc:sldChg>
      <pc:sldChg chg="addSp modSp mod modNotesTx">
        <pc:chgData name="Tassia Vieira Sales" userId="ad45c62a-2c9c-4d6c-97dc-d249ba514898" providerId="ADAL" clId="{7DB27FCC-4D4C-41AD-A77D-32B1A2DC5CDB}" dt="2026-10-20T16:53:57.431" v="2688" actId="1076"/>
        <pc:sldMkLst>
          <pc:docMk/>
          <pc:sldMk cId="2789877009" sldId="295"/>
        </pc:sldMkLst>
        <pc:spChg chg="add mod">
          <ac:chgData name="Tassia Vieira Sales" userId="ad45c62a-2c9c-4d6c-97dc-d249ba514898" providerId="ADAL" clId="{7DB27FCC-4D4C-41AD-A77D-32B1A2DC5CDB}" dt="2026-10-20T16:50:22.299" v="2666" actId="14100"/>
          <ac:spMkLst>
            <pc:docMk/>
            <pc:sldMk cId="2789877009" sldId="295"/>
            <ac:spMk id="3" creationId="{1851F375-C89E-493A-3848-586217437C24}"/>
          </ac:spMkLst>
        </pc:spChg>
        <pc:spChg chg="add mod">
          <ac:chgData name="Tassia Vieira Sales" userId="ad45c62a-2c9c-4d6c-97dc-d249ba514898" providerId="ADAL" clId="{7DB27FCC-4D4C-41AD-A77D-32B1A2DC5CDB}" dt="2026-10-20T16:50:36.450" v="2667"/>
          <ac:spMkLst>
            <pc:docMk/>
            <pc:sldMk cId="2789877009" sldId="295"/>
            <ac:spMk id="8" creationId="{F93BE00F-B76F-C96E-13C3-DBA37CC6ADDB}"/>
          </ac:spMkLst>
        </pc:spChg>
        <pc:spChg chg="mod">
          <ac:chgData name="Tassia Vieira Sales" userId="ad45c62a-2c9c-4d6c-97dc-d249ba514898" providerId="ADAL" clId="{7DB27FCC-4D4C-41AD-A77D-32B1A2DC5CDB}" dt="2026-10-20T16:51:39.643" v="2673" actId="1076"/>
          <ac:spMkLst>
            <pc:docMk/>
            <pc:sldMk cId="2789877009" sldId="295"/>
            <ac:spMk id="9" creationId="{540D6C3A-A0B3-349A-7AAF-B24BA668A939}"/>
          </ac:spMkLst>
        </pc:spChg>
        <pc:spChg chg="add mod">
          <ac:chgData name="Tassia Vieira Sales" userId="ad45c62a-2c9c-4d6c-97dc-d249ba514898" providerId="ADAL" clId="{7DB27FCC-4D4C-41AD-A77D-32B1A2DC5CDB}" dt="2026-10-20T16:53:57.431" v="2688" actId="1076"/>
          <ac:spMkLst>
            <pc:docMk/>
            <pc:sldMk cId="2789877009" sldId="295"/>
            <ac:spMk id="18" creationId="{4F525CF4-8C94-2A8A-50AC-52D1F79ABE43}"/>
          </ac:spMkLst>
        </pc:spChg>
        <pc:picChg chg="mod">
          <ac:chgData name="Tassia Vieira Sales" userId="ad45c62a-2c9c-4d6c-97dc-d249ba514898" providerId="ADAL" clId="{7DB27FCC-4D4C-41AD-A77D-32B1A2DC5CDB}" dt="2026-10-20T16:51:11.306" v="2669" actId="14861"/>
          <ac:picMkLst>
            <pc:docMk/>
            <pc:sldMk cId="2789877009" sldId="295"/>
            <ac:picMk id="6" creationId="{9CBCDA18-0848-3888-0CFF-6EF42064F816}"/>
          </ac:picMkLst>
        </pc:picChg>
        <pc:picChg chg="add">
          <ac:chgData name="Tassia Vieira Sales" userId="ad45c62a-2c9c-4d6c-97dc-d249ba514898" providerId="ADAL" clId="{7DB27FCC-4D4C-41AD-A77D-32B1A2DC5CDB}" dt="2026-10-20T16:50:43.018" v="2668"/>
          <ac:picMkLst>
            <pc:docMk/>
            <pc:sldMk cId="2789877009" sldId="295"/>
            <ac:picMk id="16" creationId="{B6FB01BE-C3A6-696D-C2F8-AF8D78A6B394}"/>
          </ac:picMkLst>
        </pc:picChg>
      </pc:sldChg>
      <pc:sldChg chg="addSp delSp modSp mod modTransition">
        <pc:chgData name="Tassia Vieira Sales" userId="ad45c62a-2c9c-4d6c-97dc-d249ba514898" providerId="ADAL" clId="{7DB27FCC-4D4C-41AD-A77D-32B1A2DC5CDB}" dt="2026-10-20T16:55:35.818" v="2693"/>
        <pc:sldMkLst>
          <pc:docMk/>
          <pc:sldMk cId="3983682414" sldId="296"/>
        </pc:sldMkLst>
        <pc:spChg chg="mod">
          <ac:chgData name="Tassia Vieira Sales" userId="ad45c62a-2c9c-4d6c-97dc-d249ba514898" providerId="ADAL" clId="{7DB27FCC-4D4C-41AD-A77D-32B1A2DC5CDB}" dt="2026-10-16T17:11:28.359" v="142" actId="1076"/>
          <ac:spMkLst>
            <pc:docMk/>
            <pc:sldMk cId="3983682414" sldId="296"/>
            <ac:spMk id="3" creationId="{47B201BF-F569-9944-7000-2718A069AF9A}"/>
          </ac:spMkLst>
        </pc:spChg>
        <pc:spChg chg="mod">
          <ac:chgData name="Tassia Vieira Sales" userId="ad45c62a-2c9c-4d6c-97dc-d249ba514898" providerId="ADAL" clId="{7DB27FCC-4D4C-41AD-A77D-32B1A2DC5CDB}" dt="2026-10-16T17:13:27.636" v="166" actId="1076"/>
          <ac:spMkLst>
            <pc:docMk/>
            <pc:sldMk cId="3983682414" sldId="296"/>
            <ac:spMk id="7" creationId="{098624A4-EF81-03E4-ED61-9B44E6FA1DA8}"/>
          </ac:spMkLst>
        </pc:spChg>
        <pc:spChg chg="add mod">
          <ac:chgData name="Tassia Vieira Sales" userId="ad45c62a-2c9c-4d6c-97dc-d249ba514898" providerId="ADAL" clId="{7DB27FCC-4D4C-41AD-A77D-32B1A2DC5CDB}" dt="2026-10-16T17:14:08.013" v="204" actId="1076"/>
          <ac:spMkLst>
            <pc:docMk/>
            <pc:sldMk cId="3983682414" sldId="296"/>
            <ac:spMk id="28" creationId="{2B5611C2-2738-34CA-0612-C45B77625029}"/>
          </ac:spMkLst>
        </pc:spChg>
        <pc:picChg chg="mod">
          <ac:chgData name="Tassia Vieira Sales" userId="ad45c62a-2c9c-4d6c-97dc-d249ba514898" providerId="ADAL" clId="{7DB27FCC-4D4C-41AD-A77D-32B1A2DC5CDB}" dt="2026-10-16T17:11:58.544" v="149" actId="1076"/>
          <ac:picMkLst>
            <pc:docMk/>
            <pc:sldMk cId="3983682414" sldId="296"/>
            <ac:picMk id="8" creationId="{2B126760-9548-01C5-ABA4-8EB14C840DA5}"/>
          </ac:picMkLst>
        </pc:picChg>
        <pc:picChg chg="mod">
          <ac:chgData name="Tassia Vieira Sales" userId="ad45c62a-2c9c-4d6c-97dc-d249ba514898" providerId="ADAL" clId="{7DB27FCC-4D4C-41AD-A77D-32B1A2DC5CDB}" dt="2026-10-16T17:09:55.775" v="135" actId="1076"/>
          <ac:picMkLst>
            <pc:docMk/>
            <pc:sldMk cId="3983682414" sldId="296"/>
            <ac:picMk id="10" creationId="{F73B8088-06B0-8FD0-FF8C-FC525F1558CB}"/>
          </ac:picMkLst>
        </pc:picChg>
        <pc:picChg chg="add mod">
          <ac:chgData name="Tassia Vieira Sales" userId="ad45c62a-2c9c-4d6c-97dc-d249ba514898" providerId="ADAL" clId="{7DB27FCC-4D4C-41AD-A77D-32B1A2DC5CDB}" dt="2026-10-16T17:11:21.512" v="141" actId="1076"/>
          <ac:picMkLst>
            <pc:docMk/>
            <pc:sldMk cId="3983682414" sldId="296"/>
            <ac:picMk id="21" creationId="{6FE061E4-16F2-EB9E-4B68-C45A19C86FB8}"/>
          </ac:picMkLst>
        </pc:picChg>
        <pc:picChg chg="add mod">
          <ac:chgData name="Tassia Vieira Sales" userId="ad45c62a-2c9c-4d6c-97dc-d249ba514898" providerId="ADAL" clId="{7DB27FCC-4D4C-41AD-A77D-32B1A2DC5CDB}" dt="2026-10-16T17:13:19.538" v="165" actId="1076"/>
          <ac:picMkLst>
            <pc:docMk/>
            <pc:sldMk cId="3983682414" sldId="296"/>
            <ac:picMk id="26" creationId="{B936CF63-0C68-A509-716B-27EDF1F80C5C}"/>
          </ac:picMkLst>
        </pc:picChg>
      </pc:sldChg>
      <pc:sldChg chg="addSp delSp modSp mod modTransition delAnim">
        <pc:chgData name="Tassia Vieira Sales" userId="ad45c62a-2c9c-4d6c-97dc-d249ba514898" providerId="ADAL" clId="{7DB27FCC-4D4C-41AD-A77D-32B1A2DC5CDB}" dt="2026-10-20T16:58:04.585" v="2712" actId="478"/>
        <pc:sldMkLst>
          <pc:docMk/>
          <pc:sldMk cId="2448914775" sldId="297"/>
        </pc:sldMkLst>
        <pc:spChg chg="mod">
          <ac:chgData name="Tassia Vieira Sales" userId="ad45c62a-2c9c-4d6c-97dc-d249ba514898" providerId="ADAL" clId="{7DB27FCC-4D4C-41AD-A77D-32B1A2DC5CDB}" dt="2026-10-20T16:57:24.734" v="2701" actId="1076"/>
          <ac:spMkLst>
            <pc:docMk/>
            <pc:sldMk cId="2448914775" sldId="297"/>
            <ac:spMk id="4" creationId="{1B73FB8B-669D-D91A-BFC0-BB902AC6DCAB}"/>
          </ac:spMkLst>
        </pc:spChg>
        <pc:spChg chg="add del mod">
          <ac:chgData name="Tassia Vieira Sales" userId="ad45c62a-2c9c-4d6c-97dc-d249ba514898" providerId="ADAL" clId="{7DB27FCC-4D4C-41AD-A77D-32B1A2DC5CDB}" dt="2026-10-20T16:58:04.585" v="2712" actId="478"/>
          <ac:spMkLst>
            <pc:docMk/>
            <pc:sldMk cId="2448914775" sldId="297"/>
            <ac:spMk id="12" creationId="{ED2E68BB-A13A-E727-089C-39309F1DED40}"/>
          </ac:spMkLst>
        </pc:spChg>
        <pc:picChg chg="mod">
          <ac:chgData name="Tassia Vieira Sales" userId="ad45c62a-2c9c-4d6c-97dc-d249ba514898" providerId="ADAL" clId="{7DB27FCC-4D4C-41AD-A77D-32B1A2DC5CDB}" dt="2026-10-20T16:57:42.327" v="2708" actId="1076"/>
          <ac:picMkLst>
            <pc:docMk/>
            <pc:sldMk cId="2448914775" sldId="297"/>
            <ac:picMk id="6" creationId="{A80CAA79-EA6F-BF46-1F87-3FE2ECFBFD47}"/>
          </ac:picMkLst>
        </pc:picChg>
        <pc:picChg chg="del">
          <ac:chgData name="Tassia Vieira Sales" userId="ad45c62a-2c9c-4d6c-97dc-d249ba514898" providerId="ADAL" clId="{7DB27FCC-4D4C-41AD-A77D-32B1A2DC5CDB}" dt="2026-10-20T16:56:28.508" v="2697" actId="478"/>
          <ac:picMkLst>
            <pc:docMk/>
            <pc:sldMk cId="2448914775" sldId="297"/>
            <ac:picMk id="8" creationId="{8161A05E-4FCC-FAAB-0889-E24BE00AA811}"/>
          </ac:picMkLst>
        </pc:picChg>
      </pc:sldChg>
      <pc:sldChg chg="addSp delSp modSp mod delAnim">
        <pc:chgData name="Tassia Vieira Sales" userId="ad45c62a-2c9c-4d6c-97dc-d249ba514898" providerId="ADAL" clId="{7DB27FCC-4D4C-41AD-A77D-32B1A2DC5CDB}" dt="2026-10-20T17:07:46.580" v="2740" actId="1076"/>
        <pc:sldMkLst>
          <pc:docMk/>
          <pc:sldMk cId="1686206871" sldId="299"/>
        </pc:sldMkLst>
        <pc:spChg chg="mod">
          <ac:chgData name="Tassia Vieira Sales" userId="ad45c62a-2c9c-4d6c-97dc-d249ba514898" providerId="ADAL" clId="{7DB27FCC-4D4C-41AD-A77D-32B1A2DC5CDB}" dt="2026-10-16T17:56:33.837" v="474" actId="1076"/>
          <ac:spMkLst>
            <pc:docMk/>
            <pc:sldMk cId="1686206871" sldId="299"/>
            <ac:spMk id="3" creationId="{8064DC5F-8A27-2A6E-4BE4-3A0AEED3C678}"/>
          </ac:spMkLst>
        </pc:spChg>
        <pc:spChg chg="add mod">
          <ac:chgData name="Tassia Vieira Sales" userId="ad45c62a-2c9c-4d6c-97dc-d249ba514898" providerId="ADAL" clId="{7DB27FCC-4D4C-41AD-A77D-32B1A2DC5CDB}" dt="2026-10-20T17:06:42.907" v="2734" actId="14100"/>
          <ac:spMkLst>
            <pc:docMk/>
            <pc:sldMk cId="1686206871" sldId="299"/>
            <ac:spMk id="4" creationId="{9CC9E15C-B487-DADB-7EBD-A7FA2087D9E2}"/>
          </ac:spMkLst>
        </pc:spChg>
        <pc:spChg chg="add mod">
          <ac:chgData name="Tassia Vieira Sales" userId="ad45c62a-2c9c-4d6c-97dc-d249ba514898" providerId="ADAL" clId="{7DB27FCC-4D4C-41AD-A77D-32B1A2DC5CDB}" dt="2026-10-20T17:06:55.996" v="2735"/>
          <ac:spMkLst>
            <pc:docMk/>
            <pc:sldMk cId="1686206871" sldId="299"/>
            <ac:spMk id="7" creationId="{EB4757C8-BE70-00C4-808D-A068EFC604B8}"/>
          </ac:spMkLst>
        </pc:spChg>
        <pc:spChg chg="add mod">
          <ac:chgData name="Tassia Vieira Sales" userId="ad45c62a-2c9c-4d6c-97dc-d249ba514898" providerId="ADAL" clId="{7DB27FCC-4D4C-41AD-A77D-32B1A2DC5CDB}" dt="2026-10-20T17:07:09.025" v="2736"/>
          <ac:spMkLst>
            <pc:docMk/>
            <pc:sldMk cId="1686206871" sldId="299"/>
            <ac:spMk id="9" creationId="{67C7ED7A-439F-23B5-3544-A5F8B213D221}"/>
          </ac:spMkLst>
        </pc:spChg>
        <pc:spChg chg="add mod">
          <ac:chgData name="Tassia Vieira Sales" userId="ad45c62a-2c9c-4d6c-97dc-d249ba514898" providerId="ADAL" clId="{7DB27FCC-4D4C-41AD-A77D-32B1A2DC5CDB}" dt="2026-10-20T17:07:20.120" v="2737"/>
          <ac:spMkLst>
            <pc:docMk/>
            <pc:sldMk cId="1686206871" sldId="299"/>
            <ac:spMk id="10" creationId="{89BB8F54-3A40-032D-B22F-DACBCDDC165F}"/>
          </ac:spMkLst>
        </pc:spChg>
        <pc:spChg chg="add mod">
          <ac:chgData name="Tassia Vieira Sales" userId="ad45c62a-2c9c-4d6c-97dc-d249ba514898" providerId="ADAL" clId="{7DB27FCC-4D4C-41AD-A77D-32B1A2DC5CDB}" dt="2026-10-20T17:07:31.744" v="2738"/>
          <ac:spMkLst>
            <pc:docMk/>
            <pc:sldMk cId="1686206871" sldId="299"/>
            <ac:spMk id="11" creationId="{45116AFC-719E-02F1-829F-7BAF5A37C51B}"/>
          </ac:spMkLst>
        </pc:spChg>
        <pc:spChg chg="add mod">
          <ac:chgData name="Tassia Vieira Sales" userId="ad45c62a-2c9c-4d6c-97dc-d249ba514898" providerId="ADAL" clId="{7DB27FCC-4D4C-41AD-A77D-32B1A2DC5CDB}" dt="2026-10-20T17:07:41.044" v="2739"/>
          <ac:spMkLst>
            <pc:docMk/>
            <pc:sldMk cId="1686206871" sldId="299"/>
            <ac:spMk id="12" creationId="{27FBEE10-592F-728C-573A-90EB0923CE5D}"/>
          </ac:spMkLst>
        </pc:spChg>
        <pc:picChg chg="mod">
          <ac:chgData name="Tassia Vieira Sales" userId="ad45c62a-2c9c-4d6c-97dc-d249ba514898" providerId="ADAL" clId="{7DB27FCC-4D4C-41AD-A77D-32B1A2DC5CDB}" dt="2026-10-20T17:07:46.580" v="2740" actId="1076"/>
          <ac:picMkLst>
            <pc:docMk/>
            <pc:sldMk cId="1686206871" sldId="299"/>
            <ac:picMk id="6" creationId="{4FE5B86C-8D03-8167-671B-B8B62ECE059B}"/>
          </ac:picMkLst>
        </pc:picChg>
        <pc:picChg chg="del">
          <ac:chgData name="Tassia Vieira Sales" userId="ad45c62a-2c9c-4d6c-97dc-d249ba514898" providerId="ADAL" clId="{7DB27FCC-4D4C-41AD-A77D-32B1A2DC5CDB}" dt="2026-10-20T17:00:26.286" v="2729" actId="478"/>
          <ac:picMkLst>
            <pc:docMk/>
            <pc:sldMk cId="1686206871" sldId="299"/>
            <ac:picMk id="8" creationId="{50F420D3-882A-BD4F-FB43-4A78BD3BD8E8}"/>
          </ac:picMkLst>
        </pc:picChg>
      </pc:sldChg>
      <pc:sldChg chg="addSp delSp modSp mod delAnim">
        <pc:chgData name="Tassia Vieira Sales" userId="ad45c62a-2c9c-4d6c-97dc-d249ba514898" providerId="ADAL" clId="{7DB27FCC-4D4C-41AD-A77D-32B1A2DC5CDB}" dt="2026-10-20T17:10:49.778" v="2761"/>
        <pc:sldMkLst>
          <pc:docMk/>
          <pc:sldMk cId="3782552399" sldId="300"/>
        </pc:sldMkLst>
        <pc:spChg chg="add mod">
          <ac:chgData name="Tassia Vieira Sales" userId="ad45c62a-2c9c-4d6c-97dc-d249ba514898" providerId="ADAL" clId="{7DB27FCC-4D4C-41AD-A77D-32B1A2DC5CDB}" dt="2026-10-20T17:09:24.183" v="2747"/>
          <ac:spMkLst>
            <pc:docMk/>
            <pc:sldMk cId="3782552399" sldId="300"/>
            <ac:spMk id="4" creationId="{9380F16A-F931-0413-95A8-12494A4B1BE2}"/>
          </ac:spMkLst>
        </pc:spChg>
        <pc:spChg chg="add mod">
          <ac:chgData name="Tassia Vieira Sales" userId="ad45c62a-2c9c-4d6c-97dc-d249ba514898" providerId="ADAL" clId="{7DB27FCC-4D4C-41AD-A77D-32B1A2DC5CDB}" dt="2026-10-20T17:09:34.810" v="2749"/>
          <ac:spMkLst>
            <pc:docMk/>
            <pc:sldMk cId="3782552399" sldId="300"/>
            <ac:spMk id="7" creationId="{35030688-58ED-ECD4-DFD4-FA065950457A}"/>
          </ac:spMkLst>
        </pc:spChg>
        <pc:spChg chg="add mod ord">
          <ac:chgData name="Tassia Vieira Sales" userId="ad45c62a-2c9c-4d6c-97dc-d249ba514898" providerId="ADAL" clId="{7DB27FCC-4D4C-41AD-A77D-32B1A2DC5CDB}" dt="2026-10-20T17:10:41.299" v="2760" actId="1076"/>
          <ac:spMkLst>
            <pc:docMk/>
            <pc:sldMk cId="3782552399" sldId="300"/>
            <ac:spMk id="9" creationId="{EDCC4ECF-FF4E-9E74-4593-A4E3C0153711}"/>
          </ac:spMkLst>
        </pc:spChg>
        <pc:spChg chg="add mod ord">
          <ac:chgData name="Tassia Vieira Sales" userId="ad45c62a-2c9c-4d6c-97dc-d249ba514898" providerId="ADAL" clId="{7DB27FCC-4D4C-41AD-A77D-32B1A2DC5CDB}" dt="2026-10-20T17:10:34.866" v="2759" actId="1076"/>
          <ac:spMkLst>
            <pc:docMk/>
            <pc:sldMk cId="3782552399" sldId="300"/>
            <ac:spMk id="10" creationId="{C90CCECC-DFDD-8256-3FDE-13AADE913C58}"/>
          </ac:spMkLst>
        </pc:spChg>
        <pc:spChg chg="add mod">
          <ac:chgData name="Tassia Vieira Sales" userId="ad45c62a-2c9c-4d6c-97dc-d249ba514898" providerId="ADAL" clId="{7DB27FCC-4D4C-41AD-A77D-32B1A2DC5CDB}" dt="2026-10-20T17:10:49.778" v="2761"/>
          <ac:spMkLst>
            <pc:docMk/>
            <pc:sldMk cId="3782552399" sldId="300"/>
            <ac:spMk id="11" creationId="{B3125B54-316A-9999-ADED-94E40C10231D}"/>
          </ac:spMkLst>
        </pc:spChg>
        <pc:picChg chg="mod">
          <ac:chgData name="Tassia Vieira Sales" userId="ad45c62a-2c9c-4d6c-97dc-d249ba514898" providerId="ADAL" clId="{7DB27FCC-4D4C-41AD-A77D-32B1A2DC5CDB}" dt="2026-10-20T17:09:27.027" v="2748" actId="1076"/>
          <ac:picMkLst>
            <pc:docMk/>
            <pc:sldMk cId="3782552399" sldId="300"/>
            <ac:picMk id="6" creationId="{C136B471-F17F-02C4-7387-653E691B0B23}"/>
          </ac:picMkLst>
        </pc:picChg>
        <pc:picChg chg="del">
          <ac:chgData name="Tassia Vieira Sales" userId="ad45c62a-2c9c-4d6c-97dc-d249ba514898" providerId="ADAL" clId="{7DB27FCC-4D4C-41AD-A77D-32B1A2DC5CDB}" dt="2026-10-20T17:09:16.859" v="2746" actId="478"/>
          <ac:picMkLst>
            <pc:docMk/>
            <pc:sldMk cId="3782552399" sldId="300"/>
            <ac:picMk id="8" creationId="{5B20F862-2152-838D-58DA-69542B5C9251}"/>
          </ac:picMkLst>
        </pc:picChg>
      </pc:sldChg>
      <pc:sldChg chg="addSp delSp modSp mod delAnim">
        <pc:chgData name="Tassia Vieira Sales" userId="ad45c62a-2c9c-4d6c-97dc-d249ba514898" providerId="ADAL" clId="{7DB27FCC-4D4C-41AD-A77D-32B1A2DC5CDB}" dt="2026-10-20T17:13:08.947" v="2782" actId="478"/>
        <pc:sldMkLst>
          <pc:docMk/>
          <pc:sldMk cId="1428161484" sldId="301"/>
        </pc:sldMkLst>
        <pc:spChg chg="add mod">
          <ac:chgData name="Tassia Vieira Sales" userId="ad45c62a-2c9c-4d6c-97dc-d249ba514898" providerId="ADAL" clId="{7DB27FCC-4D4C-41AD-A77D-32B1A2DC5CDB}" dt="2026-10-20T17:11:24.059" v="2764"/>
          <ac:spMkLst>
            <pc:docMk/>
            <pc:sldMk cId="1428161484" sldId="301"/>
            <ac:spMk id="4" creationId="{EDFB913A-6BF4-CD66-063B-A341B459EE73}"/>
          </ac:spMkLst>
        </pc:spChg>
        <pc:spChg chg="add mod">
          <ac:chgData name="Tassia Vieira Sales" userId="ad45c62a-2c9c-4d6c-97dc-d249ba514898" providerId="ADAL" clId="{7DB27FCC-4D4C-41AD-A77D-32B1A2DC5CDB}" dt="2026-10-20T17:11:33.686" v="2766"/>
          <ac:spMkLst>
            <pc:docMk/>
            <pc:sldMk cId="1428161484" sldId="301"/>
            <ac:spMk id="7" creationId="{B5588880-F1A4-5519-3314-CBB7BB3FF25E}"/>
          </ac:spMkLst>
        </pc:spChg>
        <pc:spChg chg="add mod">
          <ac:chgData name="Tassia Vieira Sales" userId="ad45c62a-2c9c-4d6c-97dc-d249ba514898" providerId="ADAL" clId="{7DB27FCC-4D4C-41AD-A77D-32B1A2DC5CDB}" dt="2026-10-20T17:11:42.846" v="2767"/>
          <ac:spMkLst>
            <pc:docMk/>
            <pc:sldMk cId="1428161484" sldId="301"/>
            <ac:spMk id="9" creationId="{0721A4E7-1AEF-EEB7-1FE6-7A6751A77E6C}"/>
          </ac:spMkLst>
        </pc:spChg>
        <pc:spChg chg="add mod">
          <ac:chgData name="Tassia Vieira Sales" userId="ad45c62a-2c9c-4d6c-97dc-d249ba514898" providerId="ADAL" clId="{7DB27FCC-4D4C-41AD-A77D-32B1A2DC5CDB}" dt="2026-10-20T17:11:49.156" v="2768"/>
          <ac:spMkLst>
            <pc:docMk/>
            <pc:sldMk cId="1428161484" sldId="301"/>
            <ac:spMk id="10" creationId="{C35DBB3E-551F-0B18-5885-83C811EC7735}"/>
          </ac:spMkLst>
        </pc:spChg>
        <pc:spChg chg="add mod">
          <ac:chgData name="Tassia Vieira Sales" userId="ad45c62a-2c9c-4d6c-97dc-d249ba514898" providerId="ADAL" clId="{7DB27FCC-4D4C-41AD-A77D-32B1A2DC5CDB}" dt="2026-10-20T17:11:55.669" v="2769"/>
          <ac:spMkLst>
            <pc:docMk/>
            <pc:sldMk cId="1428161484" sldId="301"/>
            <ac:spMk id="11" creationId="{F447286F-728A-76C4-BDB9-309204FED0BD}"/>
          </ac:spMkLst>
        </pc:spChg>
        <pc:picChg chg="mod">
          <ac:chgData name="Tassia Vieira Sales" userId="ad45c62a-2c9c-4d6c-97dc-d249ba514898" providerId="ADAL" clId="{7DB27FCC-4D4C-41AD-A77D-32B1A2DC5CDB}" dt="2026-10-20T17:11:26.268" v="2765" actId="1076"/>
          <ac:picMkLst>
            <pc:docMk/>
            <pc:sldMk cId="1428161484" sldId="301"/>
            <ac:picMk id="6" creationId="{3065BA41-9847-E645-6B18-926FFAD3AE26}"/>
          </ac:picMkLst>
        </pc:picChg>
        <pc:picChg chg="del">
          <ac:chgData name="Tassia Vieira Sales" userId="ad45c62a-2c9c-4d6c-97dc-d249ba514898" providerId="ADAL" clId="{7DB27FCC-4D4C-41AD-A77D-32B1A2DC5CDB}" dt="2026-10-20T17:13:08.947" v="2782" actId="478"/>
          <ac:picMkLst>
            <pc:docMk/>
            <pc:sldMk cId="1428161484" sldId="301"/>
            <ac:picMk id="8" creationId="{FF792F2D-7FDB-CD4E-4D55-140DB5C52EAE}"/>
          </ac:picMkLst>
        </pc:picChg>
      </pc:sldChg>
      <pc:sldChg chg="del">
        <pc:chgData name="Tassia Vieira Sales" userId="ad45c62a-2c9c-4d6c-97dc-d249ba514898" providerId="ADAL" clId="{7DB27FCC-4D4C-41AD-A77D-32B1A2DC5CDB}" dt="2026-10-20T14:39:49.650" v="2142" actId="2696"/>
        <pc:sldMkLst>
          <pc:docMk/>
          <pc:sldMk cId="2349894582" sldId="302"/>
        </pc:sldMkLst>
      </pc:sldChg>
      <pc:sldChg chg="del">
        <pc:chgData name="Tassia Vieira Sales" userId="ad45c62a-2c9c-4d6c-97dc-d249ba514898" providerId="ADAL" clId="{7DB27FCC-4D4C-41AD-A77D-32B1A2DC5CDB}" dt="2026-10-20T14:39:54.037" v="2143" actId="2696"/>
        <pc:sldMkLst>
          <pc:docMk/>
          <pc:sldMk cId="3299939775" sldId="303"/>
        </pc:sldMkLst>
      </pc:sldChg>
      <pc:sldChg chg="add del ord">
        <pc:chgData name="Tassia Vieira Sales" userId="ad45c62a-2c9c-4d6c-97dc-d249ba514898" providerId="ADAL" clId="{7DB27FCC-4D4C-41AD-A77D-32B1A2DC5CDB}" dt="2026-10-20T16:47:42.371" v="2650"/>
        <pc:sldMkLst>
          <pc:docMk/>
          <pc:sldMk cId="4051286188" sldId="304"/>
        </pc:sldMkLst>
      </pc:sldChg>
      <pc:sldChg chg="modSp mod">
        <pc:chgData name="Tassia Vieira Sales" userId="ad45c62a-2c9c-4d6c-97dc-d249ba514898" providerId="ADAL" clId="{7DB27FCC-4D4C-41AD-A77D-32B1A2DC5CDB}" dt="2026-10-16T19:02:24.412" v="1332" actId="208"/>
        <pc:sldMkLst>
          <pc:docMk/>
          <pc:sldMk cId="1100143367" sldId="305"/>
        </pc:sldMkLst>
        <pc:picChg chg="mod">
          <ac:chgData name="Tassia Vieira Sales" userId="ad45c62a-2c9c-4d6c-97dc-d249ba514898" providerId="ADAL" clId="{7DB27FCC-4D4C-41AD-A77D-32B1A2DC5CDB}" dt="2026-10-16T19:02:24.412" v="1332" actId="208"/>
          <ac:picMkLst>
            <pc:docMk/>
            <pc:sldMk cId="1100143367" sldId="305"/>
            <ac:picMk id="7" creationId="{9F391633-9738-E87D-6E49-13632B1247A5}"/>
          </ac:picMkLst>
        </pc:picChg>
      </pc:sldChg>
      <pc:sldChg chg="addSp delSp modSp mod modTransition">
        <pc:chgData name="Tassia Vieira Sales" userId="ad45c62a-2c9c-4d6c-97dc-d249ba514898" providerId="ADAL" clId="{7DB27FCC-4D4C-41AD-A77D-32B1A2DC5CDB}" dt="2026-10-20T16:58:23.073" v="2714"/>
        <pc:sldMkLst>
          <pc:docMk/>
          <pc:sldMk cId="1361586582" sldId="402"/>
        </pc:sldMkLst>
        <pc:spChg chg="add mod">
          <ac:chgData name="Tassia Vieira Sales" userId="ad45c62a-2c9c-4d6c-97dc-d249ba514898" providerId="ADAL" clId="{7DB27FCC-4D4C-41AD-A77D-32B1A2DC5CDB}" dt="2026-10-16T17:02:59.896" v="14" actId="1076"/>
          <ac:spMkLst>
            <pc:docMk/>
            <pc:sldMk cId="1361586582" sldId="402"/>
            <ac:spMk id="7" creationId="{9FC51F8D-E2F7-C776-1075-EF10C40D0C6D}"/>
          </ac:spMkLst>
        </pc:spChg>
        <pc:spChg chg="add mod">
          <ac:chgData name="Tassia Vieira Sales" userId="ad45c62a-2c9c-4d6c-97dc-d249ba514898" providerId="ADAL" clId="{7DB27FCC-4D4C-41AD-A77D-32B1A2DC5CDB}" dt="2026-10-16T17:02:56" v="13" actId="1076"/>
          <ac:spMkLst>
            <pc:docMk/>
            <pc:sldMk cId="1361586582" sldId="402"/>
            <ac:spMk id="14" creationId="{8ECA4FF6-F8F5-F67F-163B-B41D52996FE9}"/>
          </ac:spMkLst>
        </pc:spChg>
        <pc:spChg chg="add mod">
          <ac:chgData name="Tassia Vieira Sales" userId="ad45c62a-2c9c-4d6c-97dc-d249ba514898" providerId="ADAL" clId="{7DB27FCC-4D4C-41AD-A77D-32B1A2DC5CDB}" dt="2026-10-16T17:02:40.274" v="11"/>
          <ac:spMkLst>
            <pc:docMk/>
            <pc:sldMk cId="1361586582" sldId="402"/>
            <ac:spMk id="16" creationId="{CE5D5746-DC8A-7524-A3BB-C710BAD49ACA}"/>
          </ac:spMkLst>
        </pc:spChg>
      </pc:sldChg>
      <pc:sldChg chg="addSp modSp mod modTransition">
        <pc:chgData name="Tassia Vieira Sales" userId="ad45c62a-2c9c-4d6c-97dc-d249ba514898" providerId="ADAL" clId="{7DB27FCC-4D4C-41AD-A77D-32B1A2DC5CDB}" dt="2026-10-20T16:59:00.979" v="2716"/>
        <pc:sldMkLst>
          <pc:docMk/>
          <pc:sldMk cId="905450359" sldId="403"/>
        </pc:sldMkLst>
        <pc:spChg chg="add mod">
          <ac:chgData name="Tassia Vieira Sales" userId="ad45c62a-2c9c-4d6c-97dc-d249ba514898" providerId="ADAL" clId="{7DB27FCC-4D4C-41AD-A77D-32B1A2DC5CDB}" dt="2026-10-16T17:04:47.255" v="31" actId="1076"/>
          <ac:spMkLst>
            <pc:docMk/>
            <pc:sldMk cId="905450359" sldId="403"/>
            <ac:spMk id="12" creationId="{57931189-DB87-47A4-D653-B0695593C4B9}"/>
          </ac:spMkLst>
        </pc:spChg>
        <pc:spChg chg="add mod">
          <ac:chgData name="Tassia Vieira Sales" userId="ad45c62a-2c9c-4d6c-97dc-d249ba514898" providerId="ADAL" clId="{7DB27FCC-4D4C-41AD-A77D-32B1A2DC5CDB}" dt="2026-10-16T17:05:05.119" v="35" actId="1076"/>
          <ac:spMkLst>
            <pc:docMk/>
            <pc:sldMk cId="905450359" sldId="403"/>
            <ac:spMk id="18" creationId="{0FB4B5C9-37F0-C723-CA39-450C0E235A59}"/>
          </ac:spMkLst>
        </pc:spChg>
        <pc:spChg chg="add mod">
          <ac:chgData name="Tassia Vieira Sales" userId="ad45c62a-2c9c-4d6c-97dc-d249ba514898" providerId="ADAL" clId="{7DB27FCC-4D4C-41AD-A77D-32B1A2DC5CDB}" dt="2026-10-16T17:05:11.936" v="37" actId="1076"/>
          <ac:spMkLst>
            <pc:docMk/>
            <pc:sldMk cId="905450359" sldId="403"/>
            <ac:spMk id="20" creationId="{CA97E732-8AD8-DECE-2DFE-4ECD82E0314E}"/>
          </ac:spMkLst>
        </pc:spChg>
      </pc:sldChg>
      <pc:sldChg chg="addSp delSp modSp add mod modTransition">
        <pc:chgData name="Tassia Vieira Sales" userId="ad45c62a-2c9c-4d6c-97dc-d249ba514898" providerId="ADAL" clId="{7DB27FCC-4D4C-41AD-A77D-32B1A2DC5CDB}" dt="2026-10-20T17:00:10.731" v="2726"/>
        <pc:sldMkLst>
          <pc:docMk/>
          <pc:sldMk cId="1079971093" sldId="404"/>
        </pc:sldMkLst>
        <pc:spChg chg="mod">
          <ac:chgData name="Tassia Vieira Sales" userId="ad45c62a-2c9c-4d6c-97dc-d249ba514898" providerId="ADAL" clId="{7DB27FCC-4D4C-41AD-A77D-32B1A2DC5CDB}" dt="2026-10-16T17:19:50.898" v="259" actId="1076"/>
          <ac:spMkLst>
            <pc:docMk/>
            <pc:sldMk cId="1079971093" sldId="404"/>
            <ac:spMk id="5" creationId="{A0C36CCD-639A-B8FF-E9C6-A6FCBEF25C63}"/>
          </ac:spMkLst>
        </pc:spChg>
        <pc:spChg chg="mod">
          <ac:chgData name="Tassia Vieira Sales" userId="ad45c62a-2c9c-4d6c-97dc-d249ba514898" providerId="ADAL" clId="{7DB27FCC-4D4C-41AD-A77D-32B1A2DC5CDB}" dt="2026-10-16T17:20:25.091" v="285" actId="14100"/>
          <ac:spMkLst>
            <pc:docMk/>
            <pc:sldMk cId="1079971093" sldId="404"/>
            <ac:spMk id="8" creationId="{28C20AA9-946D-3BEB-D86F-55C480787536}"/>
          </ac:spMkLst>
        </pc:spChg>
        <pc:spChg chg="add mod">
          <ac:chgData name="Tassia Vieira Sales" userId="ad45c62a-2c9c-4d6c-97dc-d249ba514898" providerId="ADAL" clId="{7DB27FCC-4D4C-41AD-A77D-32B1A2DC5CDB}" dt="2026-10-16T17:29:22.715" v="330" actId="1076"/>
          <ac:spMkLst>
            <pc:docMk/>
            <pc:sldMk cId="1079971093" sldId="404"/>
            <ac:spMk id="13" creationId="{5011807F-102D-E6CD-6CFE-AFB1A83DB9AD}"/>
          </ac:spMkLst>
        </pc:spChg>
        <pc:spChg chg="add mod">
          <ac:chgData name="Tassia Vieira Sales" userId="ad45c62a-2c9c-4d6c-97dc-d249ba514898" providerId="ADAL" clId="{7DB27FCC-4D4C-41AD-A77D-32B1A2DC5CDB}" dt="2026-10-16T17:29:41.685" v="335" actId="1076"/>
          <ac:spMkLst>
            <pc:docMk/>
            <pc:sldMk cId="1079971093" sldId="404"/>
            <ac:spMk id="15" creationId="{FA7DB654-0F45-2EB8-9008-F294CD2B106C}"/>
          </ac:spMkLst>
        </pc:spChg>
        <pc:spChg chg="add mod">
          <ac:chgData name="Tassia Vieira Sales" userId="ad45c62a-2c9c-4d6c-97dc-d249ba514898" providerId="ADAL" clId="{7DB27FCC-4D4C-41AD-A77D-32B1A2DC5CDB}" dt="2026-10-16T17:29:48.870" v="337" actId="1076"/>
          <ac:spMkLst>
            <pc:docMk/>
            <pc:sldMk cId="1079971093" sldId="404"/>
            <ac:spMk id="16" creationId="{775DF4E0-BD3C-0804-399C-202FC3902643}"/>
          </ac:spMkLst>
        </pc:spChg>
        <pc:spChg chg="add mod">
          <ac:chgData name="Tassia Vieira Sales" userId="ad45c62a-2c9c-4d6c-97dc-d249ba514898" providerId="ADAL" clId="{7DB27FCC-4D4C-41AD-A77D-32B1A2DC5CDB}" dt="2026-10-16T17:38:38.165" v="358" actId="1076"/>
          <ac:spMkLst>
            <pc:docMk/>
            <pc:sldMk cId="1079971093" sldId="404"/>
            <ac:spMk id="18" creationId="{D9FB3EB3-0196-3DDA-9650-F7B4299B032F}"/>
          </ac:spMkLst>
        </pc:spChg>
        <pc:spChg chg="add mod">
          <ac:chgData name="Tassia Vieira Sales" userId="ad45c62a-2c9c-4d6c-97dc-d249ba514898" providerId="ADAL" clId="{7DB27FCC-4D4C-41AD-A77D-32B1A2DC5CDB}" dt="2026-10-16T17:39:47.093" v="375" actId="1076"/>
          <ac:spMkLst>
            <pc:docMk/>
            <pc:sldMk cId="1079971093" sldId="404"/>
            <ac:spMk id="20" creationId="{24B7725A-6E9D-74B1-9154-C2FAB5B83C36}"/>
          </ac:spMkLst>
        </pc:spChg>
        <pc:spChg chg="mod">
          <ac:chgData name="Tassia Vieira Sales" userId="ad45c62a-2c9c-4d6c-97dc-d249ba514898" providerId="ADAL" clId="{7DB27FCC-4D4C-41AD-A77D-32B1A2DC5CDB}" dt="2026-10-16T17:41:10.948" v="400" actId="1076"/>
          <ac:spMkLst>
            <pc:docMk/>
            <pc:sldMk cId="1079971093" sldId="404"/>
            <ac:spMk id="31" creationId="{71A9D81D-4CD8-A492-A9EC-3F6760B1215B}"/>
          </ac:spMkLst>
        </pc:spChg>
        <pc:picChg chg="mod">
          <ac:chgData name="Tassia Vieira Sales" userId="ad45c62a-2c9c-4d6c-97dc-d249ba514898" providerId="ADAL" clId="{7DB27FCC-4D4C-41AD-A77D-32B1A2DC5CDB}" dt="2026-10-16T17:19:39.682" v="258" actId="108"/>
          <ac:picMkLst>
            <pc:docMk/>
            <pc:sldMk cId="1079971093" sldId="404"/>
            <ac:picMk id="4" creationId="{FB226592-ECB5-E77A-052C-62626B13B530}"/>
          </ac:picMkLst>
        </pc:picChg>
        <pc:picChg chg="mod">
          <ac:chgData name="Tassia Vieira Sales" userId="ad45c62a-2c9c-4d6c-97dc-d249ba514898" providerId="ADAL" clId="{7DB27FCC-4D4C-41AD-A77D-32B1A2DC5CDB}" dt="2026-10-16T17:19:32.497" v="257" actId="108"/>
          <ac:picMkLst>
            <pc:docMk/>
            <pc:sldMk cId="1079971093" sldId="404"/>
            <ac:picMk id="6" creationId="{E0BEF9BE-C494-C6B5-73B5-1BCC03068F0A}"/>
          </ac:picMkLst>
        </pc:picChg>
        <pc:picChg chg="add mod">
          <ac:chgData name="Tassia Vieira Sales" userId="ad45c62a-2c9c-4d6c-97dc-d249ba514898" providerId="ADAL" clId="{7DB27FCC-4D4C-41AD-A77D-32B1A2DC5CDB}" dt="2026-10-16T17:39:44.652" v="374" actId="1076"/>
          <ac:picMkLst>
            <pc:docMk/>
            <pc:sldMk cId="1079971093" sldId="404"/>
            <ac:picMk id="1026" creationId="{CD35A6F5-5918-7667-E73E-FB6BD0B302C8}"/>
          </ac:picMkLst>
        </pc:picChg>
      </pc:sldChg>
      <pc:sldChg chg="addSp delSp modSp add mod modTransition">
        <pc:chgData name="Tassia Vieira Sales" userId="ad45c62a-2c9c-4d6c-97dc-d249ba514898" providerId="ADAL" clId="{7DB27FCC-4D4C-41AD-A77D-32B1A2DC5CDB}" dt="2026-10-20T17:00:13.828" v="2727"/>
        <pc:sldMkLst>
          <pc:docMk/>
          <pc:sldMk cId="383706346" sldId="405"/>
        </pc:sldMkLst>
        <pc:spChg chg="mod">
          <ac:chgData name="Tassia Vieira Sales" userId="ad45c62a-2c9c-4d6c-97dc-d249ba514898" providerId="ADAL" clId="{7DB27FCC-4D4C-41AD-A77D-32B1A2DC5CDB}" dt="2026-10-16T17:30:08.517" v="341" actId="1076"/>
          <ac:spMkLst>
            <pc:docMk/>
            <pc:sldMk cId="383706346" sldId="405"/>
            <ac:spMk id="5" creationId="{4251A4D7-E037-22CF-CEBF-2CA14473E40F}"/>
          </ac:spMkLst>
        </pc:spChg>
        <pc:spChg chg="mod">
          <ac:chgData name="Tassia Vieira Sales" userId="ad45c62a-2c9c-4d6c-97dc-d249ba514898" providerId="ADAL" clId="{7DB27FCC-4D4C-41AD-A77D-32B1A2DC5CDB}" dt="2026-10-16T17:40:33.556" v="393" actId="1076"/>
          <ac:spMkLst>
            <pc:docMk/>
            <pc:sldMk cId="383706346" sldId="405"/>
            <ac:spMk id="8" creationId="{F706134A-C3FB-48D6-E2CA-23A0338B5D96}"/>
          </ac:spMkLst>
        </pc:spChg>
        <pc:spChg chg="add mod">
          <ac:chgData name="Tassia Vieira Sales" userId="ad45c62a-2c9c-4d6c-97dc-d249ba514898" providerId="ADAL" clId="{7DB27FCC-4D4C-41AD-A77D-32B1A2DC5CDB}" dt="2026-10-16T17:46:15.147" v="407" actId="1076"/>
          <ac:spMkLst>
            <pc:docMk/>
            <pc:sldMk cId="383706346" sldId="405"/>
            <ac:spMk id="14" creationId="{277C1209-EE4E-47D1-47E5-86238F5ECB02}"/>
          </ac:spMkLst>
        </pc:spChg>
        <pc:spChg chg="add mod">
          <ac:chgData name="Tassia Vieira Sales" userId="ad45c62a-2c9c-4d6c-97dc-d249ba514898" providerId="ADAL" clId="{7DB27FCC-4D4C-41AD-A77D-32B1A2DC5CDB}" dt="2026-10-16T17:47:01.663" v="414" actId="1076"/>
          <ac:spMkLst>
            <pc:docMk/>
            <pc:sldMk cId="383706346" sldId="405"/>
            <ac:spMk id="18" creationId="{9EBF4F53-82E2-E987-083B-0B6116F7781E}"/>
          </ac:spMkLst>
        </pc:spChg>
        <pc:spChg chg="mod">
          <ac:chgData name="Tassia Vieira Sales" userId="ad45c62a-2c9c-4d6c-97dc-d249ba514898" providerId="ADAL" clId="{7DB27FCC-4D4C-41AD-A77D-32B1A2DC5CDB}" dt="2026-10-16T17:45:57.957" v="403" actId="1076"/>
          <ac:spMkLst>
            <pc:docMk/>
            <pc:sldMk cId="383706346" sldId="405"/>
            <ac:spMk id="31" creationId="{73511FD2-8C7B-2A83-C630-347AF6AE1116}"/>
          </ac:spMkLst>
        </pc:spChg>
        <pc:picChg chg="mod">
          <ac:chgData name="Tassia Vieira Sales" userId="ad45c62a-2c9c-4d6c-97dc-d249ba514898" providerId="ADAL" clId="{7DB27FCC-4D4C-41AD-A77D-32B1A2DC5CDB}" dt="2026-10-16T17:30:04.147" v="340" actId="108"/>
          <ac:picMkLst>
            <pc:docMk/>
            <pc:sldMk cId="383706346" sldId="405"/>
            <ac:picMk id="6" creationId="{2B922C73-152D-FB48-4A49-9201153D7DFD}"/>
          </ac:picMkLst>
        </pc:picChg>
        <pc:picChg chg="mod">
          <ac:chgData name="Tassia Vieira Sales" userId="ad45c62a-2c9c-4d6c-97dc-d249ba514898" providerId="ADAL" clId="{7DB27FCC-4D4C-41AD-A77D-32B1A2DC5CDB}" dt="2026-10-16T17:29:59.923" v="339" actId="108"/>
          <ac:picMkLst>
            <pc:docMk/>
            <pc:sldMk cId="383706346" sldId="405"/>
            <ac:picMk id="7" creationId="{05CD0856-534F-9684-5E46-6CA25077F686}"/>
          </ac:picMkLst>
        </pc:picChg>
        <pc:picChg chg="add mod">
          <ac:chgData name="Tassia Vieira Sales" userId="ad45c62a-2c9c-4d6c-97dc-d249ba514898" providerId="ADAL" clId="{7DB27FCC-4D4C-41AD-A77D-32B1A2DC5CDB}" dt="2026-10-16T17:46:22.279" v="408" actId="1076"/>
          <ac:picMkLst>
            <pc:docMk/>
            <pc:sldMk cId="383706346" sldId="405"/>
            <ac:picMk id="2050" creationId="{181309EF-7A77-69AD-2A75-84CBE318B518}"/>
          </ac:picMkLst>
        </pc:picChg>
      </pc:sldChg>
      <pc:sldChg chg="addSp delSp modSp add mod modTransition">
        <pc:chgData name="Tassia Vieira Sales" userId="ad45c62a-2c9c-4d6c-97dc-d249ba514898" providerId="ADAL" clId="{7DB27FCC-4D4C-41AD-A77D-32B1A2DC5CDB}" dt="2026-10-20T17:00:17.404" v="2728"/>
        <pc:sldMkLst>
          <pc:docMk/>
          <pc:sldMk cId="230711255" sldId="406"/>
        </pc:sldMkLst>
        <pc:spChg chg="mod">
          <ac:chgData name="Tassia Vieira Sales" userId="ad45c62a-2c9c-4d6c-97dc-d249ba514898" providerId="ADAL" clId="{7DB27FCC-4D4C-41AD-A77D-32B1A2DC5CDB}" dt="2026-10-16T17:47:49.887" v="418" actId="1076"/>
          <ac:spMkLst>
            <pc:docMk/>
            <pc:sldMk cId="230711255" sldId="406"/>
            <ac:spMk id="5" creationId="{A899C3D1-8E78-03B3-74C4-1E692A442289}"/>
          </ac:spMkLst>
        </pc:spChg>
        <pc:spChg chg="mod">
          <ac:chgData name="Tassia Vieira Sales" userId="ad45c62a-2c9c-4d6c-97dc-d249ba514898" providerId="ADAL" clId="{7DB27FCC-4D4C-41AD-A77D-32B1A2DC5CDB}" dt="2026-10-16T17:48:08.248" v="430" actId="14100"/>
          <ac:spMkLst>
            <pc:docMk/>
            <pc:sldMk cId="230711255" sldId="406"/>
            <ac:spMk id="8" creationId="{D88CD4C5-73B6-C7C1-20CE-6160A3FF40D3}"/>
          </ac:spMkLst>
        </pc:spChg>
        <pc:spChg chg="mod">
          <ac:chgData name="Tassia Vieira Sales" userId="ad45c62a-2c9c-4d6c-97dc-d249ba514898" providerId="ADAL" clId="{7DB27FCC-4D4C-41AD-A77D-32B1A2DC5CDB}" dt="2026-10-16T17:48:39.353" v="436" actId="1076"/>
          <ac:spMkLst>
            <pc:docMk/>
            <pc:sldMk cId="230711255" sldId="406"/>
            <ac:spMk id="14" creationId="{4A965E8A-B380-B8B0-1190-A701ECA4DA3D}"/>
          </ac:spMkLst>
        </pc:spChg>
        <pc:spChg chg="add mod">
          <ac:chgData name="Tassia Vieira Sales" userId="ad45c62a-2c9c-4d6c-97dc-d249ba514898" providerId="ADAL" clId="{7DB27FCC-4D4C-41AD-A77D-32B1A2DC5CDB}" dt="2026-10-16T17:51:17.219" v="462" actId="1076"/>
          <ac:spMkLst>
            <pc:docMk/>
            <pc:sldMk cId="230711255" sldId="406"/>
            <ac:spMk id="19" creationId="{8D7EAB22-B875-F206-2F17-1E3E532ED5EB}"/>
          </ac:spMkLst>
        </pc:spChg>
        <pc:spChg chg="add mod">
          <ac:chgData name="Tassia Vieira Sales" userId="ad45c62a-2c9c-4d6c-97dc-d249ba514898" providerId="ADAL" clId="{7DB27FCC-4D4C-41AD-A77D-32B1A2DC5CDB}" dt="2026-10-16T17:55:29.437" v="470" actId="1076"/>
          <ac:spMkLst>
            <pc:docMk/>
            <pc:sldMk cId="230711255" sldId="406"/>
            <ac:spMk id="23" creationId="{B0676B7D-12A4-5E16-B10A-86B4288CAF35}"/>
          </ac:spMkLst>
        </pc:spChg>
        <pc:spChg chg="mod">
          <ac:chgData name="Tassia Vieira Sales" userId="ad45c62a-2c9c-4d6c-97dc-d249ba514898" providerId="ADAL" clId="{7DB27FCC-4D4C-41AD-A77D-32B1A2DC5CDB}" dt="2026-10-16T17:49:02.890" v="441" actId="1076"/>
          <ac:spMkLst>
            <pc:docMk/>
            <pc:sldMk cId="230711255" sldId="406"/>
            <ac:spMk id="31" creationId="{345B7D80-68C0-B265-E4D0-96D6BE7F3291}"/>
          </ac:spMkLst>
        </pc:spChg>
        <pc:picChg chg="mod">
          <ac:chgData name="Tassia Vieira Sales" userId="ad45c62a-2c9c-4d6c-97dc-d249ba514898" providerId="ADAL" clId="{7DB27FCC-4D4C-41AD-A77D-32B1A2DC5CDB}" dt="2026-10-16T17:47:43" v="417" actId="108"/>
          <ac:picMkLst>
            <pc:docMk/>
            <pc:sldMk cId="230711255" sldId="406"/>
            <ac:picMk id="7" creationId="{8E64241B-B068-FE6D-5B44-9862599CB3D9}"/>
          </ac:picMkLst>
        </pc:picChg>
        <pc:picChg chg="mod">
          <ac:chgData name="Tassia Vieira Sales" userId="ad45c62a-2c9c-4d6c-97dc-d249ba514898" providerId="ADAL" clId="{7DB27FCC-4D4C-41AD-A77D-32B1A2DC5CDB}" dt="2026-10-16T17:47:38.607" v="416" actId="108"/>
          <ac:picMkLst>
            <pc:docMk/>
            <pc:sldMk cId="230711255" sldId="406"/>
            <ac:picMk id="10" creationId="{56DCB60F-3103-2BE3-7EEF-0B5F09A7E482}"/>
          </ac:picMkLst>
        </pc:picChg>
        <pc:picChg chg="add mod">
          <ac:chgData name="Tassia Vieira Sales" userId="ad45c62a-2c9c-4d6c-97dc-d249ba514898" providerId="ADAL" clId="{7DB27FCC-4D4C-41AD-A77D-32B1A2DC5CDB}" dt="2026-10-16T18:20:08.890" v="710" actId="208"/>
          <ac:picMkLst>
            <pc:docMk/>
            <pc:sldMk cId="230711255" sldId="406"/>
            <ac:picMk id="12" creationId="{524FA89D-100E-DB2F-15ED-97D03AD50C41}"/>
          </ac:picMkLst>
        </pc:picChg>
        <pc:picChg chg="add mod">
          <ac:chgData name="Tassia Vieira Sales" userId="ad45c62a-2c9c-4d6c-97dc-d249ba514898" providerId="ADAL" clId="{7DB27FCC-4D4C-41AD-A77D-32B1A2DC5CDB}" dt="2026-10-16T18:20:13.317" v="711" actId="208"/>
          <ac:picMkLst>
            <pc:docMk/>
            <pc:sldMk cId="230711255" sldId="406"/>
            <ac:picMk id="21" creationId="{29DB1193-DA14-E65D-C2A8-E5108510DCCE}"/>
          </ac:picMkLst>
        </pc:picChg>
      </pc:sldChg>
      <pc:sldChg chg="addSp delSp modSp add mod modTransition">
        <pc:chgData name="Tassia Vieira Sales" userId="ad45c62a-2c9c-4d6c-97dc-d249ba514898" providerId="ADAL" clId="{7DB27FCC-4D4C-41AD-A77D-32B1A2DC5CDB}" dt="2026-10-20T17:12:40.813" v="2775"/>
        <pc:sldMkLst>
          <pc:docMk/>
          <pc:sldMk cId="3771913838" sldId="407"/>
        </pc:sldMkLst>
        <pc:spChg chg="mod">
          <ac:chgData name="Tassia Vieira Sales" userId="ad45c62a-2c9c-4d6c-97dc-d249ba514898" providerId="ADAL" clId="{7DB27FCC-4D4C-41AD-A77D-32B1A2DC5CDB}" dt="2026-10-16T18:06:04.834" v="582" actId="1076"/>
          <ac:spMkLst>
            <pc:docMk/>
            <pc:sldMk cId="3771913838" sldId="407"/>
            <ac:spMk id="8" creationId="{BDD85CF6-32BF-A64A-3B93-A14738428F50}"/>
          </ac:spMkLst>
        </pc:spChg>
        <pc:spChg chg="add mod">
          <ac:chgData name="Tassia Vieira Sales" userId="ad45c62a-2c9c-4d6c-97dc-d249ba514898" providerId="ADAL" clId="{7DB27FCC-4D4C-41AD-A77D-32B1A2DC5CDB}" dt="2026-10-16T18:06:24.035" v="587" actId="1076"/>
          <ac:spMkLst>
            <pc:docMk/>
            <pc:sldMk cId="3771913838" sldId="407"/>
            <ac:spMk id="12" creationId="{9EB59916-FA4C-1BFD-8633-53810683A672}"/>
          </ac:spMkLst>
        </pc:spChg>
        <pc:spChg chg="add mod">
          <ac:chgData name="Tassia Vieira Sales" userId="ad45c62a-2c9c-4d6c-97dc-d249ba514898" providerId="ADAL" clId="{7DB27FCC-4D4C-41AD-A77D-32B1A2DC5CDB}" dt="2026-10-16T18:07:47.581" v="598" actId="1076"/>
          <ac:spMkLst>
            <pc:docMk/>
            <pc:sldMk cId="3771913838" sldId="407"/>
            <ac:spMk id="15" creationId="{AFB477A3-C114-A532-B2F4-67D629628414}"/>
          </ac:spMkLst>
        </pc:spChg>
        <pc:spChg chg="mod">
          <ac:chgData name="Tassia Vieira Sales" userId="ad45c62a-2c9c-4d6c-97dc-d249ba514898" providerId="ADAL" clId="{7DB27FCC-4D4C-41AD-A77D-32B1A2DC5CDB}" dt="2026-10-16T18:04:36.856" v="558" actId="1076"/>
          <ac:spMkLst>
            <pc:docMk/>
            <pc:sldMk cId="3771913838" sldId="407"/>
            <ac:spMk id="18" creationId="{45C8F3D6-FF31-7E57-266E-0496C46A1EB4}"/>
          </ac:spMkLst>
        </pc:spChg>
        <pc:spChg chg="mod">
          <ac:chgData name="Tassia Vieira Sales" userId="ad45c62a-2c9c-4d6c-97dc-d249ba514898" providerId="ADAL" clId="{7DB27FCC-4D4C-41AD-A77D-32B1A2DC5CDB}" dt="2026-10-16T18:06:26.251" v="588" actId="1076"/>
          <ac:spMkLst>
            <pc:docMk/>
            <pc:sldMk cId="3771913838" sldId="407"/>
            <ac:spMk id="20" creationId="{87AF3EAD-C866-6DE8-1000-FBF436700A8E}"/>
          </ac:spMkLst>
        </pc:spChg>
        <pc:picChg chg="mod">
          <ac:chgData name="Tassia Vieira Sales" userId="ad45c62a-2c9c-4d6c-97dc-d249ba514898" providerId="ADAL" clId="{7DB27FCC-4D4C-41AD-A77D-32B1A2DC5CDB}" dt="2026-10-16T18:04:27.590" v="556" actId="108"/>
          <ac:picMkLst>
            <pc:docMk/>
            <pc:sldMk cId="3771913838" sldId="407"/>
            <ac:picMk id="4" creationId="{852722D5-DCFF-3E13-0D2A-E51B8500A7A5}"/>
          </ac:picMkLst>
        </pc:picChg>
        <pc:picChg chg="mod">
          <ac:chgData name="Tassia Vieira Sales" userId="ad45c62a-2c9c-4d6c-97dc-d249ba514898" providerId="ADAL" clId="{7DB27FCC-4D4C-41AD-A77D-32B1A2DC5CDB}" dt="2026-10-16T18:04:22.646" v="555" actId="108"/>
          <ac:picMkLst>
            <pc:docMk/>
            <pc:sldMk cId="3771913838" sldId="407"/>
            <ac:picMk id="5" creationId="{271D8B82-7F87-566E-FA0E-748544055CBA}"/>
          </ac:picMkLst>
        </pc:picChg>
        <pc:picChg chg="mod">
          <ac:chgData name="Tassia Vieira Sales" userId="ad45c62a-2c9c-4d6c-97dc-d249ba514898" providerId="ADAL" clId="{7DB27FCC-4D4C-41AD-A77D-32B1A2DC5CDB}" dt="2026-10-16T18:04:31.393" v="557" actId="108"/>
          <ac:picMkLst>
            <pc:docMk/>
            <pc:sldMk cId="3771913838" sldId="407"/>
            <ac:picMk id="7" creationId="{3A111117-D04D-5D8E-75F2-54FD6D72DAD2}"/>
          </ac:picMkLst>
        </pc:picChg>
        <pc:picChg chg="add mod">
          <ac:chgData name="Tassia Vieira Sales" userId="ad45c62a-2c9c-4d6c-97dc-d249ba514898" providerId="ADAL" clId="{7DB27FCC-4D4C-41AD-A77D-32B1A2DC5CDB}" dt="2026-10-16T18:07:49.325" v="599" actId="1076"/>
          <ac:picMkLst>
            <pc:docMk/>
            <pc:sldMk cId="3771913838" sldId="407"/>
            <ac:picMk id="3074" creationId="{3B2692E6-333F-905B-C36D-F3C509DB2D82}"/>
          </ac:picMkLst>
        </pc:picChg>
      </pc:sldChg>
      <pc:sldChg chg="addSp delSp modSp add mod modTransition">
        <pc:chgData name="Tassia Vieira Sales" userId="ad45c62a-2c9c-4d6c-97dc-d249ba514898" providerId="ADAL" clId="{7DB27FCC-4D4C-41AD-A77D-32B1A2DC5CDB}" dt="2026-10-20T17:12:43.949" v="2776"/>
        <pc:sldMkLst>
          <pc:docMk/>
          <pc:sldMk cId="880526213" sldId="408"/>
        </pc:sldMkLst>
        <pc:spChg chg="mod">
          <ac:chgData name="Tassia Vieira Sales" userId="ad45c62a-2c9c-4d6c-97dc-d249ba514898" providerId="ADAL" clId="{7DB27FCC-4D4C-41AD-A77D-32B1A2DC5CDB}" dt="2026-10-16T18:08:04.344" v="617" actId="20577"/>
          <ac:spMkLst>
            <pc:docMk/>
            <pc:sldMk cId="880526213" sldId="408"/>
            <ac:spMk id="8" creationId="{07A21765-541E-7EB1-B1F5-AD7BB3DDB806}"/>
          </ac:spMkLst>
        </pc:spChg>
        <pc:spChg chg="mod">
          <ac:chgData name="Tassia Vieira Sales" userId="ad45c62a-2c9c-4d6c-97dc-d249ba514898" providerId="ADAL" clId="{7DB27FCC-4D4C-41AD-A77D-32B1A2DC5CDB}" dt="2026-10-16T18:09:06.445" v="625" actId="1076"/>
          <ac:spMkLst>
            <pc:docMk/>
            <pc:sldMk cId="880526213" sldId="408"/>
            <ac:spMk id="12" creationId="{FCF16612-1D98-B56A-A997-57422D3CB271}"/>
          </ac:spMkLst>
        </pc:spChg>
        <pc:spChg chg="mod">
          <ac:chgData name="Tassia Vieira Sales" userId="ad45c62a-2c9c-4d6c-97dc-d249ba514898" providerId="ADAL" clId="{7DB27FCC-4D4C-41AD-A77D-32B1A2DC5CDB}" dt="2026-10-16T18:10:09.759" v="634" actId="1076"/>
          <ac:spMkLst>
            <pc:docMk/>
            <pc:sldMk cId="880526213" sldId="408"/>
            <ac:spMk id="15" creationId="{603F5ED9-D0B3-6A3B-A6C5-FEF81759F445}"/>
          </ac:spMkLst>
        </pc:spChg>
        <pc:spChg chg="mod">
          <ac:chgData name="Tassia Vieira Sales" userId="ad45c62a-2c9c-4d6c-97dc-d249ba514898" providerId="ADAL" clId="{7DB27FCC-4D4C-41AD-A77D-32B1A2DC5CDB}" dt="2026-10-16T18:10:36.015" v="638" actId="1076"/>
          <ac:spMkLst>
            <pc:docMk/>
            <pc:sldMk cId="880526213" sldId="408"/>
            <ac:spMk id="18" creationId="{B2077E7F-69C0-5351-4528-47CBFD43B2ED}"/>
          </ac:spMkLst>
        </pc:spChg>
        <pc:spChg chg="mod">
          <ac:chgData name="Tassia Vieira Sales" userId="ad45c62a-2c9c-4d6c-97dc-d249ba514898" providerId="ADAL" clId="{7DB27FCC-4D4C-41AD-A77D-32B1A2DC5CDB}" dt="2026-10-16T18:34:49.627" v="904" actId="108"/>
          <ac:spMkLst>
            <pc:docMk/>
            <pc:sldMk cId="880526213" sldId="408"/>
            <ac:spMk id="20" creationId="{C2CD4501-5BA4-295D-62B1-1AF04384B927}"/>
          </ac:spMkLst>
        </pc:spChg>
        <pc:picChg chg="mod">
          <ac:chgData name="Tassia Vieira Sales" userId="ad45c62a-2c9c-4d6c-97dc-d249ba514898" providerId="ADAL" clId="{7DB27FCC-4D4C-41AD-A77D-32B1A2DC5CDB}" dt="2026-10-16T18:10:21.932" v="636" actId="108"/>
          <ac:picMkLst>
            <pc:docMk/>
            <pc:sldMk cId="880526213" sldId="408"/>
            <ac:picMk id="5" creationId="{C49219C2-EA9F-9185-8B41-EC92A6150EC1}"/>
          </ac:picMkLst>
        </pc:picChg>
        <pc:picChg chg="mod">
          <ac:chgData name="Tassia Vieira Sales" userId="ad45c62a-2c9c-4d6c-97dc-d249ba514898" providerId="ADAL" clId="{7DB27FCC-4D4C-41AD-A77D-32B1A2DC5CDB}" dt="2026-10-16T18:10:18.892" v="635" actId="108"/>
          <ac:picMkLst>
            <pc:docMk/>
            <pc:sldMk cId="880526213" sldId="408"/>
            <ac:picMk id="6" creationId="{6CC28AD1-B2C9-6928-15B5-617DB05573CA}"/>
          </ac:picMkLst>
        </pc:picChg>
        <pc:picChg chg="add mod">
          <ac:chgData name="Tassia Vieira Sales" userId="ad45c62a-2c9c-4d6c-97dc-d249ba514898" providerId="ADAL" clId="{7DB27FCC-4D4C-41AD-A77D-32B1A2DC5CDB}" dt="2026-10-16T18:10:04.254" v="632" actId="1076"/>
          <ac:picMkLst>
            <pc:docMk/>
            <pc:sldMk cId="880526213" sldId="408"/>
            <ac:picMk id="5122" creationId="{C7ABB44C-BDCF-9291-0F0E-9A0B0DA2CEE8}"/>
          </ac:picMkLst>
        </pc:picChg>
      </pc:sldChg>
      <pc:sldChg chg="addSp delSp modSp add mod modTransition">
        <pc:chgData name="Tassia Vieira Sales" userId="ad45c62a-2c9c-4d6c-97dc-d249ba514898" providerId="ADAL" clId="{7DB27FCC-4D4C-41AD-A77D-32B1A2DC5CDB}" dt="2026-10-20T17:12:46.469" v="2777"/>
        <pc:sldMkLst>
          <pc:docMk/>
          <pc:sldMk cId="1218571212" sldId="409"/>
        </pc:sldMkLst>
        <pc:spChg chg="mod">
          <ac:chgData name="Tassia Vieira Sales" userId="ad45c62a-2c9c-4d6c-97dc-d249ba514898" providerId="ADAL" clId="{7DB27FCC-4D4C-41AD-A77D-32B1A2DC5CDB}" dt="2026-10-16T18:19:45.808" v="707" actId="14100"/>
          <ac:spMkLst>
            <pc:docMk/>
            <pc:sldMk cId="1218571212" sldId="409"/>
            <ac:spMk id="8" creationId="{E023FE2E-FE0C-878A-CF4B-9FE32D7D9214}"/>
          </ac:spMkLst>
        </pc:spChg>
        <pc:spChg chg="mod">
          <ac:chgData name="Tassia Vieira Sales" userId="ad45c62a-2c9c-4d6c-97dc-d249ba514898" providerId="ADAL" clId="{7DB27FCC-4D4C-41AD-A77D-32B1A2DC5CDB}" dt="2026-10-16T18:19:43.168" v="706" actId="14100"/>
          <ac:spMkLst>
            <pc:docMk/>
            <pc:sldMk cId="1218571212" sldId="409"/>
            <ac:spMk id="12" creationId="{80A0E4B9-575F-4630-E268-691732C153DC}"/>
          </ac:spMkLst>
        </pc:spChg>
        <pc:spChg chg="mod">
          <ac:chgData name="Tassia Vieira Sales" userId="ad45c62a-2c9c-4d6c-97dc-d249ba514898" providerId="ADAL" clId="{7DB27FCC-4D4C-41AD-A77D-32B1A2DC5CDB}" dt="2026-10-16T18:30:35.740" v="784" actId="1076"/>
          <ac:spMkLst>
            <pc:docMk/>
            <pc:sldMk cId="1218571212" sldId="409"/>
            <ac:spMk id="13" creationId="{904391C0-DA63-35D1-4A0C-024908EE6B12}"/>
          </ac:spMkLst>
        </pc:spChg>
        <pc:spChg chg="add mod">
          <ac:chgData name="Tassia Vieira Sales" userId="ad45c62a-2c9c-4d6c-97dc-d249ba514898" providerId="ADAL" clId="{7DB27FCC-4D4C-41AD-A77D-32B1A2DC5CDB}" dt="2026-10-16T18:21:59.917" v="721" actId="1076"/>
          <ac:spMkLst>
            <pc:docMk/>
            <pc:sldMk cId="1218571212" sldId="409"/>
            <ac:spMk id="14" creationId="{BF2FB895-AC3B-A856-34C4-C73FEA31B81B}"/>
          </ac:spMkLst>
        </pc:spChg>
        <pc:spChg chg="mod">
          <ac:chgData name="Tassia Vieira Sales" userId="ad45c62a-2c9c-4d6c-97dc-d249ba514898" providerId="ADAL" clId="{7DB27FCC-4D4C-41AD-A77D-32B1A2DC5CDB}" dt="2026-10-16T18:15:31.152" v="642" actId="1076"/>
          <ac:spMkLst>
            <pc:docMk/>
            <pc:sldMk cId="1218571212" sldId="409"/>
            <ac:spMk id="18" creationId="{28613DD5-B27A-13D3-CB2E-CF037885BB4C}"/>
          </ac:spMkLst>
        </pc:spChg>
        <pc:spChg chg="add mod">
          <ac:chgData name="Tassia Vieira Sales" userId="ad45c62a-2c9c-4d6c-97dc-d249ba514898" providerId="ADAL" clId="{7DB27FCC-4D4C-41AD-A77D-32B1A2DC5CDB}" dt="2026-10-16T18:25:12.376" v="722" actId="1076"/>
          <ac:spMkLst>
            <pc:docMk/>
            <pc:sldMk cId="1218571212" sldId="409"/>
            <ac:spMk id="19" creationId="{9EDD494B-C927-4FA1-E53B-6CF6ABC339E6}"/>
          </ac:spMkLst>
        </pc:spChg>
        <pc:spChg chg="mod">
          <ac:chgData name="Tassia Vieira Sales" userId="ad45c62a-2c9c-4d6c-97dc-d249ba514898" providerId="ADAL" clId="{7DB27FCC-4D4C-41AD-A77D-32B1A2DC5CDB}" dt="2026-10-16T18:16:48.193" v="677" actId="1076"/>
          <ac:spMkLst>
            <pc:docMk/>
            <pc:sldMk cId="1218571212" sldId="409"/>
            <ac:spMk id="20" creationId="{2315CD37-8467-6E72-6E66-98B907E133A3}"/>
          </ac:spMkLst>
        </pc:spChg>
        <pc:picChg chg="mod">
          <ac:chgData name="Tassia Vieira Sales" userId="ad45c62a-2c9c-4d6c-97dc-d249ba514898" providerId="ADAL" clId="{7DB27FCC-4D4C-41AD-A77D-32B1A2DC5CDB}" dt="2026-10-16T18:15:22.297" v="641" actId="108"/>
          <ac:picMkLst>
            <pc:docMk/>
            <pc:sldMk cId="1218571212" sldId="409"/>
            <ac:picMk id="6" creationId="{4E04AFBB-7E73-E104-8E6D-717C2C762688}"/>
          </ac:picMkLst>
        </pc:picChg>
        <pc:picChg chg="mod">
          <ac:chgData name="Tassia Vieira Sales" userId="ad45c62a-2c9c-4d6c-97dc-d249ba514898" providerId="ADAL" clId="{7DB27FCC-4D4C-41AD-A77D-32B1A2DC5CDB}" dt="2026-10-16T18:15:16.927" v="640" actId="108"/>
          <ac:picMkLst>
            <pc:docMk/>
            <pc:sldMk cId="1218571212" sldId="409"/>
            <ac:picMk id="7" creationId="{049EE975-A117-FEF9-796D-2272F3B7B17E}"/>
          </ac:picMkLst>
        </pc:picChg>
        <pc:picChg chg="add mod">
          <ac:chgData name="Tassia Vieira Sales" userId="ad45c62a-2c9c-4d6c-97dc-d249ba514898" providerId="ADAL" clId="{7DB27FCC-4D4C-41AD-A77D-32B1A2DC5CDB}" dt="2026-10-16T18:20:25.410" v="712" actId="208"/>
          <ac:picMkLst>
            <pc:docMk/>
            <pc:sldMk cId="1218571212" sldId="409"/>
            <ac:picMk id="24" creationId="{24471C97-472B-15F6-E888-1C0CE00F53E3}"/>
          </ac:picMkLst>
        </pc:picChg>
        <pc:picChg chg="add mod">
          <ac:chgData name="Tassia Vieira Sales" userId="ad45c62a-2c9c-4d6c-97dc-d249ba514898" providerId="ADAL" clId="{7DB27FCC-4D4C-41AD-A77D-32B1A2DC5CDB}" dt="2026-10-16T18:21:51.547" v="719" actId="1076"/>
          <ac:picMkLst>
            <pc:docMk/>
            <pc:sldMk cId="1218571212" sldId="409"/>
            <ac:picMk id="26" creationId="{FF8351DC-D130-79AD-D5ED-5554BEB4DDEE}"/>
          </ac:picMkLst>
        </pc:picChg>
      </pc:sldChg>
      <pc:sldChg chg="addSp delSp modSp add mod modTransition">
        <pc:chgData name="Tassia Vieira Sales" userId="ad45c62a-2c9c-4d6c-97dc-d249ba514898" providerId="ADAL" clId="{7DB27FCC-4D4C-41AD-A77D-32B1A2DC5CDB}" dt="2026-10-20T17:12:57.334" v="2779"/>
        <pc:sldMkLst>
          <pc:docMk/>
          <pc:sldMk cId="1644221011" sldId="410"/>
        </pc:sldMkLst>
        <pc:spChg chg="mod">
          <ac:chgData name="Tassia Vieira Sales" userId="ad45c62a-2c9c-4d6c-97dc-d249ba514898" providerId="ADAL" clId="{7DB27FCC-4D4C-41AD-A77D-32B1A2DC5CDB}" dt="2026-10-16T18:32:41.808" v="853" actId="108"/>
          <ac:spMkLst>
            <pc:docMk/>
            <pc:sldMk cId="1644221011" sldId="410"/>
            <ac:spMk id="3" creationId="{8D5BAFD0-56A2-215D-DF12-502362A29A2F}"/>
          </ac:spMkLst>
        </pc:spChg>
        <pc:spChg chg="mod">
          <ac:chgData name="Tassia Vieira Sales" userId="ad45c62a-2c9c-4d6c-97dc-d249ba514898" providerId="ADAL" clId="{7DB27FCC-4D4C-41AD-A77D-32B1A2DC5CDB}" dt="2026-10-16T18:40:33.666" v="964" actId="20577"/>
          <ac:spMkLst>
            <pc:docMk/>
            <pc:sldMk cId="1644221011" sldId="410"/>
            <ac:spMk id="8" creationId="{BCCCCC2E-0BD3-4334-68B2-E862A696BB34}"/>
          </ac:spMkLst>
        </pc:spChg>
        <pc:spChg chg="mod">
          <ac:chgData name="Tassia Vieira Sales" userId="ad45c62a-2c9c-4d6c-97dc-d249ba514898" providerId="ADAL" clId="{7DB27FCC-4D4C-41AD-A77D-32B1A2DC5CDB}" dt="2026-10-16T18:32:58.731" v="856" actId="1076"/>
          <ac:spMkLst>
            <pc:docMk/>
            <pc:sldMk cId="1644221011" sldId="410"/>
            <ac:spMk id="12" creationId="{65528627-C3D4-ED91-7241-B017728DE74E}"/>
          </ac:spMkLst>
        </pc:spChg>
        <pc:spChg chg="add mod">
          <ac:chgData name="Tassia Vieira Sales" userId="ad45c62a-2c9c-4d6c-97dc-d249ba514898" providerId="ADAL" clId="{7DB27FCC-4D4C-41AD-A77D-32B1A2DC5CDB}" dt="2026-10-16T18:36:29.395" v="925" actId="1076"/>
          <ac:spMkLst>
            <pc:docMk/>
            <pc:sldMk cId="1644221011" sldId="410"/>
            <ac:spMk id="18" creationId="{FE16AE56-5D26-03C3-2573-E9CB31CD7EF5}"/>
          </ac:spMkLst>
        </pc:spChg>
        <pc:spChg chg="add mod">
          <ac:chgData name="Tassia Vieira Sales" userId="ad45c62a-2c9c-4d6c-97dc-d249ba514898" providerId="ADAL" clId="{7DB27FCC-4D4C-41AD-A77D-32B1A2DC5CDB}" dt="2026-10-16T18:35:16.747" v="910" actId="1076"/>
          <ac:spMkLst>
            <pc:docMk/>
            <pc:sldMk cId="1644221011" sldId="410"/>
            <ac:spMk id="20" creationId="{F8CAFB3F-64AC-AD64-CCB6-B7C96C8C123D}"/>
          </ac:spMkLst>
        </pc:spChg>
        <pc:spChg chg="add mod">
          <ac:chgData name="Tassia Vieira Sales" userId="ad45c62a-2c9c-4d6c-97dc-d249ba514898" providerId="ADAL" clId="{7DB27FCC-4D4C-41AD-A77D-32B1A2DC5CDB}" dt="2026-10-16T18:39:54.976" v="928" actId="1076"/>
          <ac:spMkLst>
            <pc:docMk/>
            <pc:sldMk cId="1644221011" sldId="410"/>
            <ac:spMk id="22" creationId="{9981E1D8-9961-099D-723F-79D6B85092AD}"/>
          </ac:spMkLst>
        </pc:spChg>
        <pc:picChg chg="mod">
          <ac:chgData name="Tassia Vieira Sales" userId="ad45c62a-2c9c-4d6c-97dc-d249ba514898" providerId="ADAL" clId="{7DB27FCC-4D4C-41AD-A77D-32B1A2DC5CDB}" dt="2026-10-16T18:32:51.793" v="855" actId="108"/>
          <ac:picMkLst>
            <pc:docMk/>
            <pc:sldMk cId="1644221011" sldId="410"/>
            <ac:picMk id="7" creationId="{69DBAFB9-FA99-AD70-D389-58F9C9852DAA}"/>
          </ac:picMkLst>
        </pc:picChg>
        <pc:picChg chg="mod">
          <ac:chgData name="Tassia Vieira Sales" userId="ad45c62a-2c9c-4d6c-97dc-d249ba514898" providerId="ADAL" clId="{7DB27FCC-4D4C-41AD-A77D-32B1A2DC5CDB}" dt="2026-10-16T18:32:46.520" v="854" actId="108"/>
          <ac:picMkLst>
            <pc:docMk/>
            <pc:sldMk cId="1644221011" sldId="410"/>
            <ac:picMk id="9" creationId="{08D8EAAC-2C7D-01F4-207C-E338C87EE690}"/>
          </ac:picMkLst>
        </pc:picChg>
        <pc:picChg chg="mod">
          <ac:chgData name="Tassia Vieira Sales" userId="ad45c62a-2c9c-4d6c-97dc-d249ba514898" providerId="ADAL" clId="{7DB27FCC-4D4C-41AD-A77D-32B1A2DC5CDB}" dt="2026-10-16T18:43:10.974" v="1069" actId="1076"/>
          <ac:picMkLst>
            <pc:docMk/>
            <pc:sldMk cId="1644221011" sldId="410"/>
            <ac:picMk id="10" creationId="{AF0FC60B-1C50-A12F-1CF5-556CA121AA34}"/>
          </ac:picMkLst>
        </pc:picChg>
        <pc:picChg chg="mod">
          <ac:chgData name="Tassia Vieira Sales" userId="ad45c62a-2c9c-4d6c-97dc-d249ba514898" providerId="ADAL" clId="{7DB27FCC-4D4C-41AD-A77D-32B1A2DC5CDB}" dt="2026-10-16T18:43:03.044" v="1067" actId="1076"/>
          <ac:picMkLst>
            <pc:docMk/>
            <pc:sldMk cId="1644221011" sldId="410"/>
            <ac:picMk id="11" creationId="{6D9FBDBA-90D3-E9D2-38EA-96C97F537B84}"/>
          </ac:picMkLst>
        </pc:picChg>
        <pc:picChg chg="add mod">
          <ac:chgData name="Tassia Vieira Sales" userId="ad45c62a-2c9c-4d6c-97dc-d249ba514898" providerId="ADAL" clId="{7DB27FCC-4D4C-41AD-A77D-32B1A2DC5CDB}" dt="2026-10-16T18:36:31.907" v="926" actId="1076"/>
          <ac:picMkLst>
            <pc:docMk/>
            <pc:sldMk cId="1644221011" sldId="410"/>
            <ac:picMk id="6146" creationId="{3856A668-34CA-188B-3EC6-B2A7EBFCF701}"/>
          </ac:picMkLst>
        </pc:picChg>
      </pc:sldChg>
      <pc:sldChg chg="addSp delSp modSp add mod modTransition">
        <pc:chgData name="Tassia Vieira Sales" userId="ad45c62a-2c9c-4d6c-97dc-d249ba514898" providerId="ADAL" clId="{7DB27FCC-4D4C-41AD-A77D-32B1A2DC5CDB}" dt="2026-10-20T17:12:59.877" v="2780"/>
        <pc:sldMkLst>
          <pc:docMk/>
          <pc:sldMk cId="1483320126" sldId="411"/>
        </pc:sldMkLst>
        <pc:spChg chg="mod">
          <ac:chgData name="Tassia Vieira Sales" userId="ad45c62a-2c9c-4d6c-97dc-d249ba514898" providerId="ADAL" clId="{7DB27FCC-4D4C-41AD-A77D-32B1A2DC5CDB}" dt="2026-10-16T18:41:39.827" v="989" actId="1076"/>
          <ac:spMkLst>
            <pc:docMk/>
            <pc:sldMk cId="1483320126" sldId="411"/>
            <ac:spMk id="8" creationId="{B3C22291-B8CA-2775-B230-74C3DCE5D030}"/>
          </ac:spMkLst>
        </pc:spChg>
        <pc:spChg chg="mod">
          <ac:chgData name="Tassia Vieira Sales" userId="ad45c62a-2c9c-4d6c-97dc-d249ba514898" providerId="ADAL" clId="{7DB27FCC-4D4C-41AD-A77D-32B1A2DC5CDB}" dt="2026-10-16T18:42:49.419" v="1065" actId="1076"/>
          <ac:spMkLst>
            <pc:docMk/>
            <pc:sldMk cId="1483320126" sldId="411"/>
            <ac:spMk id="12" creationId="{319E94A4-731A-3EA4-3585-20D7D2DF9B85}"/>
          </ac:spMkLst>
        </pc:spChg>
        <pc:spChg chg="mod">
          <ac:chgData name="Tassia Vieira Sales" userId="ad45c62a-2c9c-4d6c-97dc-d249ba514898" providerId="ADAL" clId="{7DB27FCC-4D4C-41AD-A77D-32B1A2DC5CDB}" dt="2026-10-16T18:41:31.451" v="988" actId="1076"/>
          <ac:spMkLst>
            <pc:docMk/>
            <pc:sldMk cId="1483320126" sldId="411"/>
            <ac:spMk id="18" creationId="{D1C6B272-E116-13E2-F962-71BB4631FAB6}"/>
          </ac:spMkLst>
        </pc:spChg>
        <pc:spChg chg="mod">
          <ac:chgData name="Tassia Vieira Sales" userId="ad45c62a-2c9c-4d6c-97dc-d249ba514898" providerId="ADAL" clId="{7DB27FCC-4D4C-41AD-A77D-32B1A2DC5CDB}" dt="2026-10-16T18:41:41.865" v="990" actId="1076"/>
          <ac:spMkLst>
            <pc:docMk/>
            <pc:sldMk cId="1483320126" sldId="411"/>
            <ac:spMk id="20" creationId="{5A968C2D-4481-162C-5AEE-640D937A08E8}"/>
          </ac:spMkLst>
        </pc:spChg>
        <pc:spChg chg="mod">
          <ac:chgData name="Tassia Vieira Sales" userId="ad45c62a-2c9c-4d6c-97dc-d249ba514898" providerId="ADAL" clId="{7DB27FCC-4D4C-41AD-A77D-32B1A2DC5CDB}" dt="2026-10-16T18:42:21.021" v="1062" actId="1076"/>
          <ac:spMkLst>
            <pc:docMk/>
            <pc:sldMk cId="1483320126" sldId="411"/>
            <ac:spMk id="22" creationId="{97EFBDF3-D3D2-1737-850C-BDA6E1DF5173}"/>
          </ac:spMkLst>
        </pc:spChg>
        <pc:picChg chg="mod">
          <ac:chgData name="Tassia Vieira Sales" userId="ad45c62a-2c9c-4d6c-97dc-d249ba514898" providerId="ADAL" clId="{7DB27FCC-4D4C-41AD-A77D-32B1A2DC5CDB}" dt="2026-10-16T18:42:45.765" v="1064" actId="108"/>
          <ac:picMkLst>
            <pc:docMk/>
            <pc:sldMk cId="1483320126" sldId="411"/>
            <ac:picMk id="9" creationId="{96DF07A2-7339-BE81-3154-6CB4EAF7FEC7}"/>
          </ac:picMkLst>
        </pc:picChg>
        <pc:picChg chg="mod">
          <ac:chgData name="Tassia Vieira Sales" userId="ad45c62a-2c9c-4d6c-97dc-d249ba514898" providerId="ADAL" clId="{7DB27FCC-4D4C-41AD-A77D-32B1A2DC5CDB}" dt="2026-10-16T18:42:41.897" v="1063" actId="108"/>
          <ac:picMkLst>
            <pc:docMk/>
            <pc:sldMk cId="1483320126" sldId="411"/>
            <ac:picMk id="10" creationId="{FE526B6D-0C15-D6C2-951C-19F24E7BE92C}"/>
          </ac:picMkLst>
        </pc:picChg>
        <pc:picChg chg="mod">
          <ac:chgData name="Tassia Vieira Sales" userId="ad45c62a-2c9c-4d6c-97dc-d249ba514898" providerId="ADAL" clId="{7DB27FCC-4D4C-41AD-A77D-32B1A2DC5CDB}" dt="2026-10-16T18:42:57.004" v="1066" actId="1076"/>
          <ac:picMkLst>
            <pc:docMk/>
            <pc:sldMk cId="1483320126" sldId="411"/>
            <ac:picMk id="11" creationId="{E070D7E5-0331-7CE7-5A76-0E9675C55B41}"/>
          </ac:picMkLst>
        </pc:picChg>
        <pc:picChg chg="add mod">
          <ac:chgData name="Tassia Vieira Sales" userId="ad45c62a-2c9c-4d6c-97dc-d249ba514898" providerId="ADAL" clId="{7DB27FCC-4D4C-41AD-A77D-32B1A2DC5CDB}" dt="2026-10-16T18:42:18.459" v="1061" actId="1076"/>
          <ac:picMkLst>
            <pc:docMk/>
            <pc:sldMk cId="1483320126" sldId="411"/>
            <ac:picMk id="8194" creationId="{8DD29D9E-A883-B72B-AFA8-F82B08DE7207}"/>
          </ac:picMkLst>
        </pc:picChg>
      </pc:sldChg>
      <pc:sldChg chg="addSp delSp modSp add mod modTransition">
        <pc:chgData name="Tassia Vieira Sales" userId="ad45c62a-2c9c-4d6c-97dc-d249ba514898" providerId="ADAL" clId="{7DB27FCC-4D4C-41AD-A77D-32B1A2DC5CDB}" dt="2026-10-20T17:13:02.142" v="2781"/>
        <pc:sldMkLst>
          <pc:docMk/>
          <pc:sldMk cId="1069094460" sldId="412"/>
        </pc:sldMkLst>
        <pc:spChg chg="add mod">
          <ac:chgData name="Tassia Vieira Sales" userId="ad45c62a-2c9c-4d6c-97dc-d249ba514898" providerId="ADAL" clId="{7DB27FCC-4D4C-41AD-A77D-32B1A2DC5CDB}" dt="2026-10-16T18:50:29.484" v="1198" actId="1076"/>
          <ac:spMkLst>
            <pc:docMk/>
            <pc:sldMk cId="1069094460" sldId="412"/>
            <ac:spMk id="6" creationId="{EDC5D9FA-8E1C-F92C-9263-17ECFA70B0B2}"/>
          </ac:spMkLst>
        </pc:spChg>
        <pc:spChg chg="mod">
          <ac:chgData name="Tassia Vieira Sales" userId="ad45c62a-2c9c-4d6c-97dc-d249ba514898" providerId="ADAL" clId="{7DB27FCC-4D4C-41AD-A77D-32B1A2DC5CDB}" dt="2026-10-16T18:46:33.796" v="1128"/>
          <ac:spMkLst>
            <pc:docMk/>
            <pc:sldMk cId="1069094460" sldId="412"/>
            <ac:spMk id="8" creationId="{58E94F38-F6B1-8A16-E8F9-9A9305DED8C5}"/>
          </ac:spMkLst>
        </pc:spChg>
        <pc:spChg chg="mod">
          <ac:chgData name="Tassia Vieira Sales" userId="ad45c62a-2c9c-4d6c-97dc-d249ba514898" providerId="ADAL" clId="{7DB27FCC-4D4C-41AD-A77D-32B1A2DC5CDB}" dt="2026-10-16T18:43:40.244" v="1074" actId="1076"/>
          <ac:spMkLst>
            <pc:docMk/>
            <pc:sldMk cId="1069094460" sldId="412"/>
            <ac:spMk id="12" creationId="{BFBA49C3-C3D8-3A12-10D1-2039F63E6866}"/>
          </ac:spMkLst>
        </pc:spChg>
        <pc:spChg chg="mod">
          <ac:chgData name="Tassia Vieira Sales" userId="ad45c62a-2c9c-4d6c-97dc-d249ba514898" providerId="ADAL" clId="{7DB27FCC-4D4C-41AD-A77D-32B1A2DC5CDB}" dt="2026-10-16T18:50:31.606" v="1199" actId="1076"/>
          <ac:spMkLst>
            <pc:docMk/>
            <pc:sldMk cId="1069094460" sldId="412"/>
            <ac:spMk id="20" creationId="{931E08B8-66F6-1C4C-685F-FD730E0D92F8}"/>
          </ac:spMkLst>
        </pc:spChg>
        <pc:spChg chg="add mod">
          <ac:chgData name="Tassia Vieira Sales" userId="ad45c62a-2c9c-4d6c-97dc-d249ba514898" providerId="ADAL" clId="{7DB27FCC-4D4C-41AD-A77D-32B1A2DC5CDB}" dt="2026-10-16T18:50:39.414" v="1200" actId="14100"/>
          <ac:spMkLst>
            <pc:docMk/>
            <pc:sldMk cId="1069094460" sldId="412"/>
            <ac:spMk id="21" creationId="{F8A42B45-0179-979C-E7B6-A833DF657B6E}"/>
          </ac:spMkLst>
        </pc:spChg>
        <pc:spChg chg="mod">
          <ac:chgData name="Tassia Vieira Sales" userId="ad45c62a-2c9c-4d6c-97dc-d249ba514898" providerId="ADAL" clId="{7DB27FCC-4D4C-41AD-A77D-32B1A2DC5CDB}" dt="2026-10-16T18:50:14.049" v="1193" actId="20577"/>
          <ac:spMkLst>
            <pc:docMk/>
            <pc:sldMk cId="1069094460" sldId="412"/>
            <ac:spMk id="22" creationId="{E21A9210-5ABF-1CF0-65F4-0A20A4857CE5}"/>
          </ac:spMkLst>
        </pc:spChg>
        <pc:spChg chg="add mod">
          <ac:chgData name="Tassia Vieira Sales" userId="ad45c62a-2c9c-4d6c-97dc-d249ba514898" providerId="ADAL" clId="{7DB27FCC-4D4C-41AD-A77D-32B1A2DC5CDB}" dt="2026-10-16T18:50:18.813" v="1195" actId="1076"/>
          <ac:spMkLst>
            <pc:docMk/>
            <pc:sldMk cId="1069094460" sldId="412"/>
            <ac:spMk id="24" creationId="{8A8986AA-AF8C-DFCD-7357-C5E08D06CAFE}"/>
          </ac:spMkLst>
        </pc:spChg>
        <pc:picChg chg="mod">
          <ac:chgData name="Tassia Vieira Sales" userId="ad45c62a-2c9c-4d6c-97dc-d249ba514898" providerId="ADAL" clId="{7DB27FCC-4D4C-41AD-A77D-32B1A2DC5CDB}" dt="2026-10-16T18:43:31.897" v="1073" actId="108"/>
          <ac:picMkLst>
            <pc:docMk/>
            <pc:sldMk cId="1069094460" sldId="412"/>
            <ac:picMk id="10" creationId="{BAE9EF71-4F83-0480-C3BB-4B0D800C49DE}"/>
          </ac:picMkLst>
        </pc:picChg>
        <pc:picChg chg="mod">
          <ac:chgData name="Tassia Vieira Sales" userId="ad45c62a-2c9c-4d6c-97dc-d249ba514898" providerId="ADAL" clId="{7DB27FCC-4D4C-41AD-A77D-32B1A2DC5CDB}" dt="2026-10-16T18:43:28.135" v="1072" actId="108"/>
          <ac:picMkLst>
            <pc:docMk/>
            <pc:sldMk cId="1069094460" sldId="412"/>
            <ac:picMk id="11" creationId="{6D3BE9CF-5097-4B5B-DBD1-1C293DBED9DD}"/>
          </ac:picMkLst>
        </pc:picChg>
        <pc:picChg chg="add mod">
          <ac:chgData name="Tassia Vieira Sales" userId="ad45c62a-2c9c-4d6c-97dc-d249ba514898" providerId="ADAL" clId="{7DB27FCC-4D4C-41AD-A77D-32B1A2DC5CDB}" dt="2026-10-16T18:50:24.168" v="1197" actId="1076"/>
          <ac:picMkLst>
            <pc:docMk/>
            <pc:sldMk cId="1069094460" sldId="412"/>
            <ac:picMk id="26" creationId="{B2E279A2-492B-E2E5-B959-4B27B57395E6}"/>
          </ac:picMkLst>
        </pc:picChg>
        <pc:picChg chg="add mod">
          <ac:chgData name="Tassia Vieira Sales" userId="ad45c62a-2c9c-4d6c-97dc-d249ba514898" providerId="ADAL" clId="{7DB27FCC-4D4C-41AD-A77D-32B1A2DC5CDB}" dt="2026-10-16T18:50:16.438" v="1194" actId="1076"/>
          <ac:picMkLst>
            <pc:docMk/>
            <pc:sldMk cId="1069094460" sldId="412"/>
            <ac:picMk id="28" creationId="{C681672A-618B-4655-1F01-3FCCBC4E5207}"/>
          </ac:picMkLst>
        </pc:picChg>
      </pc:sldChg>
      <pc:sldChg chg="addSp modSp add mod modTransition">
        <pc:chgData name="Tassia Vieira Sales" userId="ad45c62a-2c9c-4d6c-97dc-d249ba514898" providerId="ADAL" clId="{7DB27FCC-4D4C-41AD-A77D-32B1A2DC5CDB}" dt="2026-10-20T17:13:14.022" v="2784"/>
        <pc:sldMkLst>
          <pc:docMk/>
          <pc:sldMk cId="558180339" sldId="413"/>
        </pc:sldMkLst>
        <pc:spChg chg="mod">
          <ac:chgData name="Tassia Vieira Sales" userId="ad45c62a-2c9c-4d6c-97dc-d249ba514898" providerId="ADAL" clId="{7DB27FCC-4D4C-41AD-A77D-32B1A2DC5CDB}" dt="2026-10-16T19:00:34.093" v="1312" actId="1076"/>
          <ac:spMkLst>
            <pc:docMk/>
            <pc:sldMk cId="558180339" sldId="413"/>
            <ac:spMk id="8" creationId="{AB571012-F764-A49D-EE56-7F214D43F3E7}"/>
          </ac:spMkLst>
        </pc:spChg>
        <pc:spChg chg="mod">
          <ac:chgData name="Tassia Vieira Sales" userId="ad45c62a-2c9c-4d6c-97dc-d249ba514898" providerId="ADAL" clId="{7DB27FCC-4D4C-41AD-A77D-32B1A2DC5CDB}" dt="2026-10-16T19:00:30.224" v="1311"/>
          <ac:spMkLst>
            <pc:docMk/>
            <pc:sldMk cId="558180339" sldId="413"/>
            <ac:spMk id="13" creationId="{9BD1F61F-C3E5-B84C-4A7B-4ED4DBA0B216}"/>
          </ac:spMkLst>
        </pc:spChg>
        <pc:spChg chg="mod">
          <ac:chgData name="Tassia Vieira Sales" userId="ad45c62a-2c9c-4d6c-97dc-d249ba514898" providerId="ADAL" clId="{7DB27FCC-4D4C-41AD-A77D-32B1A2DC5CDB}" dt="2026-10-16T19:00:51.701" v="1315" actId="1076"/>
          <ac:spMkLst>
            <pc:docMk/>
            <pc:sldMk cId="558180339" sldId="413"/>
            <ac:spMk id="25" creationId="{62915626-6D51-1835-170A-3EC35904832D}"/>
          </ac:spMkLst>
        </pc:spChg>
        <pc:picChg chg="add mod modCrop">
          <ac:chgData name="Tassia Vieira Sales" userId="ad45c62a-2c9c-4d6c-97dc-d249ba514898" providerId="ADAL" clId="{7DB27FCC-4D4C-41AD-A77D-32B1A2DC5CDB}" dt="2026-10-16T19:02:46.678" v="1335" actId="1076"/>
          <ac:picMkLst>
            <pc:docMk/>
            <pc:sldMk cId="558180339" sldId="413"/>
            <ac:picMk id="4" creationId="{86F3719F-18E6-280C-AA1A-F0ECDC97DFE2}"/>
          </ac:picMkLst>
        </pc:picChg>
        <pc:picChg chg="mod">
          <ac:chgData name="Tassia Vieira Sales" userId="ad45c62a-2c9c-4d6c-97dc-d249ba514898" providerId="ADAL" clId="{7DB27FCC-4D4C-41AD-A77D-32B1A2DC5CDB}" dt="2026-10-16T19:00:44.113" v="1314" actId="108"/>
          <ac:picMkLst>
            <pc:docMk/>
            <pc:sldMk cId="558180339" sldId="413"/>
            <ac:picMk id="7" creationId="{AC0C8D33-0CBE-BC4D-C33C-58C8F51F04DD}"/>
          </ac:picMkLst>
        </pc:picChg>
        <pc:picChg chg="mod">
          <ac:chgData name="Tassia Vieira Sales" userId="ad45c62a-2c9c-4d6c-97dc-d249ba514898" providerId="ADAL" clId="{7DB27FCC-4D4C-41AD-A77D-32B1A2DC5CDB}" dt="2026-10-16T19:00:38.324" v="1313" actId="108"/>
          <ac:picMkLst>
            <pc:docMk/>
            <pc:sldMk cId="558180339" sldId="413"/>
            <ac:picMk id="9" creationId="{944EE5F6-EB49-9220-41E0-5F8A1EF14667}"/>
          </ac:picMkLst>
        </pc:picChg>
        <pc:picChg chg="mod">
          <ac:chgData name="Tassia Vieira Sales" userId="ad45c62a-2c9c-4d6c-97dc-d249ba514898" providerId="ADAL" clId="{7DB27FCC-4D4C-41AD-A77D-32B1A2DC5CDB}" dt="2026-10-16T19:02:34.167" v="1333" actId="2085"/>
          <ac:picMkLst>
            <pc:docMk/>
            <pc:sldMk cId="558180339" sldId="413"/>
            <ac:picMk id="18" creationId="{178B7F5B-7D37-CF98-A93F-4F63984E8C6F}"/>
          </ac:picMkLst>
        </pc:picChg>
      </pc:sldChg>
      <pc:sldChg chg="addSp delSp modSp add mod modTransition">
        <pc:chgData name="Tassia Vieira Sales" userId="ad45c62a-2c9c-4d6c-97dc-d249ba514898" providerId="ADAL" clId="{7DB27FCC-4D4C-41AD-A77D-32B1A2DC5CDB}" dt="2026-10-20T17:13:18.430" v="2785"/>
        <pc:sldMkLst>
          <pc:docMk/>
          <pc:sldMk cId="17829534" sldId="414"/>
        </pc:sldMkLst>
        <pc:spChg chg="mod">
          <ac:chgData name="Tassia Vieira Sales" userId="ad45c62a-2c9c-4d6c-97dc-d249ba514898" providerId="ADAL" clId="{7DB27FCC-4D4C-41AD-A77D-32B1A2DC5CDB}" dt="2026-10-16T19:05:34.271" v="1416" actId="20577"/>
          <ac:spMkLst>
            <pc:docMk/>
            <pc:sldMk cId="17829534" sldId="414"/>
            <ac:spMk id="13" creationId="{6BD2D4F6-E69C-E8D0-6D01-A31ACBB3D626}"/>
          </ac:spMkLst>
        </pc:spChg>
        <pc:spChg chg="mod">
          <ac:chgData name="Tassia Vieira Sales" userId="ad45c62a-2c9c-4d6c-97dc-d249ba514898" providerId="ADAL" clId="{7DB27FCC-4D4C-41AD-A77D-32B1A2DC5CDB}" dt="2026-10-16T19:03:17.542" v="1340" actId="1076"/>
          <ac:spMkLst>
            <pc:docMk/>
            <pc:sldMk cId="17829534" sldId="414"/>
            <ac:spMk id="25" creationId="{9C9C180F-866C-474E-FD0D-F3C671AC0EB0}"/>
          </ac:spMkLst>
        </pc:spChg>
        <pc:picChg chg="mod">
          <ac:chgData name="Tassia Vieira Sales" userId="ad45c62a-2c9c-4d6c-97dc-d249ba514898" providerId="ADAL" clId="{7DB27FCC-4D4C-41AD-A77D-32B1A2DC5CDB}" dt="2026-10-16T19:03:14.365" v="1339" actId="108"/>
          <ac:picMkLst>
            <pc:docMk/>
            <pc:sldMk cId="17829534" sldId="414"/>
            <ac:picMk id="9" creationId="{285AD740-1F4D-59DD-0E86-6FF373B904B6}"/>
          </ac:picMkLst>
        </pc:picChg>
        <pc:picChg chg="mod">
          <ac:chgData name="Tassia Vieira Sales" userId="ad45c62a-2c9c-4d6c-97dc-d249ba514898" providerId="ADAL" clId="{7DB27FCC-4D4C-41AD-A77D-32B1A2DC5CDB}" dt="2026-10-16T19:03:09.441" v="1338" actId="108"/>
          <ac:picMkLst>
            <pc:docMk/>
            <pc:sldMk cId="17829534" sldId="414"/>
            <ac:picMk id="10" creationId="{9D8548FD-EAF1-1DFA-C085-3EE1F2BCBA3A}"/>
          </ac:picMkLst>
        </pc:picChg>
        <pc:picChg chg="mod">
          <ac:chgData name="Tassia Vieira Sales" userId="ad45c62a-2c9c-4d6c-97dc-d249ba514898" providerId="ADAL" clId="{7DB27FCC-4D4C-41AD-A77D-32B1A2DC5CDB}" dt="2026-10-16T19:03:05.721" v="1337" actId="108"/>
          <ac:picMkLst>
            <pc:docMk/>
            <pc:sldMk cId="17829534" sldId="414"/>
            <ac:picMk id="11" creationId="{3D31AD34-82A1-ADEB-77B3-2ED0848524AA}"/>
          </ac:picMkLst>
        </pc:picChg>
        <pc:picChg chg="add mod modCrop">
          <ac:chgData name="Tassia Vieira Sales" userId="ad45c62a-2c9c-4d6c-97dc-d249ba514898" providerId="ADAL" clId="{7DB27FCC-4D4C-41AD-A77D-32B1A2DC5CDB}" dt="2026-10-16T19:05:42.799" v="1417" actId="1076"/>
          <ac:picMkLst>
            <pc:docMk/>
            <pc:sldMk cId="17829534" sldId="414"/>
            <ac:picMk id="12" creationId="{E9D91B42-2B37-F539-54B5-3B4EAFBF5E66}"/>
          </ac:picMkLst>
        </pc:picChg>
      </pc:sldChg>
      <pc:sldChg chg="addSp delSp modSp add mod modTransition">
        <pc:chgData name="Tassia Vieira Sales" userId="ad45c62a-2c9c-4d6c-97dc-d249ba514898" providerId="ADAL" clId="{7DB27FCC-4D4C-41AD-A77D-32B1A2DC5CDB}" dt="2026-10-20T17:13:21.311" v="2786"/>
        <pc:sldMkLst>
          <pc:docMk/>
          <pc:sldMk cId="1355586580" sldId="415"/>
        </pc:sldMkLst>
        <pc:spChg chg="add mod">
          <ac:chgData name="Tassia Vieira Sales" userId="ad45c62a-2c9c-4d6c-97dc-d249ba514898" providerId="ADAL" clId="{7DB27FCC-4D4C-41AD-A77D-32B1A2DC5CDB}" dt="2026-10-16T19:42:29.456" v="1651" actId="1076"/>
          <ac:spMkLst>
            <pc:docMk/>
            <pc:sldMk cId="1355586580" sldId="415"/>
            <ac:spMk id="14" creationId="{BC1C96A7-EA44-CA47-830D-7CBA25133250}"/>
          </ac:spMkLst>
        </pc:spChg>
        <pc:spChg chg="add mod">
          <ac:chgData name="Tassia Vieira Sales" userId="ad45c62a-2c9c-4d6c-97dc-d249ba514898" providerId="ADAL" clId="{7DB27FCC-4D4C-41AD-A77D-32B1A2DC5CDB}" dt="2026-10-16T19:42:26.624" v="1650" actId="1076"/>
          <ac:spMkLst>
            <pc:docMk/>
            <pc:sldMk cId="1355586580" sldId="415"/>
            <ac:spMk id="16" creationId="{A50B7646-5488-8C76-C3B5-9FE597A6CBAE}"/>
          </ac:spMkLst>
        </pc:spChg>
        <pc:spChg chg="add mod ord">
          <ac:chgData name="Tassia Vieira Sales" userId="ad45c62a-2c9c-4d6c-97dc-d249ba514898" providerId="ADAL" clId="{7DB27FCC-4D4C-41AD-A77D-32B1A2DC5CDB}" dt="2026-10-16T19:42:22.305" v="1649" actId="1076"/>
          <ac:spMkLst>
            <pc:docMk/>
            <pc:sldMk cId="1355586580" sldId="415"/>
            <ac:spMk id="17" creationId="{6795452F-524F-781D-9C1F-600D481AC856}"/>
          </ac:spMkLst>
        </pc:spChg>
        <pc:spChg chg="mod">
          <ac:chgData name="Tassia Vieira Sales" userId="ad45c62a-2c9c-4d6c-97dc-d249ba514898" providerId="ADAL" clId="{7DB27FCC-4D4C-41AD-A77D-32B1A2DC5CDB}" dt="2026-10-16T19:10:26.424" v="1421" actId="1076"/>
          <ac:spMkLst>
            <pc:docMk/>
            <pc:sldMk cId="1355586580" sldId="415"/>
            <ac:spMk id="25" creationId="{B3F4AF7B-1867-078F-7EB8-68146F34FBA6}"/>
          </ac:spMkLst>
        </pc:spChg>
        <pc:picChg chg="mod">
          <ac:chgData name="Tassia Vieira Sales" userId="ad45c62a-2c9c-4d6c-97dc-d249ba514898" providerId="ADAL" clId="{7DB27FCC-4D4C-41AD-A77D-32B1A2DC5CDB}" dt="2026-10-16T19:10:20.373" v="1420" actId="108"/>
          <ac:picMkLst>
            <pc:docMk/>
            <pc:sldMk cId="1355586580" sldId="415"/>
            <ac:picMk id="10" creationId="{14945E5F-0922-D1AE-CC64-B6E610A2B1EA}"/>
          </ac:picMkLst>
        </pc:picChg>
        <pc:picChg chg="mod">
          <ac:chgData name="Tassia Vieira Sales" userId="ad45c62a-2c9c-4d6c-97dc-d249ba514898" providerId="ADAL" clId="{7DB27FCC-4D4C-41AD-A77D-32B1A2DC5CDB}" dt="2026-10-16T19:10:16.141" v="1419" actId="108"/>
          <ac:picMkLst>
            <pc:docMk/>
            <pc:sldMk cId="1355586580" sldId="415"/>
            <ac:picMk id="11" creationId="{01E48076-6868-FFD2-A1E8-5B80FF78A557}"/>
          </ac:picMkLst>
        </pc:picChg>
      </pc:sldChg>
      <pc:sldChg chg="addSp delSp modSp add mod ord modTransition">
        <pc:chgData name="Tassia Vieira Sales" userId="ad45c62a-2c9c-4d6c-97dc-d249ba514898" providerId="ADAL" clId="{7DB27FCC-4D4C-41AD-A77D-32B1A2DC5CDB}" dt="2026-10-20T17:13:24.790" v="2787"/>
        <pc:sldMkLst>
          <pc:docMk/>
          <pc:sldMk cId="2837627610" sldId="416"/>
        </pc:sldMkLst>
        <pc:spChg chg="mod">
          <ac:chgData name="Tassia Vieira Sales" userId="ad45c62a-2c9c-4d6c-97dc-d249ba514898" providerId="ADAL" clId="{7DB27FCC-4D4C-41AD-A77D-32B1A2DC5CDB}" dt="2026-10-16T19:22:38.976" v="1486" actId="20577"/>
          <ac:spMkLst>
            <pc:docMk/>
            <pc:sldMk cId="2837627610" sldId="416"/>
            <ac:spMk id="2" creationId="{A888B465-4D36-154D-5CCD-D06BD140BBCA}"/>
          </ac:spMkLst>
        </pc:spChg>
        <pc:spChg chg="mod">
          <ac:chgData name="Tassia Vieira Sales" userId="ad45c62a-2c9c-4d6c-97dc-d249ba514898" providerId="ADAL" clId="{7DB27FCC-4D4C-41AD-A77D-32B1A2DC5CDB}" dt="2026-10-16T19:22:58.190" v="1514" actId="1076"/>
          <ac:spMkLst>
            <pc:docMk/>
            <pc:sldMk cId="2837627610" sldId="416"/>
            <ac:spMk id="4" creationId="{8A85EFD3-D350-C3B1-8AF4-516A4602AA23}"/>
          </ac:spMkLst>
        </pc:spChg>
        <pc:spChg chg="mod">
          <ac:chgData name="Tassia Vieira Sales" userId="ad45c62a-2c9c-4d6c-97dc-d249ba514898" providerId="ADAL" clId="{7DB27FCC-4D4C-41AD-A77D-32B1A2DC5CDB}" dt="2026-10-16T19:22:56.168" v="1512" actId="14100"/>
          <ac:spMkLst>
            <pc:docMk/>
            <pc:sldMk cId="2837627610" sldId="416"/>
            <ac:spMk id="13" creationId="{2F3AF845-38F4-515D-F924-288580247DF5}"/>
          </ac:spMkLst>
        </pc:spChg>
        <pc:spChg chg="mod">
          <ac:chgData name="Tassia Vieira Sales" userId="ad45c62a-2c9c-4d6c-97dc-d249ba514898" providerId="ADAL" clId="{7DB27FCC-4D4C-41AD-A77D-32B1A2DC5CDB}" dt="2026-10-16T19:41:01.224" v="1637" actId="1076"/>
          <ac:spMkLst>
            <pc:docMk/>
            <pc:sldMk cId="2837627610" sldId="416"/>
            <ac:spMk id="15" creationId="{19CB1E83-CB8A-74CC-8276-382BCFA5B71D}"/>
          </ac:spMkLst>
        </pc:spChg>
        <pc:spChg chg="mod">
          <ac:chgData name="Tassia Vieira Sales" userId="ad45c62a-2c9c-4d6c-97dc-d249ba514898" providerId="ADAL" clId="{7DB27FCC-4D4C-41AD-A77D-32B1A2DC5CDB}" dt="2026-10-16T19:23:06.929" v="1527" actId="20577"/>
          <ac:spMkLst>
            <pc:docMk/>
            <pc:sldMk cId="2837627610" sldId="416"/>
            <ac:spMk id="17" creationId="{7DA42B9B-0C04-0EEC-4E2F-2FFC14B3BF61}"/>
          </ac:spMkLst>
        </pc:spChg>
        <pc:spChg chg="mod">
          <ac:chgData name="Tassia Vieira Sales" userId="ad45c62a-2c9c-4d6c-97dc-d249ba514898" providerId="ADAL" clId="{7DB27FCC-4D4C-41AD-A77D-32B1A2DC5CDB}" dt="2026-10-16T19:41:03.473" v="1638" actId="1076"/>
          <ac:spMkLst>
            <pc:docMk/>
            <pc:sldMk cId="2837627610" sldId="416"/>
            <ac:spMk id="19" creationId="{93B78DB9-334B-0F31-4A1A-1438962C6E1A}"/>
          </ac:spMkLst>
        </pc:spChg>
        <pc:spChg chg="mod">
          <ac:chgData name="Tassia Vieira Sales" userId="ad45c62a-2c9c-4d6c-97dc-d249ba514898" providerId="ADAL" clId="{7DB27FCC-4D4C-41AD-A77D-32B1A2DC5CDB}" dt="2026-10-16T19:41:17.688" v="1639" actId="1076"/>
          <ac:spMkLst>
            <pc:docMk/>
            <pc:sldMk cId="2837627610" sldId="416"/>
            <ac:spMk id="20" creationId="{CC601EF0-D76E-3E22-A448-53C673AEBD19}"/>
          </ac:spMkLst>
        </pc:spChg>
        <pc:spChg chg="mod">
          <ac:chgData name="Tassia Vieira Sales" userId="ad45c62a-2c9c-4d6c-97dc-d249ba514898" providerId="ADAL" clId="{7DB27FCC-4D4C-41AD-A77D-32B1A2DC5CDB}" dt="2026-10-16T19:41:19.432" v="1640" actId="1076"/>
          <ac:spMkLst>
            <pc:docMk/>
            <pc:sldMk cId="2837627610" sldId="416"/>
            <ac:spMk id="21" creationId="{DCE91700-A31E-B849-5CD8-F88C8995DD6F}"/>
          </ac:spMkLst>
        </pc:spChg>
        <pc:spChg chg="mod">
          <ac:chgData name="Tassia Vieira Sales" userId="ad45c62a-2c9c-4d6c-97dc-d249ba514898" providerId="ADAL" clId="{7DB27FCC-4D4C-41AD-A77D-32B1A2DC5CDB}" dt="2026-10-16T19:41:22.113" v="1641" actId="1076"/>
          <ac:spMkLst>
            <pc:docMk/>
            <pc:sldMk cId="2837627610" sldId="416"/>
            <ac:spMk id="22" creationId="{120C5AEF-4D3C-F848-5C4C-715E47E980ED}"/>
          </ac:spMkLst>
        </pc:spChg>
        <pc:spChg chg="add mod">
          <ac:chgData name="Tassia Vieira Sales" userId="ad45c62a-2c9c-4d6c-97dc-d249ba514898" providerId="ADAL" clId="{7DB27FCC-4D4C-41AD-A77D-32B1A2DC5CDB}" dt="2026-10-16T19:41:30.328" v="1645" actId="1076"/>
          <ac:spMkLst>
            <pc:docMk/>
            <pc:sldMk cId="2837627610" sldId="416"/>
            <ac:spMk id="43" creationId="{72AC6F3B-ABD9-CFD0-DE05-05B1F6E29A86}"/>
          </ac:spMkLst>
        </pc:spChg>
        <pc:spChg chg="add mod">
          <ac:chgData name="Tassia Vieira Sales" userId="ad45c62a-2c9c-4d6c-97dc-d249ba514898" providerId="ADAL" clId="{7DB27FCC-4D4C-41AD-A77D-32B1A2DC5CDB}" dt="2026-10-16T19:41:42.416" v="1647" actId="1076"/>
          <ac:spMkLst>
            <pc:docMk/>
            <pc:sldMk cId="2837627610" sldId="416"/>
            <ac:spMk id="44" creationId="{AC5721B4-AD74-2E42-C0CB-305B23753507}"/>
          </ac:spMkLst>
        </pc:spChg>
        <pc:grpChg chg="mod">
          <ac:chgData name="Tassia Vieira Sales" userId="ad45c62a-2c9c-4d6c-97dc-d249ba514898" providerId="ADAL" clId="{7DB27FCC-4D4C-41AD-A77D-32B1A2DC5CDB}" dt="2026-10-16T19:30:47.969" v="1565"/>
          <ac:grpSpMkLst>
            <pc:docMk/>
            <pc:sldMk cId="2837627610" sldId="416"/>
            <ac:grpSpMk id="42" creationId="{75D798E5-2FFC-B7DD-0D02-3BE546851355}"/>
          </ac:grpSpMkLst>
        </pc:grpChg>
        <pc:picChg chg="add mod">
          <ac:chgData name="Tassia Vieira Sales" userId="ad45c62a-2c9c-4d6c-97dc-d249ba514898" providerId="ADAL" clId="{7DB27FCC-4D4C-41AD-A77D-32B1A2DC5CDB}" dt="2026-10-16T19:28:46.442" v="1537" actId="1076"/>
          <ac:picMkLst>
            <pc:docMk/>
            <pc:sldMk cId="2837627610" sldId="416"/>
            <ac:picMk id="6" creationId="{81A64D45-4159-3237-9B10-21D2AC87CC8F}"/>
          </ac:picMkLst>
        </pc:picChg>
        <pc:picChg chg="add del mod">
          <ac:chgData name="Tassia Vieira Sales" userId="ad45c62a-2c9c-4d6c-97dc-d249ba514898" providerId="ADAL" clId="{7DB27FCC-4D4C-41AD-A77D-32B1A2DC5CDB}" dt="2026-10-16T19:40:56.122" v="1636" actId="1076"/>
          <ac:picMkLst>
            <pc:docMk/>
            <pc:sldMk cId="2837627610" sldId="416"/>
            <ac:picMk id="14" creationId="{32C2FAD3-C659-7761-F896-4DB15BD24BE3}"/>
          </ac:picMkLst>
        </pc:picChg>
        <pc:inkChg chg="add">
          <ac:chgData name="Tassia Vieira Sales" userId="ad45c62a-2c9c-4d6c-97dc-d249ba514898" providerId="ADAL" clId="{7DB27FCC-4D4C-41AD-A77D-32B1A2DC5CDB}" dt="2026-10-16T19:29:05.718" v="1538" actId="9405"/>
          <ac:inkMkLst>
            <pc:docMk/>
            <pc:sldMk cId="2837627610" sldId="416"/>
            <ac:inkMk id="7" creationId="{1F4ADD8F-E9F6-C670-CF9B-07F181D9E79D}"/>
          </ac:inkMkLst>
        </pc:inkChg>
        <pc:inkChg chg="add">
          <ac:chgData name="Tassia Vieira Sales" userId="ad45c62a-2c9c-4d6c-97dc-d249ba514898" providerId="ADAL" clId="{7DB27FCC-4D4C-41AD-A77D-32B1A2DC5CDB}" dt="2026-10-16T19:29:09.910" v="1539" actId="9405"/>
          <ac:inkMkLst>
            <pc:docMk/>
            <pc:sldMk cId="2837627610" sldId="416"/>
            <ac:inkMk id="9" creationId="{B97F4BAF-80FD-EBA6-EC18-686DD6FDF59E}"/>
          </ac:inkMkLst>
        </pc:inkChg>
        <pc:inkChg chg="add">
          <ac:chgData name="Tassia Vieira Sales" userId="ad45c62a-2c9c-4d6c-97dc-d249ba514898" providerId="ADAL" clId="{7DB27FCC-4D4C-41AD-A77D-32B1A2DC5CDB}" dt="2026-10-16T19:29:14.295" v="1540" actId="9405"/>
          <ac:inkMkLst>
            <pc:docMk/>
            <pc:sldMk cId="2837627610" sldId="416"/>
            <ac:inkMk id="11" creationId="{BD983C3A-B088-FB01-1E63-D596F7273EA2}"/>
          </ac:inkMkLst>
        </pc:inkChg>
        <pc:inkChg chg="add mod">
          <ac:chgData name="Tassia Vieira Sales" userId="ad45c62a-2c9c-4d6c-97dc-d249ba514898" providerId="ADAL" clId="{7DB27FCC-4D4C-41AD-A77D-32B1A2DC5CDB}" dt="2026-10-16T19:29:24.645" v="1543"/>
          <ac:inkMkLst>
            <pc:docMk/>
            <pc:sldMk cId="2837627610" sldId="416"/>
            <ac:inkMk id="16" creationId="{091B73BB-8F06-5436-5379-7A84A8172F23}"/>
          </ac:inkMkLst>
        </pc:inkChg>
        <pc:inkChg chg="add">
          <ac:chgData name="Tassia Vieira Sales" userId="ad45c62a-2c9c-4d6c-97dc-d249ba514898" providerId="ADAL" clId="{7DB27FCC-4D4C-41AD-A77D-32B1A2DC5CDB}" dt="2026-10-16T19:29:27.362" v="1544" actId="9405"/>
          <ac:inkMkLst>
            <pc:docMk/>
            <pc:sldMk cId="2837627610" sldId="416"/>
            <ac:inkMk id="23" creationId="{97DF6569-5C2E-B8D7-A0D5-25DA3352CC16}"/>
          </ac:inkMkLst>
        </pc:inkChg>
        <pc:inkChg chg="add del">
          <ac:chgData name="Tassia Vieira Sales" userId="ad45c62a-2c9c-4d6c-97dc-d249ba514898" providerId="ADAL" clId="{7DB27FCC-4D4C-41AD-A77D-32B1A2DC5CDB}" dt="2026-10-16T19:29:34.211" v="1547"/>
          <ac:inkMkLst>
            <pc:docMk/>
            <pc:sldMk cId="2837627610" sldId="416"/>
            <ac:inkMk id="24" creationId="{8919A2F7-3998-AEB3-D998-CF1D187522FA}"/>
          </ac:inkMkLst>
        </pc:inkChg>
        <pc:inkChg chg="add">
          <ac:chgData name="Tassia Vieira Sales" userId="ad45c62a-2c9c-4d6c-97dc-d249ba514898" providerId="ADAL" clId="{7DB27FCC-4D4C-41AD-A77D-32B1A2DC5CDB}" dt="2026-10-16T19:29:39.872" v="1548" actId="9405"/>
          <ac:inkMkLst>
            <pc:docMk/>
            <pc:sldMk cId="2837627610" sldId="416"/>
            <ac:inkMk id="26" creationId="{2424F39D-5249-F523-12F9-322CEA0BA9BA}"/>
          </ac:inkMkLst>
        </pc:inkChg>
        <pc:inkChg chg="add">
          <ac:chgData name="Tassia Vieira Sales" userId="ad45c62a-2c9c-4d6c-97dc-d249ba514898" providerId="ADAL" clId="{7DB27FCC-4D4C-41AD-A77D-32B1A2DC5CDB}" dt="2026-10-16T19:29:45.963" v="1549" actId="9405"/>
          <ac:inkMkLst>
            <pc:docMk/>
            <pc:sldMk cId="2837627610" sldId="416"/>
            <ac:inkMk id="27" creationId="{DE4DCAEC-D2D6-C71D-ADF9-18710B76D36C}"/>
          </ac:inkMkLst>
        </pc:inkChg>
        <pc:inkChg chg="add">
          <ac:chgData name="Tassia Vieira Sales" userId="ad45c62a-2c9c-4d6c-97dc-d249ba514898" providerId="ADAL" clId="{7DB27FCC-4D4C-41AD-A77D-32B1A2DC5CDB}" dt="2026-10-16T19:29:50.393" v="1550" actId="9405"/>
          <ac:inkMkLst>
            <pc:docMk/>
            <pc:sldMk cId="2837627610" sldId="416"/>
            <ac:inkMk id="28" creationId="{CBD40469-079D-8B3A-C75C-2C6FE471316C}"/>
          </ac:inkMkLst>
        </pc:inkChg>
        <pc:inkChg chg="add">
          <ac:chgData name="Tassia Vieira Sales" userId="ad45c62a-2c9c-4d6c-97dc-d249ba514898" providerId="ADAL" clId="{7DB27FCC-4D4C-41AD-A77D-32B1A2DC5CDB}" dt="2026-10-16T19:29:53.973" v="1551" actId="9405"/>
          <ac:inkMkLst>
            <pc:docMk/>
            <pc:sldMk cId="2837627610" sldId="416"/>
            <ac:inkMk id="29" creationId="{C1BA1344-803B-B8E3-BE17-83D2293E290A}"/>
          </ac:inkMkLst>
        </pc:inkChg>
        <pc:inkChg chg="add">
          <ac:chgData name="Tassia Vieira Sales" userId="ad45c62a-2c9c-4d6c-97dc-d249ba514898" providerId="ADAL" clId="{7DB27FCC-4D4C-41AD-A77D-32B1A2DC5CDB}" dt="2026-10-16T19:30:02.572" v="1552" actId="9405"/>
          <ac:inkMkLst>
            <pc:docMk/>
            <pc:sldMk cId="2837627610" sldId="416"/>
            <ac:inkMk id="30" creationId="{040D566D-9931-465F-83A7-D32B8A770E9D}"/>
          </ac:inkMkLst>
        </pc:inkChg>
        <pc:inkChg chg="add">
          <ac:chgData name="Tassia Vieira Sales" userId="ad45c62a-2c9c-4d6c-97dc-d249ba514898" providerId="ADAL" clId="{7DB27FCC-4D4C-41AD-A77D-32B1A2DC5CDB}" dt="2026-10-16T19:30:04.749" v="1554"/>
          <ac:inkMkLst>
            <pc:docMk/>
            <pc:sldMk cId="2837627610" sldId="416"/>
            <ac:inkMk id="32" creationId="{59E8943A-6951-0D94-17D3-3431D9F7F889}"/>
          </ac:inkMkLst>
        </pc:inkChg>
        <pc:inkChg chg="add">
          <ac:chgData name="Tassia Vieira Sales" userId="ad45c62a-2c9c-4d6c-97dc-d249ba514898" providerId="ADAL" clId="{7DB27FCC-4D4C-41AD-A77D-32B1A2DC5CDB}" dt="2026-10-16T19:30:12.435" v="1555" actId="9405"/>
          <ac:inkMkLst>
            <pc:docMk/>
            <pc:sldMk cId="2837627610" sldId="416"/>
            <ac:inkMk id="33" creationId="{47B3A662-2CD7-41BE-8D3A-B12BC9622A34}"/>
          </ac:inkMkLst>
        </pc:inkChg>
        <pc:inkChg chg="add">
          <ac:chgData name="Tassia Vieira Sales" userId="ad45c62a-2c9c-4d6c-97dc-d249ba514898" providerId="ADAL" clId="{7DB27FCC-4D4C-41AD-A77D-32B1A2DC5CDB}" dt="2026-10-16T19:30:21.452" v="1556" actId="9405"/>
          <ac:inkMkLst>
            <pc:docMk/>
            <pc:sldMk cId="2837627610" sldId="416"/>
            <ac:inkMk id="34" creationId="{FC21C0D0-2A93-C684-F7DF-681521CF9480}"/>
          </ac:inkMkLst>
        </pc:inkChg>
        <pc:inkChg chg="add mod">
          <ac:chgData name="Tassia Vieira Sales" userId="ad45c62a-2c9c-4d6c-97dc-d249ba514898" providerId="ADAL" clId="{7DB27FCC-4D4C-41AD-A77D-32B1A2DC5CDB}" dt="2026-10-16T19:30:25.065" v="1559"/>
          <ac:inkMkLst>
            <pc:docMk/>
            <pc:sldMk cId="2837627610" sldId="416"/>
            <ac:inkMk id="36" creationId="{7E6D112F-3EF8-9752-C711-159832ABA345}"/>
          </ac:inkMkLst>
        </pc:inkChg>
        <pc:inkChg chg="add">
          <ac:chgData name="Tassia Vieira Sales" userId="ad45c62a-2c9c-4d6c-97dc-d249ba514898" providerId="ADAL" clId="{7DB27FCC-4D4C-41AD-A77D-32B1A2DC5CDB}" dt="2026-10-16T19:30:29.120" v="1560" actId="9405"/>
          <ac:inkMkLst>
            <pc:docMk/>
            <pc:sldMk cId="2837627610" sldId="416"/>
            <ac:inkMk id="37" creationId="{25B18F7C-95CC-2265-444D-59DBAB6B50CD}"/>
          </ac:inkMkLst>
        </pc:inkChg>
        <pc:inkChg chg="add">
          <ac:chgData name="Tassia Vieira Sales" userId="ad45c62a-2c9c-4d6c-97dc-d249ba514898" providerId="ADAL" clId="{7DB27FCC-4D4C-41AD-A77D-32B1A2DC5CDB}" dt="2026-10-16T19:30:34.200" v="1561" actId="9405"/>
          <ac:inkMkLst>
            <pc:docMk/>
            <pc:sldMk cId="2837627610" sldId="416"/>
            <ac:inkMk id="38" creationId="{E8A53B37-E071-EE3E-801B-5C07EDAF6FE2}"/>
          </ac:inkMkLst>
        </pc:inkChg>
        <pc:inkChg chg="add">
          <ac:chgData name="Tassia Vieira Sales" userId="ad45c62a-2c9c-4d6c-97dc-d249ba514898" providerId="ADAL" clId="{7DB27FCC-4D4C-41AD-A77D-32B1A2DC5CDB}" dt="2026-10-16T19:30:41.369" v="1562" actId="9405"/>
          <ac:inkMkLst>
            <pc:docMk/>
            <pc:sldMk cId="2837627610" sldId="416"/>
            <ac:inkMk id="39" creationId="{30D1D577-83E9-ABA0-ABD6-B6250F6CBA30}"/>
          </ac:inkMkLst>
        </pc:inkChg>
        <pc:inkChg chg="add mod">
          <ac:chgData name="Tassia Vieira Sales" userId="ad45c62a-2c9c-4d6c-97dc-d249ba514898" providerId="ADAL" clId="{7DB27FCC-4D4C-41AD-A77D-32B1A2DC5CDB}" dt="2026-10-16T19:30:47.969" v="1565"/>
          <ac:inkMkLst>
            <pc:docMk/>
            <pc:sldMk cId="2837627610" sldId="416"/>
            <ac:inkMk id="40" creationId="{0196B59B-9F23-19CD-30EC-FF2DF1022444}"/>
          </ac:inkMkLst>
        </pc:inkChg>
        <pc:inkChg chg="add mod">
          <ac:chgData name="Tassia Vieira Sales" userId="ad45c62a-2c9c-4d6c-97dc-d249ba514898" providerId="ADAL" clId="{7DB27FCC-4D4C-41AD-A77D-32B1A2DC5CDB}" dt="2026-10-16T19:30:47.969" v="1565"/>
          <ac:inkMkLst>
            <pc:docMk/>
            <pc:sldMk cId="2837627610" sldId="416"/>
            <ac:inkMk id="41" creationId="{EC79606D-CE4E-F188-64B1-FDB6BE5F7171}"/>
          </ac:inkMkLst>
        </pc:inkChg>
      </pc:sldChg>
      <pc:sldChg chg="addSp modSp add del mod">
        <pc:chgData name="Tassia Vieira Sales" userId="ad45c62a-2c9c-4d6c-97dc-d249ba514898" providerId="ADAL" clId="{7DB27FCC-4D4C-41AD-A77D-32B1A2DC5CDB}" dt="2026-10-20T13:35:31.781" v="1876" actId="2696"/>
        <pc:sldMkLst>
          <pc:docMk/>
          <pc:sldMk cId="92945459" sldId="419"/>
        </pc:sldMkLst>
      </pc:sldChg>
      <pc:sldChg chg="modSp add mod ord modTransition">
        <pc:chgData name="Tassia Vieira Sales" userId="ad45c62a-2c9c-4d6c-97dc-d249ba514898" providerId="ADAL" clId="{7DB27FCC-4D4C-41AD-A77D-32B1A2DC5CDB}" dt="2026-10-20T17:13:26.903" v="2788"/>
        <pc:sldMkLst>
          <pc:docMk/>
          <pc:sldMk cId="2838753107" sldId="420"/>
        </pc:sldMkLst>
        <pc:spChg chg="mod">
          <ac:chgData name="Tassia Vieira Sales" userId="ad45c62a-2c9c-4d6c-97dc-d249ba514898" providerId="ADAL" clId="{7DB27FCC-4D4C-41AD-A77D-32B1A2DC5CDB}" dt="2026-10-16T19:40:10.520" v="1623" actId="1076"/>
          <ac:spMkLst>
            <pc:docMk/>
            <pc:sldMk cId="2838753107" sldId="420"/>
            <ac:spMk id="5" creationId="{2806032B-D445-2860-E930-EFB05F221D07}"/>
          </ac:spMkLst>
        </pc:spChg>
        <pc:spChg chg="mod">
          <ac:chgData name="Tassia Vieira Sales" userId="ad45c62a-2c9c-4d6c-97dc-d249ba514898" providerId="ADAL" clId="{7DB27FCC-4D4C-41AD-A77D-32B1A2DC5CDB}" dt="2026-10-16T19:40:22.833" v="1625" actId="1076"/>
          <ac:spMkLst>
            <pc:docMk/>
            <pc:sldMk cId="2838753107" sldId="420"/>
            <ac:spMk id="22" creationId="{40515E3C-A0FB-10FC-A85A-CC465641016E}"/>
          </ac:spMkLst>
        </pc:spChg>
      </pc:sldChg>
      <pc:sldChg chg="addSp delSp modSp add mod modTransition">
        <pc:chgData name="Tassia Vieira Sales" userId="ad45c62a-2c9c-4d6c-97dc-d249ba514898" providerId="ADAL" clId="{7DB27FCC-4D4C-41AD-A77D-32B1A2DC5CDB}" dt="2026-10-20T17:13:30.046" v="2789"/>
        <pc:sldMkLst>
          <pc:docMk/>
          <pc:sldMk cId="4117822333" sldId="421"/>
        </pc:sldMkLst>
        <pc:spChg chg="mod">
          <ac:chgData name="Tassia Vieira Sales" userId="ad45c62a-2c9c-4d6c-97dc-d249ba514898" providerId="ADAL" clId="{7DB27FCC-4D4C-41AD-A77D-32B1A2DC5CDB}" dt="2026-10-16T19:48:19.329" v="1728" actId="1076"/>
          <ac:spMkLst>
            <pc:docMk/>
            <pc:sldMk cId="4117822333" sldId="421"/>
            <ac:spMk id="2" creationId="{37959F7D-F57F-119C-535A-E7EE754CBC67}"/>
          </ac:spMkLst>
        </pc:spChg>
        <pc:spChg chg="mod">
          <ac:chgData name="Tassia Vieira Sales" userId="ad45c62a-2c9c-4d6c-97dc-d249ba514898" providerId="ADAL" clId="{7DB27FCC-4D4C-41AD-A77D-32B1A2DC5CDB}" dt="2026-10-16T19:42:55.624" v="1654" actId="1076"/>
          <ac:spMkLst>
            <pc:docMk/>
            <pc:sldMk cId="4117822333" sldId="421"/>
            <ac:spMk id="15" creationId="{A153EF1B-A24F-0FC2-CFD0-C7BAB44F281A}"/>
          </ac:spMkLst>
        </pc:spChg>
        <pc:spChg chg="mod">
          <ac:chgData name="Tassia Vieira Sales" userId="ad45c62a-2c9c-4d6c-97dc-d249ba514898" providerId="ADAL" clId="{7DB27FCC-4D4C-41AD-A77D-32B1A2DC5CDB}" dt="2026-10-16T19:48:39.058" v="1734" actId="14100"/>
          <ac:spMkLst>
            <pc:docMk/>
            <pc:sldMk cId="4117822333" sldId="421"/>
            <ac:spMk id="17" creationId="{D5112F1C-4F78-26C1-1516-1D651D0E660F}"/>
          </ac:spMkLst>
        </pc:spChg>
        <pc:spChg chg="add mod">
          <ac:chgData name="Tassia Vieira Sales" userId="ad45c62a-2c9c-4d6c-97dc-d249ba514898" providerId="ADAL" clId="{7DB27FCC-4D4C-41AD-A77D-32B1A2DC5CDB}" dt="2026-10-16T19:49:08.475" v="1743" actId="1076"/>
          <ac:spMkLst>
            <pc:docMk/>
            <pc:sldMk cId="4117822333" sldId="421"/>
            <ac:spMk id="18" creationId="{9B1C6A0B-F256-E7F5-BA0B-56C9752FA28F}"/>
          </ac:spMkLst>
        </pc:spChg>
        <pc:spChg chg="mod">
          <ac:chgData name="Tassia Vieira Sales" userId="ad45c62a-2c9c-4d6c-97dc-d249ba514898" providerId="ADAL" clId="{7DB27FCC-4D4C-41AD-A77D-32B1A2DC5CDB}" dt="2026-10-16T19:43:14.353" v="1657" actId="207"/>
          <ac:spMkLst>
            <pc:docMk/>
            <pc:sldMk cId="4117822333" sldId="421"/>
            <ac:spMk id="19" creationId="{531464C6-FC0A-1644-AD49-B07D14E24C9F}"/>
          </ac:spMkLst>
        </pc:spChg>
        <pc:picChg chg="mod">
          <ac:chgData name="Tassia Vieira Sales" userId="ad45c62a-2c9c-4d6c-97dc-d249ba514898" providerId="ADAL" clId="{7DB27FCC-4D4C-41AD-A77D-32B1A2DC5CDB}" dt="2026-10-16T19:42:51.504" v="1653" actId="108"/>
          <ac:picMkLst>
            <pc:docMk/>
            <pc:sldMk cId="4117822333" sldId="421"/>
            <ac:picMk id="14" creationId="{61CAF1E5-E0E6-9813-9A7C-01E67FABA0FD}"/>
          </ac:picMkLst>
        </pc:picChg>
        <pc:picChg chg="add mod">
          <ac:chgData name="Tassia Vieira Sales" userId="ad45c62a-2c9c-4d6c-97dc-d249ba514898" providerId="ADAL" clId="{7DB27FCC-4D4C-41AD-A77D-32B1A2DC5CDB}" dt="2026-10-16T19:48:41.370" v="1735" actId="1076"/>
          <ac:picMkLst>
            <pc:docMk/>
            <pc:sldMk cId="4117822333" sldId="421"/>
            <ac:picMk id="44" creationId="{E53DEB9C-AF2E-3F3A-35AF-F0029A185234}"/>
          </ac:picMkLst>
        </pc:picChg>
      </pc:sldChg>
      <pc:sldChg chg="addSp delSp modSp mod modTransition">
        <pc:chgData name="Tassia Vieira Sales" userId="ad45c62a-2c9c-4d6c-97dc-d249ba514898" providerId="ADAL" clId="{7DB27FCC-4D4C-41AD-A77D-32B1A2DC5CDB}" dt="2026-10-20T17:13:32.327" v="2790"/>
        <pc:sldMkLst>
          <pc:docMk/>
          <pc:sldMk cId="2234732784" sldId="422"/>
        </pc:sldMkLst>
        <pc:spChg chg="mod">
          <ac:chgData name="Tassia Vieira Sales" userId="ad45c62a-2c9c-4d6c-97dc-d249ba514898" providerId="ADAL" clId="{7DB27FCC-4D4C-41AD-A77D-32B1A2DC5CDB}" dt="2026-10-20T13:31:40.629" v="1821" actId="1076"/>
          <ac:spMkLst>
            <pc:docMk/>
            <pc:sldMk cId="2234732784" sldId="422"/>
            <ac:spMk id="2" creationId="{4B453152-FE5F-1B81-E201-254839C887AA}"/>
          </ac:spMkLst>
        </pc:spChg>
        <pc:spChg chg="mod">
          <ac:chgData name="Tassia Vieira Sales" userId="ad45c62a-2c9c-4d6c-97dc-d249ba514898" providerId="ADAL" clId="{7DB27FCC-4D4C-41AD-A77D-32B1A2DC5CDB}" dt="2026-10-20T13:25:48.411" v="1745" actId="1076"/>
          <ac:spMkLst>
            <pc:docMk/>
            <pc:sldMk cId="2234732784" sldId="422"/>
            <ac:spMk id="15" creationId="{C390FD72-0A8A-72DA-CBB5-46B3E686F01E}"/>
          </ac:spMkLst>
        </pc:spChg>
        <pc:spChg chg="del mod">
          <ac:chgData name="Tassia Vieira Sales" userId="ad45c62a-2c9c-4d6c-97dc-d249ba514898" providerId="ADAL" clId="{7DB27FCC-4D4C-41AD-A77D-32B1A2DC5CDB}" dt="2026-10-20T13:30:50.064" v="1812"/>
          <ac:spMkLst>
            <pc:docMk/>
            <pc:sldMk cId="2234732784" sldId="422"/>
            <ac:spMk id="17" creationId="{1B611269-4136-DA65-649D-E62AAC9C4EAD}"/>
          </ac:spMkLst>
        </pc:spChg>
        <pc:spChg chg="del">
          <ac:chgData name="Tassia Vieira Sales" userId="ad45c62a-2c9c-4d6c-97dc-d249ba514898" providerId="ADAL" clId="{7DB27FCC-4D4C-41AD-A77D-32B1A2DC5CDB}" dt="2026-10-20T13:29:42.787" v="1795" actId="478"/>
          <ac:spMkLst>
            <pc:docMk/>
            <pc:sldMk cId="2234732784" sldId="422"/>
            <ac:spMk id="18" creationId="{FD580E18-42AC-410B-32C1-31CCBC5780D8}"/>
          </ac:spMkLst>
        </pc:spChg>
        <pc:spChg chg="mod">
          <ac:chgData name="Tassia Vieira Sales" userId="ad45c62a-2c9c-4d6c-97dc-d249ba514898" providerId="ADAL" clId="{7DB27FCC-4D4C-41AD-A77D-32B1A2DC5CDB}" dt="2026-10-20T13:27:44.863" v="1747" actId="108"/>
          <ac:spMkLst>
            <pc:docMk/>
            <pc:sldMk cId="2234732784" sldId="422"/>
            <ac:spMk id="19" creationId="{1B5846A8-8C4A-592F-627D-218039858CB0}"/>
          </ac:spMkLst>
        </pc:spChg>
        <pc:spChg chg="mod">
          <ac:chgData name="Tassia Vieira Sales" userId="ad45c62a-2c9c-4d6c-97dc-d249ba514898" providerId="ADAL" clId="{7DB27FCC-4D4C-41AD-A77D-32B1A2DC5CDB}" dt="2026-10-20T13:27:41.112" v="1746" actId="108"/>
          <ac:spMkLst>
            <pc:docMk/>
            <pc:sldMk cId="2234732784" sldId="422"/>
            <ac:spMk id="20" creationId="{0D26F64C-D197-566C-EBB6-D3998D9FBA91}"/>
          </ac:spMkLst>
        </pc:spChg>
        <pc:spChg chg="add mod">
          <ac:chgData name="Tassia Vieira Sales" userId="ad45c62a-2c9c-4d6c-97dc-d249ba514898" providerId="ADAL" clId="{7DB27FCC-4D4C-41AD-A77D-32B1A2DC5CDB}" dt="2026-10-20T13:32:29.208" v="1849" actId="1076"/>
          <ac:spMkLst>
            <pc:docMk/>
            <pc:sldMk cId="2234732784" sldId="422"/>
            <ac:spMk id="25" creationId="{B1C496E4-7F77-2A6B-4E0C-16CA516F553B}"/>
          </ac:spMkLst>
        </pc:spChg>
        <pc:spChg chg="add mod">
          <ac:chgData name="Tassia Vieira Sales" userId="ad45c62a-2c9c-4d6c-97dc-d249ba514898" providerId="ADAL" clId="{7DB27FCC-4D4C-41AD-A77D-32B1A2DC5CDB}" dt="2026-10-20T13:36:42.534" v="1886" actId="1076"/>
          <ac:spMkLst>
            <pc:docMk/>
            <pc:sldMk cId="2234732784" sldId="422"/>
            <ac:spMk id="43" creationId="{D81FAEDD-3378-C184-4E4D-29007F144F68}"/>
          </ac:spMkLst>
        </pc:spChg>
        <pc:spChg chg="add mod">
          <ac:chgData name="Tassia Vieira Sales" userId="ad45c62a-2c9c-4d6c-97dc-d249ba514898" providerId="ADAL" clId="{7DB27FCC-4D4C-41AD-A77D-32B1A2DC5CDB}" dt="2026-10-20T13:36:27.574" v="1884" actId="1076"/>
          <ac:spMkLst>
            <pc:docMk/>
            <pc:sldMk cId="2234732784" sldId="422"/>
            <ac:spMk id="47" creationId="{12901B7D-AE3F-1086-6691-35D540610A0A}"/>
          </ac:spMkLst>
        </pc:spChg>
        <pc:picChg chg="add mod">
          <ac:chgData name="Tassia Vieira Sales" userId="ad45c62a-2c9c-4d6c-97dc-d249ba514898" providerId="ADAL" clId="{7DB27FCC-4D4C-41AD-A77D-32B1A2DC5CDB}" dt="2026-10-20T13:36:36.854" v="1885" actId="1076"/>
          <ac:picMkLst>
            <pc:docMk/>
            <pc:sldMk cId="2234732784" sldId="422"/>
            <ac:picMk id="31" creationId="{335BB660-3C4E-4816-E1AC-CF65129D9124}"/>
          </ac:picMkLst>
        </pc:picChg>
        <pc:picChg chg="del">
          <ac:chgData name="Tassia Vieira Sales" userId="ad45c62a-2c9c-4d6c-97dc-d249ba514898" providerId="ADAL" clId="{7DB27FCC-4D4C-41AD-A77D-32B1A2DC5CDB}" dt="2026-10-20T13:29:41.833" v="1794" actId="478"/>
          <ac:picMkLst>
            <pc:docMk/>
            <pc:sldMk cId="2234732784" sldId="422"/>
            <ac:picMk id="44" creationId="{4BDE5E8B-859B-1ABB-DCEA-B084A60C50BC}"/>
          </ac:picMkLst>
        </pc:picChg>
        <pc:picChg chg="add mod">
          <ac:chgData name="Tassia Vieira Sales" userId="ad45c62a-2c9c-4d6c-97dc-d249ba514898" providerId="ADAL" clId="{7DB27FCC-4D4C-41AD-A77D-32B1A2DC5CDB}" dt="2026-10-20T13:36:20.118" v="1883" actId="1076"/>
          <ac:picMkLst>
            <pc:docMk/>
            <pc:sldMk cId="2234732784" sldId="422"/>
            <ac:picMk id="45" creationId="{FBCC8D44-3872-0C20-DFDD-8D11FF402D63}"/>
          </ac:picMkLst>
        </pc:picChg>
        <pc:inkChg chg="del">
          <ac:chgData name="Tassia Vieira Sales" userId="ad45c62a-2c9c-4d6c-97dc-d249ba514898" providerId="ADAL" clId="{7DB27FCC-4D4C-41AD-A77D-32B1A2DC5CDB}" dt="2026-10-20T13:27:47.443" v="1748" actId="478"/>
          <ac:inkMkLst>
            <pc:docMk/>
            <pc:sldMk cId="2234732784" sldId="422"/>
            <ac:inkMk id="11" creationId="{00AB14C6-F657-31A3-C2D0-334C9F1B3373}"/>
          </ac:inkMkLst>
        </pc:inkChg>
        <pc:inkChg chg="del">
          <ac:chgData name="Tassia Vieira Sales" userId="ad45c62a-2c9c-4d6c-97dc-d249ba514898" providerId="ADAL" clId="{7DB27FCC-4D4C-41AD-A77D-32B1A2DC5CDB}" dt="2026-10-20T13:30:42.451" v="1807" actId="478"/>
          <ac:inkMkLst>
            <pc:docMk/>
            <pc:sldMk cId="2234732784" sldId="422"/>
            <ac:inkMk id="32" creationId="{3965395D-5684-FF00-68FB-0832570BD33B}"/>
          </ac:inkMkLst>
        </pc:inkChg>
        <pc:inkChg chg="del">
          <ac:chgData name="Tassia Vieira Sales" userId="ad45c62a-2c9c-4d6c-97dc-d249ba514898" providerId="ADAL" clId="{7DB27FCC-4D4C-41AD-A77D-32B1A2DC5CDB}" dt="2026-10-20T13:30:45.099" v="1808" actId="478"/>
          <ac:inkMkLst>
            <pc:docMk/>
            <pc:sldMk cId="2234732784" sldId="422"/>
            <ac:inkMk id="33" creationId="{24484B1B-4DA5-65FF-0C70-96AC89DD3358}"/>
          </ac:inkMkLst>
        </pc:inkChg>
        <pc:inkChg chg="del">
          <ac:chgData name="Tassia Vieira Sales" userId="ad45c62a-2c9c-4d6c-97dc-d249ba514898" providerId="ADAL" clId="{7DB27FCC-4D4C-41AD-A77D-32B1A2DC5CDB}" dt="2026-10-20T13:30:46.900" v="1809" actId="478"/>
          <ac:inkMkLst>
            <pc:docMk/>
            <pc:sldMk cId="2234732784" sldId="422"/>
            <ac:inkMk id="36" creationId="{34E72ED8-4801-1BF9-AB6D-371631A1DFBF}"/>
          </ac:inkMkLst>
        </pc:inkChg>
      </pc:sldChg>
      <pc:sldChg chg="addSp delSp modSp add mod modTransition">
        <pc:chgData name="Tassia Vieira Sales" userId="ad45c62a-2c9c-4d6c-97dc-d249ba514898" providerId="ADAL" clId="{7DB27FCC-4D4C-41AD-A77D-32B1A2DC5CDB}" dt="2026-10-20T17:13:35.295" v="2791"/>
        <pc:sldMkLst>
          <pc:docMk/>
          <pc:sldMk cId="866638023" sldId="423"/>
        </pc:sldMkLst>
        <pc:spChg chg="add mod">
          <ac:chgData name="Tassia Vieira Sales" userId="ad45c62a-2c9c-4d6c-97dc-d249ba514898" providerId="ADAL" clId="{7DB27FCC-4D4C-41AD-A77D-32B1A2DC5CDB}" dt="2026-10-20T13:39:22.782" v="1931" actId="14100"/>
          <ac:spMkLst>
            <pc:docMk/>
            <pc:sldMk cId="866638023" sldId="423"/>
            <ac:spMk id="12" creationId="{50A68919-172A-42F5-E258-493A868A3E9C}"/>
          </ac:spMkLst>
        </pc:spChg>
        <pc:spChg chg="add mod ord">
          <ac:chgData name="Tassia Vieira Sales" userId="ad45c62a-2c9c-4d6c-97dc-d249ba514898" providerId="ADAL" clId="{7DB27FCC-4D4C-41AD-A77D-32B1A2DC5CDB}" dt="2026-10-20T13:39:08.645" v="1929" actId="14100"/>
          <ac:spMkLst>
            <pc:docMk/>
            <pc:sldMk cId="866638023" sldId="423"/>
            <ac:spMk id="17" creationId="{55C073B0-DBF6-9AE8-A115-1B2C88143B58}"/>
          </ac:spMkLst>
        </pc:spChg>
        <pc:spChg chg="del mod">
          <ac:chgData name="Tassia Vieira Sales" userId="ad45c62a-2c9c-4d6c-97dc-d249ba514898" providerId="ADAL" clId="{7DB27FCC-4D4C-41AD-A77D-32B1A2DC5CDB}" dt="2026-10-20T13:38:16.698" v="1917"/>
          <ac:spMkLst>
            <pc:docMk/>
            <pc:sldMk cId="866638023" sldId="423"/>
            <ac:spMk id="25" creationId="{91D009CB-ADC4-B941-E025-1A07305173EC}"/>
          </ac:spMkLst>
        </pc:spChg>
        <pc:spChg chg="del mod">
          <ac:chgData name="Tassia Vieira Sales" userId="ad45c62a-2c9c-4d6c-97dc-d249ba514898" providerId="ADAL" clId="{7DB27FCC-4D4C-41AD-A77D-32B1A2DC5CDB}" dt="2026-10-20T13:37:15.630" v="1895"/>
          <ac:spMkLst>
            <pc:docMk/>
            <pc:sldMk cId="866638023" sldId="423"/>
            <ac:spMk id="43" creationId="{C34E3F1A-3EC1-9D80-8F13-88D7150981F1}"/>
          </ac:spMkLst>
        </pc:spChg>
        <pc:spChg chg="mod">
          <ac:chgData name="Tassia Vieira Sales" userId="ad45c62a-2c9c-4d6c-97dc-d249ba514898" providerId="ADAL" clId="{7DB27FCC-4D4C-41AD-A77D-32B1A2DC5CDB}" dt="2026-10-20T13:39:29.357" v="1932" actId="1076"/>
          <ac:spMkLst>
            <pc:docMk/>
            <pc:sldMk cId="866638023" sldId="423"/>
            <ac:spMk id="47" creationId="{3A99DC03-845A-386A-0F68-76D7350E13EF}"/>
          </ac:spMkLst>
        </pc:spChg>
        <pc:picChg chg="del">
          <ac:chgData name="Tassia Vieira Sales" userId="ad45c62a-2c9c-4d6c-97dc-d249ba514898" providerId="ADAL" clId="{7DB27FCC-4D4C-41AD-A77D-32B1A2DC5CDB}" dt="2026-10-20T13:37:15.628" v="1893" actId="478"/>
          <ac:picMkLst>
            <pc:docMk/>
            <pc:sldMk cId="866638023" sldId="423"/>
            <ac:picMk id="31" creationId="{1F3ACF3D-8541-5287-6A13-7AED5A9FEDF0}"/>
          </ac:picMkLst>
        </pc:picChg>
        <pc:picChg chg="del">
          <ac:chgData name="Tassia Vieira Sales" userId="ad45c62a-2c9c-4d6c-97dc-d249ba514898" providerId="ADAL" clId="{7DB27FCC-4D4C-41AD-A77D-32B1A2DC5CDB}" dt="2026-10-20T13:37:11.093" v="1888" actId="478"/>
          <ac:picMkLst>
            <pc:docMk/>
            <pc:sldMk cId="866638023" sldId="423"/>
            <ac:picMk id="45" creationId="{B5B3E80E-BFB8-9BF9-5320-57C4DD4A23BF}"/>
          </ac:picMkLst>
        </pc:picChg>
        <pc:inkChg chg="del">
          <ac:chgData name="Tassia Vieira Sales" userId="ad45c62a-2c9c-4d6c-97dc-d249ba514898" providerId="ADAL" clId="{7DB27FCC-4D4C-41AD-A77D-32B1A2DC5CDB}" dt="2026-10-20T13:39:13.573" v="1930" actId="478"/>
          <ac:inkMkLst>
            <pc:docMk/>
            <pc:sldMk cId="866638023" sldId="423"/>
            <ac:inkMk id="27" creationId="{AF51080D-B3D8-30CE-8A93-3356B2DCCF7E}"/>
          </ac:inkMkLst>
        </pc:inkChg>
      </pc:sldChg>
      <pc:sldChg chg="addSp delSp modSp add mod modTransition">
        <pc:chgData name="Tassia Vieira Sales" userId="ad45c62a-2c9c-4d6c-97dc-d249ba514898" providerId="ADAL" clId="{7DB27FCC-4D4C-41AD-A77D-32B1A2DC5CDB}" dt="2026-10-20T17:13:37.751" v="2792"/>
        <pc:sldMkLst>
          <pc:docMk/>
          <pc:sldMk cId="1268071444" sldId="424"/>
        </pc:sldMkLst>
        <pc:spChg chg="mod">
          <ac:chgData name="Tassia Vieira Sales" userId="ad45c62a-2c9c-4d6c-97dc-d249ba514898" providerId="ADAL" clId="{7DB27FCC-4D4C-41AD-A77D-32B1A2DC5CDB}" dt="2026-10-20T13:42:36.294" v="1964" actId="20577"/>
          <ac:spMkLst>
            <pc:docMk/>
            <pc:sldMk cId="1268071444" sldId="424"/>
            <ac:spMk id="2" creationId="{4AEFF027-8996-0137-ADF5-910537B38A62}"/>
          </ac:spMkLst>
        </pc:spChg>
        <pc:spChg chg="del">
          <ac:chgData name="Tassia Vieira Sales" userId="ad45c62a-2c9c-4d6c-97dc-d249ba514898" providerId="ADAL" clId="{7DB27FCC-4D4C-41AD-A77D-32B1A2DC5CDB}" dt="2026-10-20T13:44:39.981" v="1987" actId="478"/>
          <ac:spMkLst>
            <pc:docMk/>
            <pc:sldMk cId="1268071444" sldId="424"/>
            <ac:spMk id="12" creationId="{72448BDE-CBE1-59E9-3C09-E3475CB8C781}"/>
          </ac:spMkLst>
        </pc:spChg>
        <pc:spChg chg="mod">
          <ac:chgData name="Tassia Vieira Sales" userId="ad45c62a-2c9c-4d6c-97dc-d249ba514898" providerId="ADAL" clId="{7DB27FCC-4D4C-41AD-A77D-32B1A2DC5CDB}" dt="2026-10-20T13:42:58.261" v="1968" actId="1076"/>
          <ac:spMkLst>
            <pc:docMk/>
            <pc:sldMk cId="1268071444" sldId="424"/>
            <ac:spMk id="15" creationId="{240C13A4-D916-1D36-7EEB-3D466552FC80}"/>
          </ac:spMkLst>
        </pc:spChg>
        <pc:spChg chg="del">
          <ac:chgData name="Tassia Vieira Sales" userId="ad45c62a-2c9c-4d6c-97dc-d249ba514898" providerId="ADAL" clId="{7DB27FCC-4D4C-41AD-A77D-32B1A2DC5CDB}" dt="2026-10-20T13:44:39.084" v="1986" actId="478"/>
          <ac:spMkLst>
            <pc:docMk/>
            <pc:sldMk cId="1268071444" sldId="424"/>
            <ac:spMk id="17" creationId="{4257D6FF-1F7D-DE55-5A56-7D334FDA4B85}"/>
          </ac:spMkLst>
        </pc:spChg>
        <pc:spChg chg="add mod">
          <ac:chgData name="Tassia Vieira Sales" userId="ad45c62a-2c9c-4d6c-97dc-d249ba514898" providerId="ADAL" clId="{7DB27FCC-4D4C-41AD-A77D-32B1A2DC5CDB}" dt="2026-10-20T13:45:37.636" v="2003" actId="1076"/>
          <ac:spMkLst>
            <pc:docMk/>
            <pc:sldMk cId="1268071444" sldId="424"/>
            <ac:spMk id="18" creationId="{809840F5-BCD6-2E2C-E9BD-540F3567C444}"/>
          </ac:spMkLst>
        </pc:spChg>
        <pc:spChg chg="mod">
          <ac:chgData name="Tassia Vieira Sales" userId="ad45c62a-2c9c-4d6c-97dc-d249ba514898" providerId="ADAL" clId="{7DB27FCC-4D4C-41AD-A77D-32B1A2DC5CDB}" dt="2026-10-20T13:42:45.761" v="1966" actId="108"/>
          <ac:spMkLst>
            <pc:docMk/>
            <pc:sldMk cId="1268071444" sldId="424"/>
            <ac:spMk id="20" creationId="{CA197756-5CB3-0AB2-8355-F0D827E19226}"/>
          </ac:spMkLst>
        </pc:spChg>
        <pc:spChg chg="mod">
          <ac:chgData name="Tassia Vieira Sales" userId="ad45c62a-2c9c-4d6c-97dc-d249ba514898" providerId="ADAL" clId="{7DB27FCC-4D4C-41AD-A77D-32B1A2DC5CDB}" dt="2026-10-20T13:42:43.248" v="1965" actId="108"/>
          <ac:spMkLst>
            <pc:docMk/>
            <pc:sldMk cId="1268071444" sldId="424"/>
            <ac:spMk id="21" creationId="{77C6DC59-67A3-2BAC-9518-D4CBC4EAA4F7}"/>
          </ac:spMkLst>
        </pc:spChg>
        <pc:spChg chg="mod">
          <ac:chgData name="Tassia Vieira Sales" userId="ad45c62a-2c9c-4d6c-97dc-d249ba514898" providerId="ADAL" clId="{7DB27FCC-4D4C-41AD-A77D-32B1A2DC5CDB}" dt="2026-10-20T13:44:33.013" v="1985" actId="1076"/>
          <ac:spMkLst>
            <pc:docMk/>
            <pc:sldMk cId="1268071444" sldId="424"/>
            <ac:spMk id="47" creationId="{F79A1609-14B0-E63D-6104-B961F5496377}"/>
          </ac:spMkLst>
        </pc:spChg>
        <pc:picChg chg="add mod">
          <ac:chgData name="Tassia Vieira Sales" userId="ad45c62a-2c9c-4d6c-97dc-d249ba514898" providerId="ADAL" clId="{7DB27FCC-4D4C-41AD-A77D-32B1A2DC5CDB}" dt="2026-10-20T13:45:40.252" v="2004" actId="1076"/>
          <ac:picMkLst>
            <pc:docMk/>
            <pc:sldMk cId="1268071444" sldId="424"/>
            <ac:picMk id="1026" creationId="{C5DEAF46-3A7B-26E7-0329-A1F315B77363}"/>
          </ac:picMkLst>
        </pc:picChg>
      </pc:sldChg>
      <pc:sldChg chg="addSp delSp modSp add mod modTransition">
        <pc:chgData name="Tassia Vieira Sales" userId="ad45c62a-2c9c-4d6c-97dc-d249ba514898" providerId="ADAL" clId="{7DB27FCC-4D4C-41AD-A77D-32B1A2DC5CDB}" dt="2026-10-20T17:13:40.607" v="2793"/>
        <pc:sldMkLst>
          <pc:docMk/>
          <pc:sldMk cId="2297477599" sldId="425"/>
        </pc:sldMkLst>
        <pc:spChg chg="mod">
          <ac:chgData name="Tassia Vieira Sales" userId="ad45c62a-2c9c-4d6c-97dc-d249ba514898" providerId="ADAL" clId="{7DB27FCC-4D4C-41AD-A77D-32B1A2DC5CDB}" dt="2026-10-20T14:32:28.294" v="2085" actId="1076"/>
          <ac:spMkLst>
            <pc:docMk/>
            <pc:sldMk cId="2297477599" sldId="425"/>
            <ac:spMk id="2" creationId="{B36029DA-ECED-91FD-0B74-36A7376505BA}"/>
          </ac:spMkLst>
        </pc:spChg>
        <pc:spChg chg="mod">
          <ac:chgData name="Tassia Vieira Sales" userId="ad45c62a-2c9c-4d6c-97dc-d249ba514898" providerId="ADAL" clId="{7DB27FCC-4D4C-41AD-A77D-32B1A2DC5CDB}" dt="2026-10-20T14:28:06.502" v="2006" actId="108"/>
          <ac:spMkLst>
            <pc:docMk/>
            <pc:sldMk cId="2297477599" sldId="425"/>
            <ac:spMk id="5" creationId="{C26AEAD7-15F8-9167-65EC-B9937C90C419}"/>
          </ac:spMkLst>
        </pc:spChg>
        <pc:spChg chg="mod">
          <ac:chgData name="Tassia Vieira Sales" userId="ad45c62a-2c9c-4d6c-97dc-d249ba514898" providerId="ADAL" clId="{7DB27FCC-4D4C-41AD-A77D-32B1A2DC5CDB}" dt="2026-10-20T14:28:17.987" v="2008" actId="1076"/>
          <ac:spMkLst>
            <pc:docMk/>
            <pc:sldMk cId="2297477599" sldId="425"/>
            <ac:spMk id="15" creationId="{A654AEE9-49A5-66B6-3BCE-53B1BC0A52FB}"/>
          </ac:spMkLst>
        </pc:spChg>
        <pc:spChg chg="mod">
          <ac:chgData name="Tassia Vieira Sales" userId="ad45c62a-2c9c-4d6c-97dc-d249ba514898" providerId="ADAL" clId="{7DB27FCC-4D4C-41AD-A77D-32B1A2DC5CDB}" dt="2026-10-20T14:32:42.775" v="2088" actId="1076"/>
          <ac:spMkLst>
            <pc:docMk/>
            <pc:sldMk cId="2297477599" sldId="425"/>
            <ac:spMk id="18" creationId="{C2723BF4-4DD1-3CC9-236D-ECB34BBB324E}"/>
          </ac:spMkLst>
        </pc:spChg>
        <pc:spChg chg="mod">
          <ac:chgData name="Tassia Vieira Sales" userId="ad45c62a-2c9c-4d6c-97dc-d249ba514898" providerId="ADAL" clId="{7DB27FCC-4D4C-41AD-A77D-32B1A2DC5CDB}" dt="2026-10-20T14:28:09.697" v="2007" actId="108"/>
          <ac:spMkLst>
            <pc:docMk/>
            <pc:sldMk cId="2297477599" sldId="425"/>
            <ac:spMk id="21" creationId="{10A72649-BA7B-079E-13AE-9E9A8F57D880}"/>
          </ac:spMkLst>
        </pc:spChg>
        <pc:spChg chg="mod">
          <ac:chgData name="Tassia Vieira Sales" userId="ad45c62a-2c9c-4d6c-97dc-d249ba514898" providerId="ADAL" clId="{7DB27FCC-4D4C-41AD-A77D-32B1A2DC5CDB}" dt="2026-10-20T14:32:31.567" v="2086" actId="1076"/>
          <ac:spMkLst>
            <pc:docMk/>
            <pc:sldMk cId="2297477599" sldId="425"/>
            <ac:spMk id="47" creationId="{85140DAA-4DF2-C5D5-4568-96C078FA6FF0}"/>
          </ac:spMkLst>
        </pc:spChg>
        <pc:picChg chg="add mod">
          <ac:chgData name="Tassia Vieira Sales" userId="ad45c62a-2c9c-4d6c-97dc-d249ba514898" providerId="ADAL" clId="{7DB27FCC-4D4C-41AD-A77D-32B1A2DC5CDB}" dt="2026-10-20T14:32:39.134" v="2087" actId="1076"/>
          <ac:picMkLst>
            <pc:docMk/>
            <pc:sldMk cId="2297477599" sldId="425"/>
            <ac:picMk id="12" creationId="{E9381CD3-2F8D-2E94-C709-7110BC7F27F6}"/>
          </ac:picMkLst>
        </pc:picChg>
        <pc:picChg chg="del">
          <ac:chgData name="Tassia Vieira Sales" userId="ad45c62a-2c9c-4d6c-97dc-d249ba514898" providerId="ADAL" clId="{7DB27FCC-4D4C-41AD-A77D-32B1A2DC5CDB}" dt="2026-10-20T14:31:50.721" v="2078" actId="478"/>
          <ac:picMkLst>
            <pc:docMk/>
            <pc:sldMk cId="2297477599" sldId="425"/>
            <ac:picMk id="1026" creationId="{D5DEFD00-B0AB-2A2D-61EA-2BB135E2CBB5}"/>
          </ac:picMkLst>
        </pc:picChg>
      </pc:sldChg>
      <pc:sldChg chg="addSp delSp modSp add mod modTransition">
        <pc:chgData name="Tassia Vieira Sales" userId="ad45c62a-2c9c-4d6c-97dc-d249ba514898" providerId="ADAL" clId="{7DB27FCC-4D4C-41AD-A77D-32B1A2DC5CDB}" dt="2026-10-20T17:13:42.759" v="2794"/>
        <pc:sldMkLst>
          <pc:docMk/>
          <pc:sldMk cId="1970325577" sldId="426"/>
        </pc:sldMkLst>
        <pc:spChg chg="mod">
          <ac:chgData name="Tassia Vieira Sales" userId="ad45c62a-2c9c-4d6c-97dc-d249ba514898" providerId="ADAL" clId="{7DB27FCC-4D4C-41AD-A77D-32B1A2DC5CDB}" dt="2026-10-20T14:34:57.958" v="2100" actId="20577"/>
          <ac:spMkLst>
            <pc:docMk/>
            <pc:sldMk cId="1970325577" sldId="426"/>
            <ac:spMk id="2" creationId="{43EC465C-D419-C0CE-2048-F6F5D53DC595}"/>
          </ac:spMkLst>
        </pc:spChg>
        <pc:spChg chg="mod">
          <ac:chgData name="Tassia Vieira Sales" userId="ad45c62a-2c9c-4d6c-97dc-d249ba514898" providerId="ADAL" clId="{7DB27FCC-4D4C-41AD-A77D-32B1A2DC5CDB}" dt="2026-10-20T14:37:21.931" v="2132" actId="1076"/>
          <ac:spMkLst>
            <pc:docMk/>
            <pc:sldMk cId="1970325577" sldId="426"/>
            <ac:spMk id="4" creationId="{51EE2CE3-CDBD-72CD-FD45-C6DA44DCE4D8}"/>
          </ac:spMkLst>
        </pc:spChg>
        <pc:spChg chg="add mod">
          <ac:chgData name="Tassia Vieira Sales" userId="ad45c62a-2c9c-4d6c-97dc-d249ba514898" providerId="ADAL" clId="{7DB27FCC-4D4C-41AD-A77D-32B1A2DC5CDB}" dt="2026-10-20T14:37:44.551" v="2140" actId="1076"/>
          <ac:spMkLst>
            <pc:docMk/>
            <pc:sldMk cId="1970325577" sldId="426"/>
            <ac:spMk id="17" creationId="{6F6EA1C9-908C-2AC2-968E-52E5A70A024A}"/>
          </ac:spMkLst>
        </pc:spChg>
        <pc:spChg chg="mod">
          <ac:chgData name="Tassia Vieira Sales" userId="ad45c62a-2c9c-4d6c-97dc-d249ba514898" providerId="ADAL" clId="{7DB27FCC-4D4C-41AD-A77D-32B1A2DC5CDB}" dt="2026-10-20T14:35:31.870" v="2110" actId="1076"/>
          <ac:spMkLst>
            <pc:docMk/>
            <pc:sldMk cId="1970325577" sldId="426"/>
            <ac:spMk id="18" creationId="{A821AD5A-1B7D-AFB1-C19D-F36AD9C1DDF9}"/>
          </ac:spMkLst>
        </pc:spChg>
        <pc:spChg chg="add mod">
          <ac:chgData name="Tassia Vieira Sales" userId="ad45c62a-2c9c-4d6c-97dc-d249ba514898" providerId="ADAL" clId="{7DB27FCC-4D4C-41AD-A77D-32B1A2DC5CDB}" dt="2026-10-20T14:40:58.842" v="2196" actId="1076"/>
          <ac:spMkLst>
            <pc:docMk/>
            <pc:sldMk cId="1970325577" sldId="426"/>
            <ac:spMk id="27" creationId="{585473E7-6180-E318-F17A-66DD9412512C}"/>
          </ac:spMkLst>
        </pc:spChg>
        <pc:spChg chg="add mod">
          <ac:chgData name="Tassia Vieira Sales" userId="ad45c62a-2c9c-4d6c-97dc-d249ba514898" providerId="ADAL" clId="{7DB27FCC-4D4C-41AD-A77D-32B1A2DC5CDB}" dt="2026-10-20T14:40:59.498" v="2197" actId="1076"/>
          <ac:spMkLst>
            <pc:docMk/>
            <pc:sldMk cId="1970325577" sldId="426"/>
            <ac:spMk id="32" creationId="{4D8F0317-F004-1AE9-58B2-3DCA8EED7253}"/>
          </ac:spMkLst>
        </pc:spChg>
        <pc:picChg chg="del">
          <ac:chgData name="Tassia Vieira Sales" userId="ad45c62a-2c9c-4d6c-97dc-d249ba514898" providerId="ADAL" clId="{7DB27FCC-4D4C-41AD-A77D-32B1A2DC5CDB}" dt="2026-10-20T14:35:04.935" v="2101" actId="478"/>
          <ac:picMkLst>
            <pc:docMk/>
            <pc:sldMk cId="1970325577" sldId="426"/>
            <ac:picMk id="12" creationId="{16D5BFA2-09F3-1D83-7B64-EDD042681B0C}"/>
          </ac:picMkLst>
        </pc:picChg>
        <pc:picChg chg="add mod">
          <ac:chgData name="Tassia Vieira Sales" userId="ad45c62a-2c9c-4d6c-97dc-d249ba514898" providerId="ADAL" clId="{7DB27FCC-4D4C-41AD-A77D-32B1A2DC5CDB}" dt="2026-10-20T14:36:44.751" v="2121" actId="1076"/>
          <ac:picMkLst>
            <pc:docMk/>
            <pc:sldMk cId="1970325577" sldId="426"/>
            <ac:picMk id="1026" creationId="{651A729F-65A2-19EB-9C17-5439AAE01F4A}"/>
          </ac:picMkLst>
        </pc:picChg>
        <pc:inkChg chg="del mod">
          <ac:chgData name="Tassia Vieira Sales" userId="ad45c62a-2c9c-4d6c-97dc-d249ba514898" providerId="ADAL" clId="{7DB27FCC-4D4C-41AD-A77D-32B1A2DC5CDB}" dt="2026-10-20T14:37:35.768" v="2137" actId="478"/>
          <ac:inkMkLst>
            <pc:docMk/>
            <pc:sldMk cId="1970325577" sldId="426"/>
            <ac:inkMk id="38" creationId="{624449E2-062C-79B4-05AD-CA4DFFD2A252}"/>
          </ac:inkMkLst>
        </pc:inkChg>
      </pc:sldChg>
      <pc:sldChg chg="addSp delSp modSp add mod modTransition">
        <pc:chgData name="Tassia Vieira Sales" userId="ad45c62a-2c9c-4d6c-97dc-d249ba514898" providerId="ADAL" clId="{7DB27FCC-4D4C-41AD-A77D-32B1A2DC5CDB}" dt="2026-10-20T17:13:47.856" v="2796"/>
        <pc:sldMkLst>
          <pc:docMk/>
          <pc:sldMk cId="3488953616" sldId="427"/>
        </pc:sldMkLst>
        <pc:spChg chg="mod">
          <ac:chgData name="Tassia Vieira Sales" userId="ad45c62a-2c9c-4d6c-97dc-d249ba514898" providerId="ADAL" clId="{7DB27FCC-4D4C-41AD-A77D-32B1A2DC5CDB}" dt="2026-10-20T14:40:34.395" v="2193" actId="20577"/>
          <ac:spMkLst>
            <pc:docMk/>
            <pc:sldMk cId="3488953616" sldId="427"/>
            <ac:spMk id="2" creationId="{BF4BAEB2-F452-6CF2-8F45-451060BDCB77}"/>
          </ac:spMkLst>
        </pc:spChg>
        <pc:spChg chg="mod">
          <ac:chgData name="Tassia Vieira Sales" userId="ad45c62a-2c9c-4d6c-97dc-d249ba514898" providerId="ADAL" clId="{7DB27FCC-4D4C-41AD-A77D-32B1A2DC5CDB}" dt="2026-10-20T14:40:16.701" v="2146" actId="108"/>
          <ac:spMkLst>
            <pc:docMk/>
            <pc:sldMk cId="3488953616" sldId="427"/>
            <ac:spMk id="5" creationId="{A2519996-BD3D-ABB2-51E2-869A9D4DDF59}"/>
          </ac:spMkLst>
        </pc:spChg>
        <pc:spChg chg="mod">
          <ac:chgData name="Tassia Vieira Sales" userId="ad45c62a-2c9c-4d6c-97dc-d249ba514898" providerId="ADAL" clId="{7DB27FCC-4D4C-41AD-A77D-32B1A2DC5CDB}" dt="2026-10-20T14:44:28.529" v="2269" actId="1076"/>
          <ac:spMkLst>
            <pc:docMk/>
            <pc:sldMk cId="3488953616" sldId="427"/>
            <ac:spMk id="15" creationId="{F740E455-210B-725B-D518-717EAC321003}"/>
          </ac:spMkLst>
        </pc:spChg>
        <pc:spChg chg="del mod">
          <ac:chgData name="Tassia Vieira Sales" userId="ad45c62a-2c9c-4d6c-97dc-d249ba514898" providerId="ADAL" clId="{7DB27FCC-4D4C-41AD-A77D-32B1A2DC5CDB}" dt="2026-10-20T14:42:58.927" v="2257" actId="478"/>
          <ac:spMkLst>
            <pc:docMk/>
            <pc:sldMk cId="3488953616" sldId="427"/>
            <ac:spMk id="17" creationId="{CCA24CEE-B24B-2AA6-5E50-6D34201ED97B}"/>
          </ac:spMkLst>
        </pc:spChg>
        <pc:spChg chg="del mod">
          <ac:chgData name="Tassia Vieira Sales" userId="ad45c62a-2c9c-4d6c-97dc-d249ba514898" providerId="ADAL" clId="{7DB27FCC-4D4C-41AD-A77D-32B1A2DC5CDB}" dt="2026-10-20T14:44:58.466" v="2274"/>
          <ac:spMkLst>
            <pc:docMk/>
            <pc:sldMk cId="3488953616" sldId="427"/>
            <ac:spMk id="18" creationId="{61719D04-3D18-4573-AB52-607643219260}"/>
          </ac:spMkLst>
        </pc:spChg>
        <pc:spChg chg="mod">
          <ac:chgData name="Tassia Vieira Sales" userId="ad45c62a-2c9c-4d6c-97dc-d249ba514898" providerId="ADAL" clId="{7DB27FCC-4D4C-41AD-A77D-32B1A2DC5CDB}" dt="2026-10-20T14:40:13.405" v="2145" actId="108"/>
          <ac:spMkLst>
            <pc:docMk/>
            <pc:sldMk cId="3488953616" sldId="427"/>
            <ac:spMk id="22" creationId="{1076C77C-3557-C35D-27E9-F425AC69F0EF}"/>
          </ac:spMkLst>
        </pc:spChg>
        <pc:spChg chg="del mod">
          <ac:chgData name="Tassia Vieira Sales" userId="ad45c62a-2c9c-4d6c-97dc-d249ba514898" providerId="ADAL" clId="{7DB27FCC-4D4C-41AD-A77D-32B1A2DC5CDB}" dt="2026-10-20T14:42:58.929" v="2259"/>
          <ac:spMkLst>
            <pc:docMk/>
            <pc:sldMk cId="3488953616" sldId="427"/>
            <ac:spMk id="27" creationId="{B37CB9AC-89D0-1BE4-5439-A6C3FE413D91}"/>
          </ac:spMkLst>
        </pc:spChg>
        <pc:spChg chg="add mod">
          <ac:chgData name="Tassia Vieira Sales" userId="ad45c62a-2c9c-4d6c-97dc-d249ba514898" providerId="ADAL" clId="{7DB27FCC-4D4C-41AD-A77D-32B1A2DC5CDB}" dt="2026-10-20T16:21:51.633" v="2314" actId="14100"/>
          <ac:spMkLst>
            <pc:docMk/>
            <pc:sldMk cId="3488953616" sldId="427"/>
            <ac:spMk id="31" creationId="{DFF7F9FD-82A5-23F3-9CDE-1307BA60126A}"/>
          </ac:spMkLst>
        </pc:spChg>
        <pc:spChg chg="del mod">
          <ac:chgData name="Tassia Vieira Sales" userId="ad45c62a-2c9c-4d6c-97dc-d249ba514898" providerId="ADAL" clId="{7DB27FCC-4D4C-41AD-A77D-32B1A2DC5CDB}" dt="2026-10-20T14:43:02.270" v="2265"/>
          <ac:spMkLst>
            <pc:docMk/>
            <pc:sldMk cId="3488953616" sldId="427"/>
            <ac:spMk id="32" creationId="{BB879516-5EE9-DC6E-8507-8030421042A3}"/>
          </ac:spMkLst>
        </pc:spChg>
        <pc:spChg chg="mod">
          <ac:chgData name="Tassia Vieira Sales" userId="ad45c62a-2c9c-4d6c-97dc-d249ba514898" providerId="ADAL" clId="{7DB27FCC-4D4C-41AD-A77D-32B1A2DC5CDB}" dt="2026-10-20T14:43:10.337" v="2268" actId="1076"/>
          <ac:spMkLst>
            <pc:docMk/>
            <pc:sldMk cId="3488953616" sldId="427"/>
            <ac:spMk id="47" creationId="{BBD5C5D5-6579-881F-CBA6-14562F58845B}"/>
          </ac:spMkLst>
        </pc:spChg>
        <pc:picChg chg="add del mod">
          <ac:chgData name="Tassia Vieira Sales" userId="ad45c62a-2c9c-4d6c-97dc-d249ba514898" providerId="ADAL" clId="{7DB27FCC-4D4C-41AD-A77D-32B1A2DC5CDB}" dt="2026-10-20T14:45:02.392" v="2276" actId="478"/>
          <ac:picMkLst>
            <pc:docMk/>
            <pc:sldMk cId="3488953616" sldId="427"/>
            <ac:picMk id="12" creationId="{EFE0DFFA-80F7-9A6B-BA82-28BA1E46C78D}"/>
          </ac:picMkLst>
        </pc:picChg>
        <pc:picChg chg="del">
          <ac:chgData name="Tassia Vieira Sales" userId="ad45c62a-2c9c-4d6c-97dc-d249ba514898" providerId="ADAL" clId="{7DB27FCC-4D4C-41AD-A77D-32B1A2DC5CDB}" dt="2026-10-20T14:42:52.872" v="2253" actId="478"/>
          <ac:picMkLst>
            <pc:docMk/>
            <pc:sldMk cId="3488953616" sldId="427"/>
            <ac:picMk id="1026" creationId="{C4FB3B00-2E52-413F-569F-13F3FD896554}"/>
          </ac:picMkLst>
        </pc:picChg>
        <pc:picChg chg="add mod">
          <ac:chgData name="Tassia Vieira Sales" userId="ad45c62a-2c9c-4d6c-97dc-d249ba514898" providerId="ADAL" clId="{7DB27FCC-4D4C-41AD-A77D-32B1A2DC5CDB}" dt="2026-10-20T14:46:20.809" v="2290" actId="1076"/>
          <ac:picMkLst>
            <pc:docMk/>
            <pc:sldMk cId="3488953616" sldId="427"/>
            <ac:picMk id="2050" creationId="{2639909A-8D47-C9CF-F3E1-702CFB3639C1}"/>
          </ac:picMkLst>
        </pc:picChg>
        <pc:picChg chg="add del mod">
          <ac:chgData name="Tassia Vieira Sales" userId="ad45c62a-2c9c-4d6c-97dc-d249ba514898" providerId="ADAL" clId="{7DB27FCC-4D4C-41AD-A77D-32B1A2DC5CDB}" dt="2026-10-20T16:21:47.029" v="2313" actId="21"/>
          <ac:picMkLst>
            <pc:docMk/>
            <pc:sldMk cId="3488953616" sldId="427"/>
            <ac:picMk id="2052" creationId="{170AE9A4-E0E0-D489-8C4A-BD2329AAEA60}"/>
          </ac:picMkLst>
        </pc:picChg>
      </pc:sldChg>
      <pc:sldChg chg="addSp delSp modSp add mod modTransition">
        <pc:chgData name="Tassia Vieira Sales" userId="ad45c62a-2c9c-4d6c-97dc-d249ba514898" providerId="ADAL" clId="{7DB27FCC-4D4C-41AD-A77D-32B1A2DC5CDB}" dt="2026-10-20T17:13:45.143" v="2795"/>
        <pc:sldMkLst>
          <pc:docMk/>
          <pc:sldMk cId="2440195686" sldId="428"/>
        </pc:sldMkLst>
        <pc:spChg chg="mod">
          <ac:chgData name="Tassia Vieira Sales" userId="ad45c62a-2c9c-4d6c-97dc-d249ba514898" providerId="ADAL" clId="{7DB27FCC-4D4C-41AD-A77D-32B1A2DC5CDB}" dt="2026-10-20T14:41:53.868" v="2236"/>
          <ac:spMkLst>
            <pc:docMk/>
            <pc:sldMk cId="2440195686" sldId="428"/>
            <ac:spMk id="2" creationId="{88B99BB9-C43B-87E9-5F3A-7EE072C27622}"/>
          </ac:spMkLst>
        </pc:spChg>
        <pc:spChg chg="add mod">
          <ac:chgData name="Tassia Vieira Sales" userId="ad45c62a-2c9c-4d6c-97dc-d249ba514898" providerId="ADAL" clId="{7DB27FCC-4D4C-41AD-A77D-32B1A2DC5CDB}" dt="2026-10-20T14:42:12.760" v="2247" actId="1076"/>
          <ac:spMkLst>
            <pc:docMk/>
            <pc:sldMk cId="2440195686" sldId="428"/>
            <ac:spMk id="12" creationId="{8D877ACC-48C2-FC9E-1D19-5A606DDCC983}"/>
          </ac:spMkLst>
        </pc:spChg>
        <pc:spChg chg="mod">
          <ac:chgData name="Tassia Vieira Sales" userId="ad45c62a-2c9c-4d6c-97dc-d249ba514898" providerId="ADAL" clId="{7DB27FCC-4D4C-41AD-A77D-32B1A2DC5CDB}" dt="2026-10-20T14:42:00.837" v="2244" actId="2711"/>
          <ac:spMkLst>
            <pc:docMk/>
            <pc:sldMk cId="2440195686" sldId="428"/>
            <ac:spMk id="17" creationId="{F89D2D61-A517-E07A-0ACB-ABBDEF76DE58}"/>
          </ac:spMkLst>
        </pc:spChg>
        <pc:spChg chg="del mod">
          <ac:chgData name="Tassia Vieira Sales" userId="ad45c62a-2c9c-4d6c-97dc-d249ba514898" providerId="ADAL" clId="{7DB27FCC-4D4C-41AD-A77D-32B1A2DC5CDB}" dt="2026-10-20T14:41:54.280" v="2240"/>
          <ac:spMkLst>
            <pc:docMk/>
            <pc:sldMk cId="2440195686" sldId="428"/>
            <ac:spMk id="18" creationId="{31DDC38B-B2A8-8184-3BD8-966E39AF0CE8}"/>
          </ac:spMkLst>
        </pc:spChg>
        <pc:spChg chg="add mod ord">
          <ac:chgData name="Tassia Vieira Sales" userId="ad45c62a-2c9c-4d6c-97dc-d249ba514898" providerId="ADAL" clId="{7DB27FCC-4D4C-41AD-A77D-32B1A2DC5CDB}" dt="2026-10-20T14:42:35.354" v="2251" actId="14100"/>
          <ac:spMkLst>
            <pc:docMk/>
            <pc:sldMk cId="2440195686" sldId="428"/>
            <ac:spMk id="25" creationId="{6615B1E9-32F7-6768-A21A-792E4AE1C73A}"/>
          </ac:spMkLst>
        </pc:spChg>
        <pc:spChg chg="del mod">
          <ac:chgData name="Tassia Vieira Sales" userId="ad45c62a-2c9c-4d6c-97dc-d249ba514898" providerId="ADAL" clId="{7DB27FCC-4D4C-41AD-A77D-32B1A2DC5CDB}" dt="2026-10-20T14:41:54.282" v="2242"/>
          <ac:spMkLst>
            <pc:docMk/>
            <pc:sldMk cId="2440195686" sldId="428"/>
            <ac:spMk id="27" creationId="{32DFF031-D58A-C58C-D4BC-5E1029C703A1}"/>
          </ac:spMkLst>
        </pc:spChg>
        <pc:spChg chg="del mod">
          <ac:chgData name="Tassia Vieira Sales" userId="ad45c62a-2c9c-4d6c-97dc-d249ba514898" providerId="ADAL" clId="{7DB27FCC-4D4C-41AD-A77D-32B1A2DC5CDB}" dt="2026-10-20T14:41:54.279" v="2238"/>
          <ac:spMkLst>
            <pc:docMk/>
            <pc:sldMk cId="2440195686" sldId="428"/>
            <ac:spMk id="32" creationId="{9F603FD9-6F11-32B0-0B1B-6DC031EC3853}"/>
          </ac:spMkLst>
        </pc:spChg>
        <pc:spChg chg="mod">
          <ac:chgData name="Tassia Vieira Sales" userId="ad45c62a-2c9c-4d6c-97dc-d249ba514898" providerId="ADAL" clId="{7DB27FCC-4D4C-41AD-A77D-32B1A2DC5CDB}" dt="2026-10-20T14:41:19.865" v="2209" actId="20577"/>
          <ac:spMkLst>
            <pc:docMk/>
            <pc:sldMk cId="2440195686" sldId="428"/>
            <ac:spMk id="47" creationId="{DF354D04-4377-2397-266F-E9BE2DB5EB66}"/>
          </ac:spMkLst>
        </pc:spChg>
        <pc:picChg chg="del">
          <ac:chgData name="Tassia Vieira Sales" userId="ad45c62a-2c9c-4d6c-97dc-d249ba514898" providerId="ADAL" clId="{7DB27FCC-4D4C-41AD-A77D-32B1A2DC5CDB}" dt="2026-10-20T14:41:09.554" v="2199" actId="478"/>
          <ac:picMkLst>
            <pc:docMk/>
            <pc:sldMk cId="2440195686" sldId="428"/>
            <ac:picMk id="1026" creationId="{703C6372-EF77-06E2-37E6-F4B8A0035C48}"/>
          </ac:picMkLst>
        </pc:picChg>
      </pc:sldChg>
      <pc:sldChg chg="addSp delSp modSp add mod modTransition">
        <pc:chgData name="Tassia Vieira Sales" userId="ad45c62a-2c9c-4d6c-97dc-d249ba514898" providerId="ADAL" clId="{7DB27FCC-4D4C-41AD-A77D-32B1A2DC5CDB}" dt="2026-10-20T17:13:50.567" v="2797"/>
        <pc:sldMkLst>
          <pc:docMk/>
          <pc:sldMk cId="1514195721" sldId="429"/>
        </pc:sldMkLst>
        <pc:spChg chg="add mod">
          <ac:chgData name="Tassia Vieira Sales" userId="ad45c62a-2c9c-4d6c-97dc-d249ba514898" providerId="ADAL" clId="{7DB27FCC-4D4C-41AD-A77D-32B1A2DC5CDB}" dt="2026-10-20T16:22:35.805" v="2318" actId="1076"/>
          <ac:spMkLst>
            <pc:docMk/>
            <pc:sldMk cId="1514195721" sldId="429"/>
            <ac:spMk id="12" creationId="{B3523A10-9464-6D98-609D-9747FB790CB7}"/>
          </ac:spMkLst>
        </pc:spChg>
        <pc:spChg chg="add del mod">
          <ac:chgData name="Tassia Vieira Sales" userId="ad45c62a-2c9c-4d6c-97dc-d249ba514898" providerId="ADAL" clId="{7DB27FCC-4D4C-41AD-A77D-32B1A2DC5CDB}" dt="2026-10-20T16:23:41.744" v="2341"/>
          <ac:spMkLst>
            <pc:docMk/>
            <pc:sldMk cId="1514195721" sldId="429"/>
            <ac:spMk id="18" creationId="{4581FA17-9681-120C-4316-1CEB4410D6F0}"/>
          </ac:spMkLst>
        </pc:spChg>
        <pc:spChg chg="add mod">
          <ac:chgData name="Tassia Vieira Sales" userId="ad45c62a-2c9c-4d6c-97dc-d249ba514898" providerId="ADAL" clId="{7DB27FCC-4D4C-41AD-A77D-32B1A2DC5CDB}" dt="2026-10-20T16:25:56.095" v="2416" actId="14100"/>
          <ac:spMkLst>
            <pc:docMk/>
            <pc:sldMk cId="1514195721" sldId="429"/>
            <ac:spMk id="27" creationId="{F03D03A3-2975-B272-DFBF-D6EFE7D133F0}"/>
          </ac:spMkLst>
        </pc:spChg>
        <pc:spChg chg="del mod">
          <ac:chgData name="Tassia Vieira Sales" userId="ad45c62a-2c9c-4d6c-97dc-d249ba514898" providerId="ADAL" clId="{7DB27FCC-4D4C-41AD-A77D-32B1A2DC5CDB}" dt="2026-10-20T16:21:42.571" v="2312"/>
          <ac:spMkLst>
            <pc:docMk/>
            <pc:sldMk cId="1514195721" sldId="429"/>
            <ac:spMk id="31" creationId="{CE48D35B-A74E-4248-D075-9C1588159817}"/>
          </ac:spMkLst>
        </pc:spChg>
        <pc:spChg chg="add mod">
          <ac:chgData name="Tassia Vieira Sales" userId="ad45c62a-2c9c-4d6c-97dc-d249ba514898" providerId="ADAL" clId="{7DB27FCC-4D4C-41AD-A77D-32B1A2DC5CDB}" dt="2026-10-20T16:26:22.044" v="2422" actId="1076"/>
          <ac:spMkLst>
            <pc:docMk/>
            <pc:sldMk cId="1514195721" sldId="429"/>
            <ac:spMk id="33" creationId="{0BBCE547-E0F8-79A8-7D9A-81CB912779AC}"/>
          </ac:spMkLst>
        </pc:spChg>
        <pc:spChg chg="add mod ord">
          <ac:chgData name="Tassia Vieira Sales" userId="ad45c62a-2c9c-4d6c-97dc-d249ba514898" providerId="ADAL" clId="{7DB27FCC-4D4C-41AD-A77D-32B1A2DC5CDB}" dt="2026-10-20T16:26:18.283" v="2421" actId="14100"/>
          <ac:spMkLst>
            <pc:docMk/>
            <pc:sldMk cId="1514195721" sldId="429"/>
            <ac:spMk id="35" creationId="{85E20E98-BBF7-028A-4AF0-1155FB2F3ACA}"/>
          </ac:spMkLst>
        </pc:spChg>
        <pc:spChg chg="del mod">
          <ac:chgData name="Tassia Vieira Sales" userId="ad45c62a-2c9c-4d6c-97dc-d249ba514898" providerId="ADAL" clId="{7DB27FCC-4D4C-41AD-A77D-32B1A2DC5CDB}" dt="2026-10-20T16:22:36.970" v="2320"/>
          <ac:spMkLst>
            <pc:docMk/>
            <pc:sldMk cId="1514195721" sldId="429"/>
            <ac:spMk id="47" creationId="{87208DB6-219E-CEA0-8661-1F5391742EEA}"/>
          </ac:spMkLst>
        </pc:spChg>
        <pc:picChg chg="mod">
          <ac:chgData name="Tassia Vieira Sales" userId="ad45c62a-2c9c-4d6c-97dc-d249ba514898" providerId="ADAL" clId="{7DB27FCC-4D4C-41AD-A77D-32B1A2DC5CDB}" dt="2026-10-20T16:22:29.604" v="2317" actId="1076"/>
          <ac:picMkLst>
            <pc:docMk/>
            <pc:sldMk cId="1514195721" sldId="429"/>
            <ac:picMk id="2052" creationId="{2F28CD8A-EC8E-A431-5348-EC8A2659BAF8}"/>
          </ac:picMkLst>
        </pc:picChg>
      </pc:sldChg>
      <pc:sldChg chg="addSp delSp modSp add mod ord">
        <pc:chgData name="Tassia Vieira Sales" userId="ad45c62a-2c9c-4d6c-97dc-d249ba514898" providerId="ADAL" clId="{7DB27FCC-4D4C-41AD-A77D-32B1A2DC5CDB}" dt="2026-10-20T16:34:31.132" v="2552" actId="1076"/>
        <pc:sldMkLst>
          <pc:docMk/>
          <pc:sldMk cId="1784441380" sldId="430"/>
        </pc:sldMkLst>
        <pc:spChg chg="mod">
          <ac:chgData name="Tassia Vieira Sales" userId="ad45c62a-2c9c-4d6c-97dc-d249ba514898" providerId="ADAL" clId="{7DB27FCC-4D4C-41AD-A77D-32B1A2DC5CDB}" dt="2026-10-20T16:30:22.749" v="2502" actId="1076"/>
          <ac:spMkLst>
            <pc:docMk/>
            <pc:sldMk cId="1784441380" sldId="430"/>
            <ac:spMk id="2" creationId="{3A8E8F1A-6439-3DD8-D1AA-B256D297C7C2}"/>
          </ac:spMkLst>
        </pc:spChg>
        <pc:spChg chg="mod">
          <ac:chgData name="Tassia Vieira Sales" userId="ad45c62a-2c9c-4d6c-97dc-d249ba514898" providerId="ADAL" clId="{7DB27FCC-4D4C-41AD-A77D-32B1A2DC5CDB}" dt="2026-10-20T16:27:57.732" v="2477" actId="108"/>
          <ac:spMkLst>
            <pc:docMk/>
            <pc:sldMk cId="1784441380" sldId="430"/>
            <ac:spMk id="6" creationId="{F4BC677E-3941-D065-28FA-8045FB1CE90C}"/>
          </ac:spMkLst>
        </pc:spChg>
        <pc:spChg chg="del mod">
          <ac:chgData name="Tassia Vieira Sales" userId="ad45c62a-2c9c-4d6c-97dc-d249ba514898" providerId="ADAL" clId="{7DB27FCC-4D4C-41AD-A77D-32B1A2DC5CDB}" dt="2026-10-20T16:27:38.406" v="2433"/>
          <ac:spMkLst>
            <pc:docMk/>
            <pc:sldMk cId="1784441380" sldId="430"/>
            <ac:spMk id="12" creationId="{14501E3D-4BB0-7513-04F4-C9B84B58A33A}"/>
          </ac:spMkLst>
        </pc:spChg>
        <pc:spChg chg="mod">
          <ac:chgData name="Tassia Vieira Sales" userId="ad45c62a-2c9c-4d6c-97dc-d249ba514898" providerId="ADAL" clId="{7DB27FCC-4D4C-41AD-A77D-32B1A2DC5CDB}" dt="2026-10-20T16:28:11.176" v="2480"/>
          <ac:spMkLst>
            <pc:docMk/>
            <pc:sldMk cId="1784441380" sldId="430"/>
            <ac:spMk id="15" creationId="{BA02502D-81FF-1A20-FE83-8BD3C3E11133}"/>
          </ac:spMkLst>
        </pc:spChg>
        <pc:spChg chg="add mod">
          <ac:chgData name="Tassia Vieira Sales" userId="ad45c62a-2c9c-4d6c-97dc-d249ba514898" providerId="ADAL" clId="{7DB27FCC-4D4C-41AD-A77D-32B1A2DC5CDB}" dt="2026-10-20T16:30:25.740" v="2503" actId="1076"/>
          <ac:spMkLst>
            <pc:docMk/>
            <pc:sldMk cId="1784441380" sldId="430"/>
            <ac:spMk id="17" creationId="{534E4899-6E93-C975-52EC-28C9F56E7E30}"/>
          </ac:spMkLst>
        </pc:spChg>
        <pc:spChg chg="mod">
          <ac:chgData name="Tassia Vieira Sales" userId="ad45c62a-2c9c-4d6c-97dc-d249ba514898" providerId="ADAL" clId="{7DB27FCC-4D4C-41AD-A77D-32B1A2DC5CDB}" dt="2026-10-20T16:28:02.277" v="2478" actId="108"/>
          <ac:spMkLst>
            <pc:docMk/>
            <pc:sldMk cId="1784441380" sldId="430"/>
            <ac:spMk id="22" creationId="{CD7A26C8-66E2-DB69-992B-0937A5FCF8D3}"/>
          </ac:spMkLst>
        </pc:spChg>
        <pc:spChg chg="add mod">
          <ac:chgData name="Tassia Vieira Sales" userId="ad45c62a-2c9c-4d6c-97dc-d249ba514898" providerId="ADAL" clId="{7DB27FCC-4D4C-41AD-A77D-32B1A2DC5CDB}" dt="2026-10-20T16:34:31.132" v="2552" actId="1076"/>
          <ac:spMkLst>
            <pc:docMk/>
            <pc:sldMk cId="1784441380" sldId="430"/>
            <ac:spMk id="25" creationId="{297A63DA-F456-BDE9-09B9-ED6E3E9A0B85}"/>
          </ac:spMkLst>
        </pc:spChg>
        <pc:spChg chg="del mod">
          <ac:chgData name="Tassia Vieira Sales" userId="ad45c62a-2c9c-4d6c-97dc-d249ba514898" providerId="ADAL" clId="{7DB27FCC-4D4C-41AD-A77D-32B1A2DC5CDB}" dt="2026-10-20T16:27:38.423" v="2435"/>
          <ac:spMkLst>
            <pc:docMk/>
            <pc:sldMk cId="1784441380" sldId="430"/>
            <ac:spMk id="27" creationId="{21AE095C-CFDA-3167-186E-4472C2A41D19}"/>
          </ac:spMkLst>
        </pc:spChg>
        <pc:spChg chg="del mod">
          <ac:chgData name="Tassia Vieira Sales" userId="ad45c62a-2c9c-4d6c-97dc-d249ba514898" providerId="ADAL" clId="{7DB27FCC-4D4C-41AD-A77D-32B1A2DC5CDB}" dt="2026-10-20T16:27:38.424" v="2437"/>
          <ac:spMkLst>
            <pc:docMk/>
            <pc:sldMk cId="1784441380" sldId="430"/>
            <ac:spMk id="33" creationId="{10230E45-1FBF-9B12-B002-59CD8CEEAB04}"/>
          </ac:spMkLst>
        </pc:spChg>
        <pc:spChg chg="del">
          <ac:chgData name="Tassia Vieira Sales" userId="ad45c62a-2c9c-4d6c-97dc-d249ba514898" providerId="ADAL" clId="{7DB27FCC-4D4C-41AD-A77D-32B1A2DC5CDB}" dt="2026-10-20T16:27:38.404" v="2431" actId="478"/>
          <ac:spMkLst>
            <pc:docMk/>
            <pc:sldMk cId="1784441380" sldId="430"/>
            <ac:spMk id="35" creationId="{3F7757D9-E490-B441-EFD8-480DA488F10B}"/>
          </ac:spMkLst>
        </pc:spChg>
        <pc:spChg chg="add del mod">
          <ac:chgData name="Tassia Vieira Sales" userId="ad45c62a-2c9c-4d6c-97dc-d249ba514898" providerId="ADAL" clId="{7DB27FCC-4D4C-41AD-A77D-32B1A2DC5CDB}" dt="2026-10-20T16:34:22.215" v="2551"/>
          <ac:spMkLst>
            <pc:docMk/>
            <pc:sldMk cId="1784441380" sldId="430"/>
            <ac:spMk id="38" creationId="{507E52FC-E273-036D-C751-367B678BD9EC}"/>
          </ac:spMkLst>
        </pc:spChg>
        <pc:picChg chg="add del mod">
          <ac:chgData name="Tassia Vieira Sales" userId="ad45c62a-2c9c-4d6c-97dc-d249ba514898" providerId="ADAL" clId="{7DB27FCC-4D4C-41AD-A77D-32B1A2DC5CDB}" dt="2026-10-20T16:34:19.379" v="2548" actId="478"/>
          <ac:picMkLst>
            <pc:docMk/>
            <pc:sldMk cId="1784441380" sldId="430"/>
            <ac:picMk id="32" creationId="{63BE591F-68A5-3842-C06C-7132D8CF4666}"/>
          </ac:picMkLst>
        </pc:picChg>
        <pc:picChg chg="del">
          <ac:chgData name="Tassia Vieira Sales" userId="ad45c62a-2c9c-4d6c-97dc-d249ba514898" providerId="ADAL" clId="{7DB27FCC-4D4C-41AD-A77D-32B1A2DC5CDB}" dt="2026-10-20T16:27:26.975" v="2425" actId="478"/>
          <ac:picMkLst>
            <pc:docMk/>
            <pc:sldMk cId="1784441380" sldId="430"/>
            <ac:picMk id="2052" creationId="{C89C3D63-DC73-6E7C-F6C3-696EBBBCA5F5}"/>
          </ac:picMkLst>
        </pc:picChg>
      </pc:sldChg>
      <pc:sldChg chg="addSp delSp modSp add mod ord modTransition">
        <pc:chgData name="Tassia Vieira Sales" userId="ad45c62a-2c9c-4d6c-97dc-d249ba514898" providerId="ADAL" clId="{7DB27FCC-4D4C-41AD-A77D-32B1A2DC5CDB}" dt="2026-10-20T17:13:53.087" v="2798"/>
        <pc:sldMkLst>
          <pc:docMk/>
          <pc:sldMk cId="2638299115" sldId="431"/>
        </pc:sldMkLst>
        <pc:spChg chg="del mod">
          <ac:chgData name="Tassia Vieira Sales" userId="ad45c62a-2c9c-4d6c-97dc-d249ba514898" providerId="ADAL" clId="{7DB27FCC-4D4C-41AD-A77D-32B1A2DC5CDB}" dt="2026-10-20T16:32:30.917" v="2532"/>
          <ac:spMkLst>
            <pc:docMk/>
            <pc:sldMk cId="2638299115" sldId="431"/>
            <ac:spMk id="17" creationId="{AF33B1B3-EA73-9E34-96DF-636257148D6C}"/>
          </ac:spMkLst>
        </pc:spChg>
        <pc:spChg chg="add mod">
          <ac:chgData name="Tassia Vieira Sales" userId="ad45c62a-2c9c-4d6c-97dc-d249ba514898" providerId="ADAL" clId="{7DB27FCC-4D4C-41AD-A77D-32B1A2DC5CDB}" dt="2026-10-20T16:34:51.080" v="2555"/>
          <ac:spMkLst>
            <pc:docMk/>
            <pc:sldMk cId="2638299115" sldId="431"/>
            <ac:spMk id="18" creationId="{20BE1209-B720-7111-C322-66E806876FE0}"/>
          </ac:spMkLst>
        </pc:spChg>
        <pc:spChg chg="del mod">
          <ac:chgData name="Tassia Vieira Sales" userId="ad45c62a-2c9c-4d6c-97dc-d249ba514898" providerId="ADAL" clId="{7DB27FCC-4D4C-41AD-A77D-32B1A2DC5CDB}" dt="2026-10-20T16:32:30.916" v="2530"/>
          <ac:spMkLst>
            <pc:docMk/>
            <pc:sldMk cId="2638299115" sldId="431"/>
            <ac:spMk id="25" creationId="{E2AD3A0B-E9F7-0E82-771A-A0EE38719A72}"/>
          </ac:spMkLst>
        </pc:spChg>
        <pc:spChg chg="add mod">
          <ac:chgData name="Tassia Vieira Sales" userId="ad45c62a-2c9c-4d6c-97dc-d249ba514898" providerId="ADAL" clId="{7DB27FCC-4D4C-41AD-A77D-32B1A2DC5CDB}" dt="2026-10-20T16:36:44.934" v="2583" actId="120"/>
          <ac:spMkLst>
            <pc:docMk/>
            <pc:sldMk cId="2638299115" sldId="431"/>
            <ac:spMk id="31" creationId="{B2404291-2C32-A4B7-025E-03A202D27D72}"/>
          </ac:spMkLst>
        </pc:spChg>
        <pc:spChg chg="add del mod">
          <ac:chgData name="Tassia Vieira Sales" userId="ad45c62a-2c9c-4d6c-97dc-d249ba514898" providerId="ADAL" clId="{7DB27FCC-4D4C-41AD-A77D-32B1A2DC5CDB}" dt="2026-10-20T16:36:33.811" v="2579" actId="478"/>
          <ac:spMkLst>
            <pc:docMk/>
            <pc:sldMk cId="2638299115" sldId="431"/>
            <ac:spMk id="35" creationId="{4D6ACBB0-DFE9-CBE0-4A37-C291F39BEA37}"/>
          </ac:spMkLst>
        </pc:spChg>
        <pc:spChg chg="add mod ord">
          <ac:chgData name="Tassia Vieira Sales" userId="ad45c62a-2c9c-4d6c-97dc-d249ba514898" providerId="ADAL" clId="{7DB27FCC-4D4C-41AD-A77D-32B1A2DC5CDB}" dt="2026-10-20T16:36:39.668" v="2581" actId="20577"/>
          <ac:spMkLst>
            <pc:docMk/>
            <pc:sldMk cId="2638299115" sldId="431"/>
            <ac:spMk id="36" creationId="{E399B580-19B6-78D2-8E87-0D50D865573E}"/>
          </ac:spMkLst>
        </pc:spChg>
        <pc:spChg chg="del mod">
          <ac:chgData name="Tassia Vieira Sales" userId="ad45c62a-2c9c-4d6c-97dc-d249ba514898" providerId="ADAL" clId="{7DB27FCC-4D4C-41AD-A77D-32B1A2DC5CDB}" dt="2026-10-20T16:32:05.455" v="2524"/>
          <ac:spMkLst>
            <pc:docMk/>
            <pc:sldMk cId="2638299115" sldId="431"/>
            <ac:spMk id="38" creationId="{E3B3EEAD-AB74-35D5-5A07-865E945BA0D0}"/>
          </ac:spMkLst>
        </pc:spChg>
        <pc:grpChg chg="del">
          <ac:chgData name="Tassia Vieira Sales" userId="ad45c62a-2c9c-4d6c-97dc-d249ba514898" providerId="ADAL" clId="{7DB27FCC-4D4C-41AD-A77D-32B1A2DC5CDB}" dt="2026-10-20T16:36:35.771" v="2580" actId="478"/>
          <ac:grpSpMkLst>
            <pc:docMk/>
            <pc:sldMk cId="2638299115" sldId="431"/>
            <ac:grpSpMk id="42" creationId="{875AC8CE-3742-B26F-E9CA-7258559262E9}"/>
          </ac:grpSpMkLst>
        </pc:grpChg>
        <pc:picChg chg="add mod">
          <ac:chgData name="Tassia Vieira Sales" userId="ad45c62a-2c9c-4d6c-97dc-d249ba514898" providerId="ADAL" clId="{7DB27FCC-4D4C-41AD-A77D-32B1A2DC5CDB}" dt="2026-10-20T16:34:13.420" v="2547" actId="1076"/>
          <ac:picMkLst>
            <pc:docMk/>
            <pc:sldMk cId="2638299115" sldId="431"/>
            <ac:picMk id="11" creationId="{3E359BE4-3277-0CA0-650B-ADA4ED3A6B42}"/>
          </ac:picMkLst>
        </pc:picChg>
        <pc:picChg chg="del mod">
          <ac:chgData name="Tassia Vieira Sales" userId="ad45c62a-2c9c-4d6c-97dc-d249ba514898" providerId="ADAL" clId="{7DB27FCC-4D4C-41AD-A77D-32B1A2DC5CDB}" dt="2026-10-20T16:31:38.717" v="2515" actId="478"/>
          <ac:picMkLst>
            <pc:docMk/>
            <pc:sldMk cId="2638299115" sldId="431"/>
            <ac:picMk id="32" creationId="{80E31D94-4D8F-8973-4786-4452C601A992}"/>
          </ac:picMkLst>
        </pc:picChg>
      </pc:sldChg>
      <pc:sldChg chg="new del">
        <pc:chgData name="Tassia Vieira Sales" userId="ad45c62a-2c9c-4d6c-97dc-d249ba514898" providerId="ADAL" clId="{7DB27FCC-4D4C-41AD-A77D-32B1A2DC5CDB}" dt="2026-10-20T16:45:15.824" v="2629" actId="2696"/>
        <pc:sldMkLst>
          <pc:docMk/>
          <pc:sldMk cId="2100064044" sldId="432"/>
        </pc:sldMkLst>
      </pc:sldChg>
      <pc:sldChg chg="add">
        <pc:chgData name="Tassia Vieira Sales" userId="ad45c62a-2c9c-4d6c-97dc-d249ba514898" providerId="ADAL" clId="{7DB27FCC-4D4C-41AD-A77D-32B1A2DC5CDB}" dt="2026-10-20T16:46:01.833" v="2635"/>
        <pc:sldMkLst>
          <pc:docMk/>
          <pc:sldMk cId="2454103894" sldId="522"/>
        </pc:sldMkLst>
      </pc:sldChg>
      <pc:sldChg chg="add">
        <pc:chgData name="Tassia Vieira Sales" userId="ad45c62a-2c9c-4d6c-97dc-d249ba514898" providerId="ADAL" clId="{7DB27FCC-4D4C-41AD-A77D-32B1A2DC5CDB}" dt="2026-10-20T16:46:10.553" v="2636"/>
        <pc:sldMkLst>
          <pc:docMk/>
          <pc:sldMk cId="58648409" sldId="523"/>
        </pc:sldMkLst>
      </pc:sldChg>
      <pc:sldChg chg="add">
        <pc:chgData name="Tassia Vieira Sales" userId="ad45c62a-2c9c-4d6c-97dc-d249ba514898" providerId="ADAL" clId="{7DB27FCC-4D4C-41AD-A77D-32B1A2DC5CDB}" dt="2026-10-20T16:46:17.193" v="2637"/>
        <pc:sldMkLst>
          <pc:docMk/>
          <pc:sldMk cId="3731739377" sldId="524"/>
        </pc:sldMkLst>
      </pc:sldChg>
      <pc:sldChg chg="delSp add mod ord">
        <pc:chgData name="Tassia Vieira Sales" userId="ad45c62a-2c9c-4d6c-97dc-d249ba514898" providerId="ADAL" clId="{7DB27FCC-4D4C-41AD-A77D-32B1A2DC5CDB}" dt="2026-10-20T16:53:43.042" v="2686" actId="478"/>
        <pc:sldMkLst>
          <pc:docMk/>
          <pc:sldMk cId="1997162209" sldId="525"/>
        </pc:sldMkLst>
        <pc:spChg chg="del">
          <ac:chgData name="Tassia Vieira Sales" userId="ad45c62a-2c9c-4d6c-97dc-d249ba514898" providerId="ADAL" clId="{7DB27FCC-4D4C-41AD-A77D-32B1A2DC5CDB}" dt="2026-10-20T16:53:43.042" v="2686" actId="478"/>
          <ac:spMkLst>
            <pc:docMk/>
            <pc:sldMk cId="1997162209" sldId="525"/>
            <ac:spMk id="18" creationId="{382442D3-62AD-A0A1-7EF4-8FDE1E9F6C73}"/>
          </ac:spMkLst>
        </pc:spChg>
      </pc:sldChg>
      <pc:sldChg chg="add">
        <pc:chgData name="Tassia Vieira Sales" userId="ad45c62a-2c9c-4d6c-97dc-d249ba514898" providerId="ADAL" clId="{7DB27FCC-4D4C-41AD-A77D-32B1A2DC5CDB}" dt="2026-10-20T16:57:59.676" v="2711" actId="2890"/>
        <pc:sldMkLst>
          <pc:docMk/>
          <pc:sldMk cId="3327303636" sldId="526"/>
        </pc:sldMkLst>
      </pc:sldChg>
      <pc:sldChg chg="addSp delSp modSp add mod delAnim">
        <pc:chgData name="Tassia Vieira Sales" userId="ad45c62a-2c9c-4d6c-97dc-d249ba514898" providerId="ADAL" clId="{7DB27FCC-4D4C-41AD-A77D-32B1A2DC5CDB}" dt="2026-10-20T16:59:48.978" v="2724" actId="14100"/>
        <pc:sldMkLst>
          <pc:docMk/>
          <pc:sldMk cId="2316095914" sldId="527"/>
        </pc:sldMkLst>
        <pc:spChg chg="add mod">
          <ac:chgData name="Tassia Vieira Sales" userId="ad45c62a-2c9c-4d6c-97dc-d249ba514898" providerId="ADAL" clId="{7DB27FCC-4D4C-41AD-A77D-32B1A2DC5CDB}" dt="2026-10-20T16:59:48.978" v="2724" actId="14100"/>
          <ac:spMkLst>
            <pc:docMk/>
            <pc:sldMk cId="2316095914" sldId="527"/>
            <ac:spMk id="12" creationId="{D5F7647C-A13A-77B2-C7E6-1F7ACC4B9F08}"/>
          </ac:spMkLst>
        </pc:spChg>
        <pc:picChg chg="del">
          <ac:chgData name="Tassia Vieira Sales" userId="ad45c62a-2c9c-4d6c-97dc-d249ba514898" providerId="ADAL" clId="{7DB27FCC-4D4C-41AD-A77D-32B1A2DC5CDB}" dt="2026-10-20T16:59:15.006" v="2718" actId="478"/>
          <ac:picMkLst>
            <pc:docMk/>
            <pc:sldMk cId="2316095914" sldId="527"/>
            <ac:picMk id="8" creationId="{C22FB129-7CBD-26CD-3C9F-02C45AA34CAF}"/>
          </ac:picMkLst>
        </pc:picChg>
      </pc:sldChg>
      <pc:sldChg chg="add del">
        <pc:chgData name="Tassia Vieira Sales" userId="ad45c62a-2c9c-4d6c-97dc-d249ba514898" providerId="ADAL" clId="{7DB27FCC-4D4C-41AD-A77D-32B1A2DC5CDB}" dt="2026-10-20T17:08:26.525" v="2745" actId="2696"/>
        <pc:sldMkLst>
          <pc:docMk/>
          <pc:sldMk cId="3448219770" sldId="528"/>
        </pc:sldMkLst>
      </pc:sldChg>
      <pc:sldChg chg="modSp add mod modTransition setBg">
        <pc:chgData name="Tassia Vieira Sales" userId="ad45c62a-2c9c-4d6c-97dc-d249ba514898" providerId="ADAL" clId="{7DB27FCC-4D4C-41AD-A77D-32B1A2DC5CDB}" dt="2026-10-20T17:08:11.186" v="2744"/>
        <pc:sldMkLst>
          <pc:docMk/>
          <pc:sldMk cId="3894507034" sldId="529"/>
        </pc:sldMkLst>
        <pc:spChg chg="mod">
          <ac:chgData name="Tassia Vieira Sales" userId="ad45c62a-2c9c-4d6c-97dc-d249ba514898" providerId="ADAL" clId="{7DB27FCC-4D4C-41AD-A77D-32B1A2DC5CDB}" dt="2026-10-20T17:08:08.380" v="2743" actId="1076"/>
          <ac:spMkLst>
            <pc:docMk/>
            <pc:sldMk cId="3894507034" sldId="529"/>
            <ac:spMk id="12" creationId="{54AB41AF-982C-72C8-775D-349C667325C0}"/>
          </ac:spMkLst>
        </pc:spChg>
      </pc:sldChg>
      <pc:sldChg chg="modSp add mod">
        <pc:chgData name="Tassia Vieira Sales" userId="ad45c62a-2c9c-4d6c-97dc-d249ba514898" providerId="ADAL" clId="{7DB27FCC-4D4C-41AD-A77D-32B1A2DC5CDB}" dt="2026-10-20T17:11:10.228" v="2763" actId="1076"/>
        <pc:sldMkLst>
          <pc:docMk/>
          <pc:sldMk cId="2830480828" sldId="530"/>
        </pc:sldMkLst>
        <pc:spChg chg="mod">
          <ac:chgData name="Tassia Vieira Sales" userId="ad45c62a-2c9c-4d6c-97dc-d249ba514898" providerId="ADAL" clId="{7DB27FCC-4D4C-41AD-A77D-32B1A2DC5CDB}" dt="2026-10-20T17:11:10.228" v="2763" actId="1076"/>
          <ac:spMkLst>
            <pc:docMk/>
            <pc:sldMk cId="2830480828" sldId="530"/>
            <ac:spMk id="12" creationId="{09FA50D6-0240-FD2D-F0C9-57A8CF1BE2F3}"/>
          </ac:spMkLst>
        </pc:spChg>
      </pc:sldChg>
      <pc:sldChg chg="modSp add mod">
        <pc:chgData name="Tassia Vieira Sales" userId="ad45c62a-2c9c-4d6c-97dc-d249ba514898" providerId="ADAL" clId="{7DB27FCC-4D4C-41AD-A77D-32B1A2DC5CDB}" dt="2026-10-20T17:12:14.900" v="2773" actId="1076"/>
        <pc:sldMkLst>
          <pc:docMk/>
          <pc:sldMk cId="2974322144" sldId="531"/>
        </pc:sldMkLst>
        <pc:spChg chg="mod">
          <ac:chgData name="Tassia Vieira Sales" userId="ad45c62a-2c9c-4d6c-97dc-d249ba514898" providerId="ADAL" clId="{7DB27FCC-4D4C-41AD-A77D-32B1A2DC5CDB}" dt="2026-10-20T17:12:14.900" v="2773" actId="1076"/>
          <ac:spMkLst>
            <pc:docMk/>
            <pc:sldMk cId="2974322144" sldId="531"/>
            <ac:spMk id="12" creationId="{F77BF85A-906D-F9FD-2AEA-746FF9D656F1}"/>
          </ac:spMkLst>
        </pc:spChg>
      </pc:sldChg>
    </pc:docChg>
  </pc:docChgLst>
  <pc:docChgLst>
    <pc:chgData name="Tassia Vieira Sales" userId="S::tvsales@prefeitura.sp.gov.br::ad45c62a-2c9c-4d6c-97dc-d249ba514898" providerId="AD" clId="Web-{3C882E68-B905-D22D-243E-070F7B19F5C9}"/>
    <pc:docChg chg="addSld">
      <pc:chgData name="Tassia Vieira Sales" userId="S::tvsales@prefeitura.sp.gov.br::ad45c62a-2c9c-4d6c-97dc-d249ba514898" providerId="AD" clId="Web-{3C882E68-B905-D22D-243E-070F7B19F5C9}" dt="2026-10-20T13:19:59.880" v="0"/>
      <pc:docMkLst>
        <pc:docMk/>
      </pc:docMkLst>
      <pc:sldChg chg="add replId">
        <pc:chgData name="Tassia Vieira Sales" userId="S::tvsales@prefeitura.sp.gov.br::ad45c62a-2c9c-4d6c-97dc-d249ba514898" providerId="AD" clId="Web-{3C882E68-B905-D22D-243E-070F7B19F5C9}" dt="2026-10-20T13:19:59.880" v="0"/>
        <pc:sldMkLst>
          <pc:docMk/>
          <pc:sldMk cId="2234732784" sldId="422"/>
        </pc:sldMkLst>
      </pc:sldChg>
    </pc:docChg>
  </pc:docChgLst>
  <pc:docChgLst>
    <pc:chgData name="Tassia Vieira Sales" userId="S::tvsales@prefeitura.sp.gov.br::ad45c62a-2c9c-4d6c-97dc-d249ba514898" providerId="AD" clId="Web-{A0D33B12-9F3A-A823-0837-1898BC233F3C}"/>
    <pc:docChg chg="modSld">
      <pc:chgData name="Tassia Vieira Sales" userId="S::tvsales@prefeitura.sp.gov.br::ad45c62a-2c9c-4d6c-97dc-d249ba514898" providerId="AD" clId="Web-{A0D33B12-9F3A-A823-0837-1898BC233F3C}" dt="2026-10-20T19:02:20.213" v="3"/>
      <pc:docMkLst>
        <pc:docMk/>
      </pc:docMkLst>
      <pc:sldChg chg="modTransition">
        <pc:chgData name="Tassia Vieira Sales" userId="S::tvsales@prefeitura.sp.gov.br::ad45c62a-2c9c-4d6c-97dc-d249ba514898" providerId="AD" clId="Web-{A0D33B12-9F3A-A823-0837-1898BC233F3C}" dt="2026-10-20T18:58:57.604" v="0"/>
        <pc:sldMkLst>
          <pc:docMk/>
          <pc:sldMk cId="2789877009" sldId="295"/>
        </pc:sldMkLst>
      </pc:sldChg>
      <pc:sldChg chg="delSp delAnim">
        <pc:chgData name="Tassia Vieira Sales" userId="S::tvsales@prefeitura.sp.gov.br::ad45c62a-2c9c-4d6c-97dc-d249ba514898" providerId="AD" clId="Web-{A0D33B12-9F3A-A823-0837-1898BC233F3C}" dt="2026-10-20T19:01:37.694" v="1"/>
        <pc:sldMkLst>
          <pc:docMk/>
          <pc:sldMk cId="1717484692" sldId="298"/>
        </pc:sldMkLst>
        <pc:picChg chg="del">
          <ac:chgData name="Tassia Vieira Sales" userId="S::tvsales@prefeitura.sp.gov.br::ad45c62a-2c9c-4d6c-97dc-d249ba514898" providerId="AD" clId="Web-{A0D33B12-9F3A-A823-0837-1898BC233F3C}" dt="2026-10-20T19:01:37.694" v="1"/>
          <ac:picMkLst>
            <pc:docMk/>
            <pc:sldMk cId="1717484692" sldId="298"/>
            <ac:picMk id="8" creationId="{6769107A-F41C-D6DF-A2FA-9B03FC8862A3}"/>
          </ac:picMkLst>
        </pc:picChg>
      </pc:sldChg>
      <pc:sldChg chg="modSp">
        <pc:chgData name="Tassia Vieira Sales" userId="S::tvsales@prefeitura.sp.gov.br::ad45c62a-2c9c-4d6c-97dc-d249ba514898" providerId="AD" clId="Web-{A0D33B12-9F3A-A823-0837-1898BC233F3C}" dt="2026-10-20T19:02:20.213" v="3"/>
        <pc:sldMkLst>
          <pc:docMk/>
          <pc:sldMk cId="1079971093" sldId="404"/>
        </pc:sldMkLst>
        <pc:picChg chg="mod">
          <ac:chgData name="Tassia Vieira Sales" userId="S::tvsales@prefeitura.sp.gov.br::ad45c62a-2c9c-4d6c-97dc-d249ba514898" providerId="AD" clId="Web-{A0D33B12-9F3A-A823-0837-1898BC233F3C}" dt="2026-10-20T19:02:20.213" v="3"/>
          <ac:picMkLst>
            <pc:docMk/>
            <pc:sldMk cId="1079971093" sldId="404"/>
            <ac:picMk id="1026" creationId="{CD35A6F5-5918-7667-E73E-FB6BD0B302C8}"/>
          </ac:picMkLst>
        </pc:picChg>
      </pc:sldChg>
      <pc:sldChg chg="modTransition">
        <pc:chgData name="Tassia Vieira Sales" userId="S::tvsales@prefeitura.sp.gov.br::ad45c62a-2c9c-4d6c-97dc-d249ba514898" providerId="AD" clId="Web-{A0D33B12-9F3A-A823-0837-1898BC233F3C}" dt="2026-10-20T19:02:03.884" v="2"/>
        <pc:sldMkLst>
          <pc:docMk/>
          <pc:sldMk cId="2316095914" sldId="527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F95D47-08FF-4805-9F63-7EAEFED2C794}" type="doc">
      <dgm:prSet loTypeId="urn:microsoft.com/office/officeart/2005/8/layout/chevron1" loCatId="process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pt-BR"/>
        </a:p>
      </dgm:t>
    </dgm:pt>
    <dgm:pt modelId="{4AE48D0F-761B-4E44-AB20-2F73D069EE23}" type="pres">
      <dgm:prSet presAssocID="{FDF95D47-08FF-4805-9F63-7EAEFED2C794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F730E982-27A6-4D20-AD7F-F87F58C58AC9}" type="presOf" srcId="{FDF95D47-08FF-4805-9F63-7EAEFED2C794}" destId="{4AE48D0F-761B-4E44-AB20-2F73D069EE23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DF95D47-08FF-4805-9F63-7EAEFED2C794}" type="doc">
      <dgm:prSet loTypeId="urn:microsoft.com/office/officeart/2005/8/layout/chevron1" loCatId="process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pt-BR"/>
        </a:p>
      </dgm:t>
    </dgm:pt>
    <dgm:pt modelId="{4AE48D0F-761B-4E44-AB20-2F73D069EE23}" type="pres">
      <dgm:prSet presAssocID="{FDF95D47-08FF-4805-9F63-7EAEFED2C794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F730E982-27A6-4D20-AD7F-F87F58C58AC9}" type="presOf" srcId="{FDF95D47-08FF-4805-9F63-7EAEFED2C794}" destId="{4AE48D0F-761B-4E44-AB20-2F73D069EE23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DF95D47-08FF-4805-9F63-7EAEFED2C794}" type="doc">
      <dgm:prSet loTypeId="urn:microsoft.com/office/officeart/2005/8/layout/chevron1" loCatId="process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pt-BR"/>
        </a:p>
      </dgm:t>
    </dgm:pt>
    <dgm:pt modelId="{4AE48D0F-761B-4E44-AB20-2F73D069EE23}" type="pres">
      <dgm:prSet presAssocID="{FDF95D47-08FF-4805-9F63-7EAEFED2C794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F730E982-27A6-4D20-AD7F-F87F58C58AC9}" type="presOf" srcId="{FDF95D47-08FF-4805-9F63-7EAEFED2C794}" destId="{4AE48D0F-761B-4E44-AB20-2F73D069EE23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DF95D47-08FF-4805-9F63-7EAEFED2C794}" type="doc">
      <dgm:prSet loTypeId="urn:microsoft.com/office/officeart/2005/8/layout/chevron1" loCatId="process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pt-BR"/>
        </a:p>
      </dgm:t>
    </dgm:pt>
    <dgm:pt modelId="{4AE48D0F-761B-4E44-AB20-2F73D069EE23}" type="pres">
      <dgm:prSet presAssocID="{FDF95D47-08FF-4805-9F63-7EAEFED2C794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F730E982-27A6-4D20-AD7F-F87F58C58AC9}" type="presOf" srcId="{FDF95D47-08FF-4805-9F63-7EAEFED2C794}" destId="{4AE48D0F-761B-4E44-AB20-2F73D069EE23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FDF95D47-08FF-4805-9F63-7EAEFED2C794}" type="doc">
      <dgm:prSet loTypeId="urn:microsoft.com/office/officeart/2005/8/layout/chevron1" loCatId="process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pt-BR"/>
        </a:p>
      </dgm:t>
    </dgm:pt>
    <dgm:pt modelId="{4AE48D0F-761B-4E44-AB20-2F73D069EE23}" type="pres">
      <dgm:prSet presAssocID="{FDF95D47-08FF-4805-9F63-7EAEFED2C794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F730E982-27A6-4D20-AD7F-F87F58C58AC9}" type="presOf" srcId="{FDF95D47-08FF-4805-9F63-7EAEFED2C794}" destId="{4AE48D0F-761B-4E44-AB20-2F73D069EE23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DF95D47-08FF-4805-9F63-7EAEFED2C794}" type="doc">
      <dgm:prSet loTypeId="urn:microsoft.com/office/officeart/2005/8/layout/chevron1" loCatId="process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pt-BR"/>
        </a:p>
      </dgm:t>
    </dgm:pt>
    <dgm:pt modelId="{4AE48D0F-761B-4E44-AB20-2F73D069EE23}" type="pres">
      <dgm:prSet presAssocID="{FDF95D47-08FF-4805-9F63-7EAEFED2C794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F730E982-27A6-4D20-AD7F-F87F58C58AC9}" type="presOf" srcId="{FDF95D47-08FF-4805-9F63-7EAEFED2C794}" destId="{4AE48D0F-761B-4E44-AB20-2F73D069EE23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FDF95D47-08FF-4805-9F63-7EAEFED2C794}" type="doc">
      <dgm:prSet loTypeId="urn:microsoft.com/office/officeart/2005/8/layout/chevron1" loCatId="process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pt-BR"/>
        </a:p>
      </dgm:t>
    </dgm:pt>
    <dgm:pt modelId="{4AE48D0F-761B-4E44-AB20-2F73D069EE23}" type="pres">
      <dgm:prSet presAssocID="{FDF95D47-08FF-4805-9F63-7EAEFED2C794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F730E982-27A6-4D20-AD7F-F87F58C58AC9}" type="presOf" srcId="{FDF95D47-08FF-4805-9F63-7EAEFED2C794}" destId="{4AE48D0F-761B-4E44-AB20-2F73D069EE23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DF95D47-08FF-4805-9F63-7EAEFED2C794}" type="doc">
      <dgm:prSet loTypeId="urn:microsoft.com/office/officeart/2005/8/layout/chevron1" loCatId="process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pt-BR"/>
        </a:p>
      </dgm:t>
    </dgm:pt>
    <dgm:pt modelId="{4AE48D0F-761B-4E44-AB20-2F73D069EE23}" type="pres">
      <dgm:prSet presAssocID="{FDF95D47-08FF-4805-9F63-7EAEFED2C794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F730E982-27A6-4D20-AD7F-F87F58C58AC9}" type="presOf" srcId="{FDF95D47-08FF-4805-9F63-7EAEFED2C794}" destId="{4AE48D0F-761B-4E44-AB20-2F73D069EE23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DF95D47-08FF-4805-9F63-7EAEFED2C794}" type="doc">
      <dgm:prSet loTypeId="urn:microsoft.com/office/officeart/2005/8/layout/chevron1" loCatId="process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pt-BR"/>
        </a:p>
      </dgm:t>
    </dgm:pt>
    <dgm:pt modelId="{4AE48D0F-761B-4E44-AB20-2F73D069EE23}" type="pres">
      <dgm:prSet presAssocID="{FDF95D47-08FF-4805-9F63-7EAEFED2C794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F730E982-27A6-4D20-AD7F-F87F58C58AC9}" type="presOf" srcId="{FDF95D47-08FF-4805-9F63-7EAEFED2C794}" destId="{4AE48D0F-761B-4E44-AB20-2F73D069EE23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FDF95D47-08FF-4805-9F63-7EAEFED2C794}" type="doc">
      <dgm:prSet loTypeId="urn:microsoft.com/office/officeart/2005/8/layout/chevron1" loCatId="process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pt-BR"/>
        </a:p>
      </dgm:t>
    </dgm:pt>
    <dgm:pt modelId="{4AE48D0F-761B-4E44-AB20-2F73D069EE23}" type="pres">
      <dgm:prSet presAssocID="{FDF95D47-08FF-4805-9F63-7EAEFED2C794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F730E982-27A6-4D20-AD7F-F87F58C58AC9}" type="presOf" srcId="{FDF95D47-08FF-4805-9F63-7EAEFED2C794}" destId="{4AE48D0F-761B-4E44-AB20-2F73D069EE23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FDF95D47-08FF-4805-9F63-7EAEFED2C794}" type="doc">
      <dgm:prSet loTypeId="urn:microsoft.com/office/officeart/2005/8/layout/chevron1" loCatId="process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pt-BR"/>
        </a:p>
      </dgm:t>
    </dgm:pt>
    <dgm:pt modelId="{4AE48D0F-761B-4E44-AB20-2F73D069EE23}" type="pres">
      <dgm:prSet presAssocID="{FDF95D47-08FF-4805-9F63-7EAEFED2C794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F730E982-27A6-4D20-AD7F-F87F58C58AC9}" type="presOf" srcId="{FDF95D47-08FF-4805-9F63-7EAEFED2C794}" destId="{4AE48D0F-761B-4E44-AB20-2F73D069EE23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FDF95D47-08FF-4805-9F63-7EAEFED2C794}" type="doc">
      <dgm:prSet loTypeId="urn:microsoft.com/office/officeart/2005/8/layout/chevron1" loCatId="process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pt-BR"/>
        </a:p>
      </dgm:t>
    </dgm:pt>
    <dgm:pt modelId="{4AE48D0F-761B-4E44-AB20-2F73D069EE23}" type="pres">
      <dgm:prSet presAssocID="{FDF95D47-08FF-4805-9F63-7EAEFED2C794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F730E982-27A6-4D20-AD7F-F87F58C58AC9}" type="presOf" srcId="{FDF95D47-08FF-4805-9F63-7EAEFED2C794}" destId="{4AE48D0F-761B-4E44-AB20-2F73D069EE23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FDF95D47-08FF-4805-9F63-7EAEFED2C794}" type="doc">
      <dgm:prSet loTypeId="urn:microsoft.com/office/officeart/2005/8/layout/chevron1" loCatId="process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pt-BR"/>
        </a:p>
      </dgm:t>
    </dgm:pt>
    <dgm:pt modelId="{4AE48D0F-761B-4E44-AB20-2F73D069EE23}" type="pres">
      <dgm:prSet presAssocID="{FDF95D47-08FF-4805-9F63-7EAEFED2C794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F730E982-27A6-4D20-AD7F-F87F58C58AC9}" type="presOf" srcId="{FDF95D47-08FF-4805-9F63-7EAEFED2C794}" destId="{4AE48D0F-761B-4E44-AB20-2F73D069EE23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FDF95D47-08FF-4805-9F63-7EAEFED2C794}" type="doc">
      <dgm:prSet loTypeId="urn:microsoft.com/office/officeart/2005/8/layout/chevron1" loCatId="process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pt-BR"/>
        </a:p>
      </dgm:t>
    </dgm:pt>
    <dgm:pt modelId="{4AE48D0F-761B-4E44-AB20-2F73D069EE23}" type="pres">
      <dgm:prSet presAssocID="{FDF95D47-08FF-4805-9F63-7EAEFED2C794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F730E982-27A6-4D20-AD7F-F87F58C58AC9}" type="presOf" srcId="{FDF95D47-08FF-4805-9F63-7EAEFED2C794}" destId="{4AE48D0F-761B-4E44-AB20-2F73D069EE23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FDF95D47-08FF-4805-9F63-7EAEFED2C794}" type="doc">
      <dgm:prSet loTypeId="urn:microsoft.com/office/officeart/2005/8/layout/chevron1" loCatId="process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pt-BR"/>
        </a:p>
      </dgm:t>
    </dgm:pt>
    <dgm:pt modelId="{4AE48D0F-761B-4E44-AB20-2F73D069EE23}" type="pres">
      <dgm:prSet presAssocID="{FDF95D47-08FF-4805-9F63-7EAEFED2C794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F730E982-27A6-4D20-AD7F-F87F58C58AC9}" type="presOf" srcId="{FDF95D47-08FF-4805-9F63-7EAEFED2C794}" destId="{4AE48D0F-761B-4E44-AB20-2F73D069EE23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FDF95D47-08FF-4805-9F63-7EAEFED2C794}" type="doc">
      <dgm:prSet loTypeId="urn:microsoft.com/office/officeart/2005/8/layout/chevron1" loCatId="process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pt-BR"/>
        </a:p>
      </dgm:t>
    </dgm:pt>
    <dgm:pt modelId="{4AE48D0F-761B-4E44-AB20-2F73D069EE23}" type="pres">
      <dgm:prSet presAssocID="{FDF95D47-08FF-4805-9F63-7EAEFED2C794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F730E982-27A6-4D20-AD7F-F87F58C58AC9}" type="presOf" srcId="{FDF95D47-08FF-4805-9F63-7EAEFED2C794}" destId="{4AE48D0F-761B-4E44-AB20-2F73D069EE23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FDF95D47-08FF-4805-9F63-7EAEFED2C794}" type="doc">
      <dgm:prSet loTypeId="urn:microsoft.com/office/officeart/2005/8/layout/chevron1" loCatId="process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pt-BR"/>
        </a:p>
      </dgm:t>
    </dgm:pt>
    <dgm:pt modelId="{4AE48D0F-761B-4E44-AB20-2F73D069EE23}" type="pres">
      <dgm:prSet presAssocID="{FDF95D47-08FF-4805-9F63-7EAEFED2C794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F730E982-27A6-4D20-AD7F-F87F58C58AC9}" type="presOf" srcId="{FDF95D47-08FF-4805-9F63-7EAEFED2C794}" destId="{4AE48D0F-761B-4E44-AB20-2F73D069EE23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FDF95D47-08FF-4805-9F63-7EAEFED2C794}" type="doc">
      <dgm:prSet loTypeId="urn:microsoft.com/office/officeart/2005/8/layout/chevron1" loCatId="process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pt-BR"/>
        </a:p>
      </dgm:t>
    </dgm:pt>
    <dgm:pt modelId="{4AE48D0F-761B-4E44-AB20-2F73D069EE23}" type="pres">
      <dgm:prSet presAssocID="{FDF95D47-08FF-4805-9F63-7EAEFED2C794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F730E982-27A6-4D20-AD7F-F87F58C58AC9}" type="presOf" srcId="{FDF95D47-08FF-4805-9F63-7EAEFED2C794}" destId="{4AE48D0F-761B-4E44-AB20-2F73D069EE23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FDF95D47-08FF-4805-9F63-7EAEFED2C794}" type="doc">
      <dgm:prSet loTypeId="urn:microsoft.com/office/officeart/2005/8/layout/chevron1" loCatId="process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pt-BR"/>
        </a:p>
      </dgm:t>
    </dgm:pt>
    <dgm:pt modelId="{4AE48D0F-761B-4E44-AB20-2F73D069EE23}" type="pres">
      <dgm:prSet presAssocID="{FDF95D47-08FF-4805-9F63-7EAEFED2C794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F730E982-27A6-4D20-AD7F-F87F58C58AC9}" type="presOf" srcId="{FDF95D47-08FF-4805-9F63-7EAEFED2C794}" destId="{4AE48D0F-761B-4E44-AB20-2F73D069EE23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FDF95D47-08FF-4805-9F63-7EAEFED2C794}" type="doc">
      <dgm:prSet loTypeId="urn:microsoft.com/office/officeart/2005/8/layout/chevron1" loCatId="process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pt-BR"/>
        </a:p>
      </dgm:t>
    </dgm:pt>
    <dgm:pt modelId="{4AE48D0F-761B-4E44-AB20-2F73D069EE23}" type="pres">
      <dgm:prSet presAssocID="{FDF95D47-08FF-4805-9F63-7EAEFED2C794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F730E982-27A6-4D20-AD7F-F87F58C58AC9}" type="presOf" srcId="{FDF95D47-08FF-4805-9F63-7EAEFED2C794}" destId="{4AE48D0F-761B-4E44-AB20-2F73D069EE23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FDF95D47-08FF-4805-9F63-7EAEFED2C794}" type="doc">
      <dgm:prSet loTypeId="urn:microsoft.com/office/officeart/2005/8/layout/chevron1" loCatId="process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pt-BR"/>
        </a:p>
      </dgm:t>
    </dgm:pt>
    <dgm:pt modelId="{4AE48D0F-761B-4E44-AB20-2F73D069EE23}" type="pres">
      <dgm:prSet presAssocID="{FDF95D47-08FF-4805-9F63-7EAEFED2C794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F730E982-27A6-4D20-AD7F-F87F58C58AC9}" type="presOf" srcId="{FDF95D47-08FF-4805-9F63-7EAEFED2C794}" destId="{4AE48D0F-761B-4E44-AB20-2F73D069EE23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FDF95D47-08FF-4805-9F63-7EAEFED2C794}" type="doc">
      <dgm:prSet loTypeId="urn:microsoft.com/office/officeart/2005/8/layout/chevron1" loCatId="process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pt-BR"/>
        </a:p>
      </dgm:t>
    </dgm:pt>
    <dgm:pt modelId="{4AE48D0F-761B-4E44-AB20-2F73D069EE23}" type="pres">
      <dgm:prSet presAssocID="{FDF95D47-08FF-4805-9F63-7EAEFED2C794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F730E982-27A6-4D20-AD7F-F87F58C58AC9}" type="presOf" srcId="{FDF95D47-08FF-4805-9F63-7EAEFED2C794}" destId="{4AE48D0F-761B-4E44-AB20-2F73D069EE23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FDF95D47-08FF-4805-9F63-7EAEFED2C794}" type="doc">
      <dgm:prSet loTypeId="urn:microsoft.com/office/officeart/2005/8/layout/chevron1" loCatId="process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pt-BR"/>
        </a:p>
      </dgm:t>
    </dgm:pt>
    <dgm:pt modelId="{4AE48D0F-761B-4E44-AB20-2F73D069EE23}" type="pres">
      <dgm:prSet presAssocID="{FDF95D47-08FF-4805-9F63-7EAEFED2C794}" presName="Name0" presStyleCnt="0">
        <dgm:presLayoutVars>
          <dgm:dir/>
          <dgm:animLvl val="lvl"/>
          <dgm:resizeHandles val="exact"/>
        </dgm:presLayoutVars>
      </dgm:prSet>
      <dgm:spPr/>
    </dgm:pt>
  </dgm:ptLst>
  <dgm:cxnLst>
    <dgm:cxn modelId="{F730E982-27A6-4D20-AD7F-F87F58C58AC9}" type="presOf" srcId="{FDF95D47-08FF-4805-9F63-7EAEFED2C794}" destId="{4AE48D0F-761B-4E44-AB20-2F73D069EE23}" srcOrd="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05.713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1142 257 24575,'-33'-30'0,"-1"2"0,-1 2 0,-74-43 0,46 43 0,63 26 0,0 0 0,-1 0 0,1 0 0,0 0 0,0 0 0,0 0 0,0 0 0,-1 0 0,1 0 0,0-1 0,0 1 0,0 0 0,0 0 0,-1 0 0,1 0 0,0 0 0,0 0 0,0 0 0,0 0 0,0-1 0,-1 1 0,1 0 0,0 0 0,0 0 0,0 0 0,0 0 0,0-1 0,0 1 0,0 0 0,0 0 0,0 0 0,0 0 0,0-1 0,0 1 0,0 0 0,0 0 0,0 0 0,0-1 0,0 1 0,0 0 0,0 0 0,0 0 0,0 0 0,0-1 0,0 1 0,0 0 0,0 0 0,0 0 0,0 0 0,0-1 0,0 1 0,0 0 0,1 0 0,-1 0 0,0 0 0,15-6 0,23 2 0,258 15 0,-69 0 0,-215-10 0,-15-1 0,-29 2 0,-6 0 0,-1016 44 0,1781-70 0,-711 22 0,-18 1 0,-31 1 0,-982 0 0,996-1 0,27-2 0,38-3 0,241-14 0,338-37 0,-585 45 0,-99 7 0,1 2 0,-61 6 0,22 0 0,-341-1 0,856-2-1365,-367 0-5461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09.90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14.29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1671 244 24575,'-29'0'0,"0"1"0,0 2 0,1 1 0,-1 1 0,1 1 0,0 1 0,1 2 0,-42 19 0,53-19 0,9-6 0,0 1 0,1-1 0,-1 0 0,0 0 0,-12 2 0,18-5 0,0 0 0,0 0 0,0 0 0,0 0 0,0 0 0,0 0 0,0 0 0,0 0 0,0-1 0,0 1 0,0 0 0,0-1 0,0 1 0,0 0 0,0-1 0,1 0 0,-1 1 0,0-1 0,0 1 0,0-1 0,1 0 0,-1 0 0,0 1 0,1-1 0,-1 0 0,0 0 0,1 0 0,-1 0 0,1 0 0,0 1 0,-1-1 0,1 0 0,0 0 0,-1 0 0,1 0 0,0 0 0,0 0 0,0-1 0,0 1 0,0 0 0,0 0 0,0 0 0,0 0 0,1 0 0,-1 0 0,1-1 0,6-81 0,-3 54 0,-1-1 0,-3-53 0,0 81 0,0 0 0,0-1 0,-1 1 0,1 0 0,-1-1 0,1 1 0,-1 0 0,0-1 0,0 1 0,0 0 0,0 0 0,0 0 0,0 0 0,-1 0 0,1 0 0,-1 0 0,1 0 0,-1 1 0,0-1 0,0 1 0,0-1 0,0 1 0,0-1 0,0 1 0,0 0 0,0 0 0,0 0 0,-1 0 0,1 1 0,0-1 0,-1 1 0,1-1 0,0 1 0,-1 0 0,1 0 0,-4 0 0,1 0 0,1 1 0,0 0 0,0 0 0,0 0 0,0 0 0,0 0 0,1 1 0,-1 0 0,0 0 0,0 0 0,1 0 0,0 0 0,-1 1 0,1 0 0,0 0 0,0-1 0,0 2 0,1-1 0,-1 0 0,-3 7 0,5-8 0,1 0 0,-1 0 0,0 0 0,0 0 0,0 0 0,0 0 0,0 0 0,0-1 0,0 1 0,-1 0 0,1-1 0,-1 1 0,1-1 0,-1 0 0,1 1 0,-1-1 0,0 0 0,0 0 0,0 0 0,0 0 0,0 0 0,0 0 0,0-1 0,0 1 0,0-1 0,0 1 0,0-1 0,0 0 0,0 0 0,0 0 0,0 0 0,0 0 0,-1 0 0,1-1 0,0 1 0,0-1 0,0 1 0,0-1 0,0 0 0,0 0 0,0 0 0,-2-1 0,-11-6 0,0 0 0,1-1 0,-15-11 0,21 13 0,-1 0 0,0 1 0,-1 0 0,0 0 0,1 1 0,-2 0 0,1 1 0,-1 0 0,-15-3 0,24 7 0,1 0 0,0 0 0,-1 0 0,1 1 0,0-1 0,-1 1 0,1-1 0,0 1 0,-1-1 0,1 1 0,0 0 0,0-1 0,0 1 0,-1 0 0,1 0 0,0 0 0,0 0 0,0 0 0,1 0 0,-1 0 0,0 0 0,0 0 0,0 1 0,1-1 0,-1 0 0,1 0 0,-1 1 0,1-1 0,-1 0 0,1 1 0,0 1 0,-8 53 0,6-40 0,1 11 0,0-13 0,1 0 0,-2 0 0,-5 22 0,7-35 0,0 1 0,0 0 0,-1-1 0,1 1 0,-1 0 0,0-1 0,1 1 0,-1 0 0,0-1 0,0 0 0,0 1 0,0-1 0,0 1 0,0-1 0,-1 0 0,1 0 0,0 0 0,-1 1 0,1-1 0,-1-1 0,1 1 0,-1 0 0,1 0 0,-1 0 0,1-1 0,-1 1 0,0-1 0,1 0 0,-1 1 0,0-1 0,0 0 0,1 0 0,-1 0 0,0 0 0,-2 0 0,1-2 0,-1 0 0,0 1 0,1-2 0,0 1 0,-1 0 0,1-1 0,0 1 0,0-1 0,0 0 0,1 0 0,-1 0 0,1 0 0,-1 0 0,1-1 0,0 1 0,0-1 0,1 0 0,-1 1 0,1-1 0,-2-7 0,-13-21 0,16 32 0,0-1 0,0 1 0,-1-1 0,1 1 0,-1 0 0,1-1 0,0 1 0,-1 0 0,1-1 0,-1 1 0,1 0 0,-1-1 0,1 1 0,-1 0 0,1 0 0,-1 0 0,1 0 0,-1-1 0,1 1 0,-1 0 0,1 0 0,-1 0 0,1 0 0,-1 0 0,1 0 0,-1 0 0,1 0 0,-1 1 0,1-1 0,-1 0 0,1 0 0,-1 0 0,1 0 0,-1 1 0,1-1 0,-1 0 0,1 1 0,-1-1 0,1 0 0,0 1 0,-1-1 0,1 0 0,0 1 0,-1-1 0,1 1 0,0-1 0,-1 1 0,1-1 0,0 0 0,0 1 0,0-1 0,-1 1 0,1-1 0,0 2 0,-17 36 0,14-29 0,-7 18 0,1 0 0,-7 40 0,16-65 0,0 0 0,-1 0 0,1 0 0,0 0 0,-1-1 0,1 1 0,-1 0 0,0 0 0,0-1 0,0 1 0,0 0 0,0-1 0,0 1 0,0-1 0,0 1 0,0-1 0,-1 0 0,1 1 0,-1-1 0,1 0 0,-1 0 0,1 0 0,-1 0 0,0 0 0,-2 1 0,1-2 0,0 0 0,1 0 0,-1 0 0,0-1 0,0 1 0,0-1 0,0 1 0,1-1 0,-1 0 0,0 0 0,1 0 0,-1 0 0,1-1 0,-5-2 0,-7-6 0,1 0 0,1-1 0,0 0 0,-18-22 0,27 30 0,1 0 0,0 0 0,-1 0 0,0 1 0,0-1 0,0 1 0,0 0 0,-3-2 0,-6 6 0,5 19 0,7 68 0,-9-100 0,0 0 0,1-1 0,0 1 0,-6-15 0,-9-13 0,22 39 0,1-1 0,0 1 0,-1-1 0,1 1 0,0 0 0,-1-1 0,1 1 0,0 0 0,-1 0 0,1-1 0,-1 1 0,1 0 0,0 0 0,-1 0 0,1-1 0,-1 1 0,1 0 0,-1 0 0,1 0 0,-1 0 0,1 0 0,-1 0 0,1 0 0,-1 0 0,1 0 0,-1 0 0,1 0 0,0 0 0,-1 0 0,0 2 0,0-1 0,0 0 0,0 0 0,0 0 0,0 0 0,1 0 0,-1 1 0,1-1 0,-1 0 0,1 1 0,-1-1 0,1 0 0,0 1 0,-1-1 0,1 3 0,-4 32 0,2 67 0,2-23 0,-6-55 0,6-25 0,0 0 0,0 0 0,-1 0 0,1 0 0,0 1 0,0-1 0,-1 0 0,1 0 0,0 0 0,0 0 0,-1 0 0,1 0 0,0 0 0,-1 0 0,1 0 0,0 0 0,-1 0 0,1 0 0,0 0 0,0 0 0,-1-1 0,1 1 0,0 0 0,0 0 0,-1 0 0,1 0 0,0 0 0,0-1 0,-1 1 0,1 0 0,0 0 0,0 0 0,0-1 0,-1 1 0,1 0 0,0 0 0,0-1 0,0 1 0,-1-1 0,-20-42 0,1-16 0,6 16 0,-2 1 0,-32-61 0,29 81 0,19 22 0,0 0 0,-1-1 0,1 1 0,-1 0 0,1 0 0,-1 0 0,1 0 0,-1 0 0,1 0 0,-1 0 0,1 0 0,0 0 0,-1 0 0,1 0 0,-1 0 0,1 0 0,-1 0 0,1 0 0,-1 0 0,1 1 0,0-1 0,-1 0 0,1 0 0,-1 1 0,1-1 0,0 0 0,-1 0 0,1 1 0,0-1 0,-1 0 0,1 1 0,-3 4 0,0 0 0,0 1 0,1-1 0,0 1 0,0-1 0,-1 10 0,-7 16 0,-14 18 0,22-46 0,0 0 0,1 0 0,-1 0 0,0 0 0,0-1 0,-1 1 0,1 0 0,0-1 0,-1 0 0,0 1 0,0-1 0,1 0 0,-4 1 0,5-3 0,0 0 0,0 0 0,1 0 0,-1-1 0,0 1 0,1 0 0,-1 0 0,0-1 0,1 1 0,-1-1 0,0 1 0,1-1 0,-1 1 0,1-1 0,-1 1 0,1-1 0,-1 1 0,1-1 0,-1 1 0,1-1 0,0 0 0,-1 1 0,1-1 0,0 0 0,-1 1 0,1-1 0,0 0 0,0 0 0,0 1 0,0-2 0,-8-28 0,8 25 0,-12-93 0,12 77 0,-2 0 0,-1 0 0,0 1 0,-2-1 0,0 1 0,-10-27 0,15 47 0,0-1 0,0 1 0,0-1 0,-1 1 0,1-1 0,0 1 0,0-1 0,0 1 0,0-1 0,-1 1 0,1-1 0,0 1 0,0-1 0,-1 1 0,1 0 0,0-1 0,-1 1 0,1-1 0,-1 1 0,1 0 0,0-1 0,-1 1 0,1 0 0,-1 0 0,1-1 0,-1 1 0,1 0 0,-1 0 0,1 0 0,-1-1 0,1 1 0,-1 0 0,1 0 0,-1 0 0,1 0 0,-2 0 0,-5 20 0,3 31 0,4-48 0,0 0 0,0 0 0,0-1 0,1 1 0,-1 0 0,1 0 0,-1 0 0,1-1 0,0 1 0,0-1 0,0 1 0,1 0 0,-1-1 0,1 0 0,-1 1 0,1-1 0,0 0 0,0 0 0,0 0 0,0 0 0,0 0 0,0 0 0,0-1 0,1 1 0,-1-1 0,1 0 0,-1 1 0,1-1 0,-1 0 0,1 0 0,0-1 0,0 1 0,-1-1 0,1 1 0,0-1 0,0 0 0,0 0 0,-1 0 0,1 0 0,5-1 0,11-2 0,0-1 0,0-1 0,-1 0 0,31-13 0,-42 15 0,229-80 0,-226 79 0,0 1 0,1 0 0,-1 1 0,1 1 0,0-1 0,0 1 0,-1 1 0,1 0 0,0 1 0,0 0 0,11 3 0,6 3 0,0 2 0,48 22 0,-64-25 0,-11-6 0,1 0 0,-1 0 0,0 1 0,0-1 0,0 1 0,0-1 0,0 1 0,0 0 0,0-1 0,0 1 0,0 0 0,0 0 0,0 0 0,0 0 0,0-1 0,-1 1 0,1 0 0,0 0 0,-1 1 0,1-1 0,0 0 0,0 2 0,-2-2 0,1 0 0,0-1 0,-1 1 0,1 0 0,0 0 0,-1 0 0,1 0 0,-1 0 0,0 0 0,1 0 0,-1-1 0,1 1 0,-1 0 0,0-1 0,0 1 0,0 0 0,1-1 0,-1 1 0,0-1 0,-2 2 0,-9 4 0,-1-1 0,0 0 0,-15 3 0,21-6 0,-94 20 0,70-16 0,0 1 0,-49 17 0,65-16 0,14-1 0,30 3 0,348 36 0,-154-24 0,635 81-1365,-781-93-5461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20.98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847 200 24365,'-846'-199'0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27.36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206 3 24575,'-64'-2'0,"20"1"0,-45 4 0,81-1 0,8 1 0,18 4 0,29 3 0,174-7 0,-21-3 0,-181 3 0,-1 0 0,1 1 0,30 11 0,-32-9 0,1 0 0,0-2 0,0 0 0,26 2 0,250-8-1365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31.07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253 325 24575,'6'0'0,"1"0"0,-1 0 0,1 0 0,-1-1 0,1 0 0,-1 0 0,0-1 0,0 0 0,7-3 0,-10 4 0,-1-1 0,0 0 0,1 0 0,-1 0 0,0 0 0,0-1 0,0 1 0,0-1 0,-1 1 0,1-1 0,-1 0 0,1 1 0,-1-1 0,0 0 0,0 0 0,0 0 0,-1 0 0,1 0 0,-1 0 0,0 0 0,1-4 0,-1 2 0,0 1 0,0 0 0,0-1 0,0 1 0,-1 0 0,1-1 0,-1 1 0,0 0 0,-1 0 0,1 0 0,-1 0 0,1 0 0,-1 0 0,0 0 0,-1 0 0,1 1 0,-1-1 0,0 1 0,1 0 0,-5-4 0,-6-3 0,1 1 0,-2 0 0,1 1 0,-20-9 0,17 9 0,1 0 0,-27-20 0,40 26 0,-11-9 0,0 1 0,0 1 0,0 0 0,-23-11 0,34 19 0,0 0 0,1 0 0,-1 0 0,0 0 0,0 1 0,0-1 0,0 0 0,0 1 0,0 0 0,0-1 0,0 1 0,0 0 0,0 0 0,0 0 0,0 0 0,0 1 0,1-1 0,-1 0 0,0 1 0,0-1 0,0 1 0,0 0 0,0 0 0,0 0 0,1 0 0,-1 0 0,0 0 0,1 0 0,-1 0 0,1 1 0,-1-1 0,1 1 0,0-1 0,0 1 0,-1-1 0,1 1 0,0 0 0,0-1 0,1 1 0,-1 0 0,0 0 0,0 0 0,1 0 0,-1 0 0,1 0 0,0 0 0,0 0 0,0 2 0,-1 0 0,0 0 0,1 0 0,0 0 0,0 0 0,0 0 0,0 0 0,0 0 0,1-1 0,0 1 0,0 0 0,0 0 0,0 0 0,0-1 0,1 1 0,0-1 0,0 1 0,0-1 0,0 0 0,0 1 0,1-1 0,4 5 0,4 0 0,0 1 0,0-1 0,1 0 0,23 10 0,-1 0 0,-19-12 0,-1 0 0,1-1 0,0-1 0,0 0 0,0-1 0,1-1 0,26 1 0,21 4 0,-47-4 0,1-1 0,0-1 0,23 0 0,-34-1 0,0-1 0,0 0 0,0 0 0,0-1 0,0 0 0,0 0 0,0 0 0,-1-1 0,1 0 0,-1 0 0,0 0 0,8-6 0,-4 2 0,1 2 0,0-1 0,0 1 0,0 1 0,1-1 0,0 2 0,0 0 0,0 0 0,0 1 0,0 0 0,19 0 0,9 1 0,0 1 0,40 7 0,-56-4 0,0 2 0,31 10 0,-33-8 0,0-1 0,0-2 0,25 4 0,128-6-253,-133-3-859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39.87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24575,'292'15'0,"-163"-5"-17,167-8 0,-140-4-1314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45.96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54 24575,'2317'0'0,"-2309"0"0,0 0 0,0 0 0,0-1 0,0 0 0,0-1 0,0 0 0,0 0 0,-1 0 0,15-8 0,-21 10 0,-1 0 0,1 0 0,-1 0 0,0 0 0,1 0 0,-1 0 0,0 0 0,1-1 0,-1 1 0,0 0 0,0 0 0,1 0 0,-1-1 0,0 1 0,1 0 0,-1 0 0,0-1 0,0 1 0,0 0 0,1 0 0,-1-1 0,0 1 0,0 0 0,0-1 0,0 1 0,0 0 0,1-1 0,-1 1 0,0-1 0,0 1 0,0 0 0,0-1 0,0 1 0,0 0 0,0-1 0,0 1 0,0 0 0,0-1 0,0 1 0,-1 0 0,1-1 0,0 1 0,0 0 0,0-1 0,-1 1 0,-19-9 0,-31 2 0,-512 2 0,296 8 0,-298-3 0,551 1-16,0 1-1,0 0 1,0 1 0,0 0-1,-23 10 1,4-2-1251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50.39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1 218 24575,'0'-4'0,"0"-6"0,0-5 0,0-5 0,0-2 0,4-3 0,6 0 0,1-1 0,3 4 0,-1 2 0,-3-1 0,-3 13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53.97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24575,'0'0'-8191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02.57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364 62 24575,'-72'3'0,"44"-1"0,0-1 0,0-2 0,1 0 0,-36-7 0,59 6 0,0 0 0,0 0 0,0 0 0,0 0 0,1 0 0,-1-1 0,1 0 0,0 0 0,-6-6 0,8 7 0,-1 0 0,0 0 0,1 0 0,-1 0 0,0 0 0,0 0 0,0 1 0,-1-1 0,1 0 0,0 1 0,0 0 0,-1 0 0,1 0 0,-1 0 0,1 0 0,-1 0 0,0 0 0,1 1 0,-1 0 0,0-1 0,-4 1 0,5 1-80,1-1 0,-1 1-1,1 0 1,0 0 0,-1-1-1,1 1 1,0 0 0,-1 0-1,1 0 1,0 1 0,0-1 0,0 0-1,0 0 1,0 1 0,0-1-1,-1 2 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04.74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1918 25 24271,'-1918'-25'0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12.43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22 155 24575,'-1'-4'0,"1"-1"0,-1 1 0,0 0 0,0 0 0,0-1 0,-1 1 0,1 0 0,-3-4 0,3 6 0,-1 1 0,1-1 0,1 1 0,-1-1 0,0 1 0,0-1 0,1 0 0,-1 0 0,0 1 0,1-1 0,0 0 0,-1 0 0,1 0 0,0 1 0,0-1 0,0 0 0,0 0 0,1 0 0,-1 0 0,0 1 0,1-1 0,-1 0 0,1 0 0,0 1 0,-1-1 0,1 0 0,0 1 0,0-1 0,0 1 0,0-1 0,0 1 0,1-1 0,-1 1 0,0 0 0,1 0 0,-1 0 0,1-1 0,2 0 0,6-5 0,1 1 0,-1 1 0,1-1 0,1 2 0,-1 0 0,1 0 0,-1 1 0,1 0 0,0 1 0,13-1 0,20 1 0,63 5 0,-32-1 0,1201-1 0,-1243 0 0,53 10 0,26 2 0,52-14 0,59 2 0,-204 1 0,-1 2 0,0 0 0,32 11 0,-33-9 0,1 0 0,-1-2 0,1 0 0,24 2 0,-19-6-1365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21.45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24575,'0'0'-8191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23.28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1669 0 24423,'-1668'0'0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29.12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24575,'0'4'0,"0"6"0,0 5 0,0 5 0,0 2 0,0 3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34.19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345 203 24575,'-38'0'0,"23"-1"0,0 0 0,0 1 0,0 1 0,0 0 0,0 1 0,0 1 0,0 0 0,0 1 0,-22 9 0,36-12 0,-1 1 0,1-1 0,-1-1 0,0 1 0,1 0 0,-1 0 0,0 0 0,0-1 0,0 1 0,0-1 0,1 0 0,-1 1 0,0-1 0,0 0 0,0 0 0,0 0 0,0 0 0,0-1 0,0 1 0,0 0 0,1-1 0,-1 0 0,0 1 0,0-1 0,-2-1 0,2-1 0,0 1 0,0-1 0,0 0 0,1 0 0,-1 0 0,1 0 0,-1 0 0,1-1 0,0 1 0,0 0 0,1-1 0,-1 1 0,0-5 0,1 6 0,0 0 0,0 1 0,0-1 0,-1 0 0,1 0 0,-1 0 0,0 1 0,1-1 0,-1 0 0,0 0 0,0 1 0,0-1 0,0 1 0,0-1 0,0 1 0,0-1 0,-1 1 0,1 0 0,0 0 0,-1 0 0,1-1 0,-1 1 0,0 1 0,-1-2 0,1 2 0,0 0 0,1 0 0,-1 0 0,0 0 0,0 0 0,1 0 0,-1 1 0,0-1 0,0 1 0,1-1 0,-1 1 0,1 0 0,-1-1 0,0 1 0,1 0 0,-1 0 0,1 0 0,0 0 0,-1 1 0,1-1 0,0 0 0,0 0 0,0 1 0,0-1 0,-1 2 0,1-2 0,1-1 0,0 0 0,0 0 0,0 1 0,0-1 0,0 0 0,0 0 0,0 1 0,0-1 0,0 0 0,0 0 0,0 1 0,0-1 0,0 0 0,0 0 0,0 1 0,0-1 0,0 0 0,0 1 0,0-1 0,0 0 0,0 0 0,0 1 0,0-1 0,0 0 0,1 0 0,-1 0 0,0 1 0,0-1 0,0 0 0,0 0 0,1 0 0,-1 1 0,0-1 0,0 0 0,0 0 0,1 0 0,-1 0 0,0 0 0,0 1 0,1-1 0,-1 0 0,0 0 0,0 0 0,1 0 0,-1 0 0,0 0 0,0 0 0,1 0 0,-1 0 0,0 0 0,1 0 0,17 2 0,-17-2 0,288 2 0,-25-3 0,-219 6 0,60 14 0,32 3 0,-21-17 0,-61-4 0,72 11 0,-102-8 0,1-1 0,-1-1 0,0-1 0,1-2 0,-1 0 0,0-2 0,50-12 0,-71 14 0,0-1 0,0 0 0,0 0 0,-1 0 0,1-1 0,0 1 0,-1-1 0,0 0 0,0 0 0,0 0 0,0 0 0,0-1 0,0 1 0,-1-1 0,0 1 0,0-1 0,0 0 0,0 0 0,0 0 0,-1 0 0,2-7 0,0-2 0,0 0 0,-1 0 0,0 0 0,-1 0 0,-1-26 0,-1 37 0,1-1 0,0 1 0,-1 0 0,0-1 0,0 1 0,0 0 0,0 0 0,0 0 0,0-1 0,0 1 0,0 0 0,-1 1 0,1-1 0,-1 0 0,0 0 0,0 1 0,1-1 0,-1 1 0,0-1 0,0 1 0,0 0 0,-1-1 0,1 1 0,0 1 0,0-1 0,0 0 0,-1 0 0,1 1 0,-3-1 0,-9-1 0,1 0 0,-1 1 0,-25 0 0,31 1 0,-217 15 0,-42 0 0,97-16-1365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41.36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24575,'0'0'-8191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44.61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2 24575,'250'-2'0,"284"5"0,-332 8 0,86 2 0,484-13-1365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47.37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27 24575,'366'-20'0,"-191"14"-1365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05.713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1142 257 24575,'-33'-30'0,"-1"2"0,-1 2 0,-74-43 0,46 43 0,63 26 0,0 0 0,-1 0 0,1 0 0,0 0 0,0 0 0,0 0 0,0 0 0,-1 0 0,1 0 0,0-1 0,0 1 0,0 0 0,0 0 0,-1 0 0,1 0 0,0 0 0,0 0 0,0 0 0,0 0 0,0-1 0,-1 1 0,1 0 0,0 0 0,0 0 0,0 0 0,0 0 0,0-1 0,0 1 0,0 0 0,0 0 0,0 0 0,0 0 0,0-1 0,0 1 0,0 0 0,0 0 0,0 0 0,0-1 0,0 1 0,0 0 0,0 0 0,0 0 0,0 0 0,0-1 0,0 1 0,0 0 0,0 0 0,0 0 0,0 0 0,0-1 0,0 1 0,0 0 0,1 0 0,-1 0 0,0 0 0,15-6 0,23 2 0,258 15 0,-69 0 0,-215-10 0,-15-1 0,-29 2 0,-6 0 0,-1016 44 0,1781-70 0,-711 22 0,-18 1 0,-31 1 0,-982 0 0,996-1 0,27-2 0,38-3 0,241-14 0,338-37 0,-585 45 0,-99 7 0,1 2 0,-61 6 0,22 0 0,-341-1 0,856-2-1365,-367 0-5461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09.90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14.29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1671 244 24575,'-29'0'0,"0"1"0,0 2 0,1 1 0,-1 1 0,1 1 0,0 1 0,1 2 0,-42 19 0,53-19 0,9-6 0,0 1 0,1-1 0,-1 0 0,0 0 0,-12 2 0,18-5 0,0 0 0,0 0 0,0 0 0,0 0 0,0 0 0,0 0 0,0 0 0,0 0 0,0-1 0,0 1 0,0 0 0,0-1 0,0 1 0,0 0 0,0-1 0,1 0 0,-1 1 0,0-1 0,0 1 0,0-1 0,1 0 0,-1 0 0,0 1 0,1-1 0,-1 0 0,0 0 0,1 0 0,-1 0 0,1 0 0,0 1 0,-1-1 0,1 0 0,0 0 0,-1 0 0,1 0 0,0 0 0,0 0 0,0-1 0,0 1 0,0 0 0,0 0 0,0 0 0,0 0 0,1 0 0,-1 0 0,1-1 0,6-81 0,-3 54 0,-1-1 0,-3-53 0,0 81 0,0 0 0,0-1 0,-1 1 0,1 0 0,-1-1 0,1 1 0,-1 0 0,0-1 0,0 1 0,0 0 0,0 0 0,0 0 0,0 0 0,-1 0 0,1 0 0,-1 0 0,1 0 0,-1 1 0,0-1 0,0 1 0,0-1 0,0 1 0,0-1 0,0 1 0,0 0 0,0 0 0,0 0 0,-1 0 0,1 1 0,0-1 0,-1 1 0,1-1 0,0 1 0,-1 0 0,1 0 0,-4 0 0,1 0 0,1 1 0,0 0 0,0 0 0,0 0 0,0 0 0,0 0 0,1 1 0,-1 0 0,0 0 0,0 0 0,1 0 0,0 0 0,-1 1 0,1 0 0,0 0 0,0-1 0,0 2 0,1-1 0,-1 0 0,-3 7 0,5-8 0,1 0 0,-1 0 0,0 0 0,0 0 0,0 0 0,0 0 0,0 0 0,0-1 0,0 1 0,-1 0 0,1-1 0,-1 1 0,1-1 0,-1 0 0,1 1 0,-1-1 0,0 0 0,0 0 0,0 0 0,0 0 0,0 0 0,0 0 0,0-1 0,0 1 0,0-1 0,0 1 0,0-1 0,0 0 0,0 0 0,0 0 0,0 0 0,0 0 0,-1 0 0,1-1 0,0 1 0,0-1 0,0 1 0,0-1 0,0 0 0,0 0 0,0 0 0,-2-1 0,-11-6 0,0 0 0,1-1 0,-15-11 0,21 13 0,-1 0 0,0 1 0,-1 0 0,0 0 0,1 1 0,-2 0 0,1 1 0,-1 0 0,-15-3 0,24 7 0,1 0 0,0 0 0,-1 0 0,1 1 0,0-1 0,-1 1 0,1-1 0,0 1 0,-1-1 0,1 1 0,0 0 0,0-1 0,0 1 0,-1 0 0,1 0 0,0 0 0,0 0 0,0 0 0,1 0 0,-1 0 0,0 0 0,0 0 0,0 1 0,1-1 0,-1 0 0,1 0 0,-1 1 0,1-1 0,-1 0 0,1 1 0,0 1 0,-8 53 0,6-40 0,1 11 0,0-13 0,1 0 0,-2 0 0,-5 22 0,7-35 0,0 1 0,0 0 0,-1-1 0,1 1 0,-1 0 0,0-1 0,1 1 0,-1 0 0,0-1 0,0 0 0,0 1 0,0-1 0,0 1 0,0-1 0,-1 0 0,1 0 0,0 0 0,-1 1 0,1-1 0,-1-1 0,1 1 0,-1 0 0,1 0 0,-1 0 0,1-1 0,-1 1 0,0-1 0,1 0 0,-1 1 0,0-1 0,0 0 0,1 0 0,-1 0 0,0 0 0,-2 0 0,1-2 0,-1 0 0,0 1 0,1-2 0,0 1 0,-1 0 0,1-1 0,0 1 0,0-1 0,0 0 0,1 0 0,-1 0 0,1 0 0,-1 0 0,1-1 0,0 1 0,0-1 0,1 0 0,-1 1 0,1-1 0,-2-7 0,-13-21 0,16 32 0,0-1 0,0 1 0,-1-1 0,1 1 0,-1 0 0,1-1 0,0 1 0,-1 0 0,1-1 0,-1 1 0,1 0 0,-1-1 0,1 1 0,-1 0 0,1 0 0,-1 0 0,1 0 0,-1-1 0,1 1 0,-1 0 0,1 0 0,-1 0 0,1 0 0,-1 0 0,1 0 0,-1 0 0,1 0 0,-1 1 0,1-1 0,-1 0 0,1 0 0,-1 0 0,1 0 0,-1 1 0,1-1 0,-1 0 0,1 1 0,-1-1 0,1 0 0,0 1 0,-1-1 0,1 0 0,0 1 0,-1-1 0,1 1 0,0-1 0,-1 1 0,1-1 0,0 0 0,0 1 0,0-1 0,-1 1 0,1-1 0,0 2 0,-17 36 0,14-29 0,-7 18 0,1 0 0,-7 40 0,16-65 0,0 0 0,-1 0 0,1 0 0,0 0 0,-1-1 0,1 1 0,-1 0 0,0 0 0,0-1 0,0 1 0,0 0 0,0-1 0,0 1 0,0-1 0,0 1 0,0-1 0,-1 0 0,1 1 0,-1-1 0,1 0 0,-1 0 0,1 0 0,-1 0 0,0 0 0,-2 1 0,1-2 0,0 0 0,1 0 0,-1 0 0,0-1 0,0 1 0,0-1 0,0 1 0,1-1 0,-1 0 0,0 0 0,1 0 0,-1 0 0,1-1 0,-5-2 0,-7-6 0,1 0 0,1-1 0,0 0 0,-18-22 0,27 30 0,1 0 0,0 0 0,-1 0 0,0 1 0,0-1 0,0 1 0,0 0 0,-3-2 0,-6 6 0,5 19 0,7 68 0,-9-100 0,0 0 0,1-1 0,0 1 0,-6-15 0,-9-13 0,22 39 0,1-1 0,0 1 0,-1-1 0,1 1 0,0 0 0,-1-1 0,1 1 0,0 0 0,-1 0 0,1-1 0,-1 1 0,1 0 0,0 0 0,-1 0 0,1-1 0,-1 1 0,1 0 0,-1 0 0,1 0 0,-1 0 0,1 0 0,-1 0 0,1 0 0,-1 0 0,1 0 0,-1 0 0,1 0 0,0 0 0,-1 0 0,0 2 0,0-1 0,0 0 0,0 0 0,0 0 0,0 0 0,1 0 0,-1 1 0,1-1 0,-1 0 0,1 1 0,-1-1 0,1 0 0,0 1 0,-1-1 0,1 3 0,-4 32 0,2 67 0,2-23 0,-6-55 0,6-25 0,0 0 0,0 0 0,-1 0 0,1 0 0,0 1 0,0-1 0,-1 0 0,1 0 0,0 0 0,0 0 0,-1 0 0,1 0 0,0 0 0,-1 0 0,1 0 0,0 0 0,-1 0 0,1 0 0,0 0 0,0 0 0,-1-1 0,1 1 0,0 0 0,0 0 0,-1 0 0,1 0 0,0 0 0,0-1 0,-1 1 0,1 0 0,0 0 0,0 0 0,0-1 0,-1 1 0,1 0 0,0 0 0,0-1 0,0 1 0,-1-1 0,-20-42 0,1-16 0,6 16 0,-2 1 0,-32-61 0,29 81 0,19 22 0,0 0 0,-1-1 0,1 1 0,-1 0 0,1 0 0,-1 0 0,1 0 0,-1 0 0,1 0 0,-1 0 0,1 0 0,0 0 0,-1 0 0,1 0 0,-1 0 0,1 0 0,-1 0 0,1 0 0,-1 0 0,1 1 0,0-1 0,-1 0 0,1 0 0,-1 1 0,1-1 0,0 0 0,-1 0 0,1 1 0,0-1 0,-1 0 0,1 1 0,-3 4 0,0 0 0,0 1 0,1-1 0,0 1 0,0-1 0,-1 10 0,-7 16 0,-14 18 0,22-46 0,0 0 0,1 0 0,-1 0 0,0 0 0,0-1 0,-1 1 0,1 0 0,0-1 0,-1 0 0,0 1 0,0-1 0,1 0 0,-4 1 0,5-3 0,0 0 0,0 0 0,1 0 0,-1-1 0,0 1 0,1 0 0,-1 0 0,0-1 0,1 1 0,-1-1 0,0 1 0,1-1 0,-1 1 0,1-1 0,-1 1 0,1-1 0,-1 1 0,1-1 0,-1 1 0,1-1 0,0 0 0,-1 1 0,1-1 0,0 0 0,-1 1 0,1-1 0,0 0 0,0 0 0,0 1 0,0-2 0,-8-28 0,8 25 0,-12-93 0,12 77 0,-2 0 0,-1 0 0,0 1 0,-2-1 0,0 1 0,-10-27 0,15 47 0,0-1 0,0 1 0,0-1 0,-1 1 0,1-1 0,0 1 0,0-1 0,0 1 0,0-1 0,-1 1 0,1-1 0,0 1 0,0-1 0,-1 1 0,1 0 0,0-1 0,-1 1 0,1-1 0,-1 1 0,1 0 0,0-1 0,-1 1 0,1 0 0,-1 0 0,1-1 0,-1 1 0,1 0 0,-1 0 0,1 0 0,-1-1 0,1 1 0,-1 0 0,1 0 0,-1 0 0,1 0 0,-2 0 0,-5 20 0,3 31 0,4-48 0,0 0 0,0 0 0,0-1 0,1 1 0,-1 0 0,1 0 0,-1 0 0,1-1 0,0 1 0,0-1 0,0 1 0,1 0 0,-1-1 0,1 0 0,-1 1 0,1-1 0,0 0 0,0 0 0,0 0 0,0 0 0,0 0 0,0 0 0,0-1 0,1 1 0,-1-1 0,1 0 0,-1 1 0,1-1 0,-1 0 0,1 0 0,0-1 0,0 1 0,-1-1 0,1 1 0,0-1 0,0 0 0,0 0 0,-1 0 0,1 0 0,5-1 0,11-2 0,0-1 0,0-1 0,-1 0 0,31-13 0,-42 15 0,229-80 0,-226 79 0,0 1 0,1 0 0,-1 1 0,1 1 0,0-1 0,0 1 0,-1 1 0,1 0 0,0 1 0,0 0 0,11 3 0,6 3 0,0 2 0,48 22 0,-64-25 0,-11-6 0,1 0 0,-1 0 0,0 1 0,0-1 0,0 1 0,0-1 0,0 1 0,0 0 0,0-1 0,0 1 0,0 0 0,0 0 0,0 0 0,0 0 0,0-1 0,-1 1 0,1 0 0,0 0 0,-1 1 0,1-1 0,0 0 0,0 2 0,-2-2 0,1 0 0,0-1 0,-1 1 0,1 0 0,0 0 0,-1 0 0,1 0 0,-1 0 0,0 0 0,1 0 0,-1-1 0,1 1 0,-1 0 0,0-1 0,0 1 0,0 0 0,1-1 0,-1 1 0,0-1 0,-2 2 0,-9 4 0,-1-1 0,0 0 0,-15 3 0,21-6 0,-94 20 0,70-16 0,0 1 0,-49 17 0,65-16 0,14-1 0,30 3 0,348 36 0,-154-24 0,635 81-1365,-781-93-5461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20.98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847 200 24365,'-846'-199'0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27.36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206 3 24575,'-64'-2'0,"20"1"0,-45 4 0,81-1 0,8 1 0,18 4 0,29 3 0,174-7 0,-21-3 0,-181 3 0,-1 0 0,1 1 0,30 11 0,-32-9 0,1 0 0,0-2 0,0 0 0,26 2 0,250-8-1365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31.07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253 325 24575,'6'0'0,"1"0"0,-1 0 0,1 0 0,-1-1 0,1 0 0,-1 0 0,0-1 0,0 0 0,7-3 0,-10 4 0,-1-1 0,0 0 0,1 0 0,-1 0 0,0 0 0,0-1 0,0 1 0,0-1 0,-1 1 0,1-1 0,-1 0 0,1 1 0,-1-1 0,0 0 0,0 0 0,0 0 0,-1 0 0,1 0 0,-1 0 0,0 0 0,1-4 0,-1 2 0,0 1 0,0 0 0,0-1 0,0 1 0,-1 0 0,1-1 0,-1 1 0,0 0 0,-1 0 0,1 0 0,-1 0 0,1 0 0,-1 0 0,0 0 0,-1 0 0,1 1 0,-1-1 0,0 1 0,1 0 0,-5-4 0,-6-3 0,1 1 0,-2 0 0,1 1 0,-20-9 0,17 9 0,1 0 0,-27-20 0,40 26 0,-11-9 0,0 1 0,0 1 0,0 0 0,-23-11 0,34 19 0,0 0 0,1 0 0,-1 0 0,0 0 0,0 1 0,0-1 0,0 0 0,0 1 0,0 0 0,0-1 0,0 1 0,0 0 0,0 0 0,0 0 0,0 0 0,0 1 0,1-1 0,-1 0 0,0 1 0,0-1 0,0 1 0,0 0 0,0 0 0,0 0 0,1 0 0,-1 0 0,0 0 0,1 0 0,-1 0 0,1 1 0,-1-1 0,1 1 0,0-1 0,0 1 0,-1-1 0,1 1 0,0 0 0,0-1 0,1 1 0,-1 0 0,0 0 0,0 0 0,1 0 0,-1 0 0,1 0 0,0 0 0,0 0 0,0 2 0,-1 0 0,0 0 0,1 0 0,0 0 0,0 0 0,0 0 0,0 0 0,0 0 0,1-1 0,0 1 0,0 0 0,0 0 0,0 0 0,0-1 0,1 1 0,0-1 0,0 1 0,0-1 0,0 0 0,0 1 0,1-1 0,4 5 0,4 0 0,0 1 0,0-1 0,1 0 0,23 10 0,-1 0 0,-19-12 0,-1 0 0,1-1 0,0-1 0,0 0 0,0-1 0,1-1 0,26 1 0,21 4 0,-47-4 0,1-1 0,0-1 0,23 0 0,-34-1 0,0-1 0,0 0 0,0 0 0,0-1 0,0 0 0,0 0 0,0 0 0,-1-1 0,1 0 0,-1 0 0,0 0 0,8-6 0,-4 2 0,1 2 0,0-1 0,0 1 0,0 1 0,1-1 0,0 2 0,0 0 0,0 0 0,0 1 0,0 0 0,19 0 0,9 1 0,0 1 0,40 7 0,-56-4 0,0 2 0,31 10 0,-33-8 0,0-1 0,0-2 0,25 4 0,128-6-253,-133-3-859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39.87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24575,'292'15'0,"-163"-5"-17,167-8 0,-140-4-1314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45.96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54 24575,'2317'0'0,"-2309"0"0,0 0 0,0 0 0,0-1 0,0 0 0,0-1 0,0 0 0,0 0 0,-1 0 0,15-8 0,-21 10 0,-1 0 0,1 0 0,-1 0 0,0 0 0,1 0 0,-1 0 0,0 0 0,1-1 0,-1 1 0,0 0 0,0 0 0,1 0 0,-1-1 0,0 1 0,1 0 0,-1 0 0,0-1 0,0 1 0,0 0 0,1 0 0,-1-1 0,0 1 0,0 0 0,0-1 0,0 1 0,0 0 0,1-1 0,-1 1 0,0-1 0,0 1 0,0 0 0,0-1 0,0 1 0,0 0 0,0-1 0,0 1 0,0 0 0,0-1 0,0 1 0,-1 0 0,1-1 0,0 1 0,0 0 0,0-1 0,-1 1 0,-19-9 0,-31 2 0,-512 2 0,296 8 0,-298-3 0,551 1-16,0 1-1,0 0 1,0 1 0,0 0-1,-23 10 1,4-2-1251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50.39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1 218 24575,'0'-4'0,"0"-6"0,0-5 0,0-5 0,0-2 0,4-3 0,6 0 0,1-1 0,3 4 0,-1 2 0,-3-1 0,-3 13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53.97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24575,'0'0'-8191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02.57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364 62 24575,'-72'3'0,"44"-1"0,0-1 0,0-2 0,1 0 0,-36-7 0,59 6 0,0 0 0,0 0 0,0 0 0,0 0 0,1 0 0,-1-1 0,1 0 0,0 0 0,-6-6 0,8 7 0,-1 0 0,0 0 0,1 0 0,-1 0 0,0 0 0,0 0 0,0 1 0,-1-1 0,1 0 0,0 1 0,0 0 0,-1 0 0,1 0 0,-1 0 0,1 0 0,-1 0 0,0 0 0,1 1 0,-1 0 0,0-1 0,-4 1 0,5 1-80,1-1 0,-1 1-1,1 0 1,0 0 0,-1-1-1,1 1 1,0 0 0,-1 0-1,1 0 1,0 1 0,0-1 0,0 0-1,0 0 1,0 1 0,0-1-1,-1 2 1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04.74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1918 25 24271,'-1918'-25'0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12.43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22 155 24575,'-1'-4'0,"1"-1"0,-1 1 0,0 0 0,0 0 0,0-1 0,-1 1 0,1 0 0,-3-4 0,3 6 0,-1 1 0,1-1 0,1 1 0,-1-1 0,0 1 0,0-1 0,1 0 0,-1 0 0,0 1 0,1-1 0,0 0 0,-1 0 0,1 0 0,0 1 0,0-1 0,0 0 0,0 0 0,1 0 0,-1 0 0,0 1 0,1-1 0,-1 0 0,1 0 0,0 1 0,-1-1 0,1 0 0,0 1 0,0-1 0,0 1 0,0-1 0,0 1 0,1-1 0,-1 1 0,0 0 0,1 0 0,-1 0 0,1-1 0,2 0 0,6-5 0,1 1 0,-1 1 0,1-1 0,1 2 0,-1 0 0,1 0 0,-1 1 0,1 0 0,0 1 0,13-1 0,20 1 0,63 5 0,-32-1 0,1201-1 0,-1243 0 0,53 10 0,26 2 0,52-14 0,59 2 0,-204 1 0,-1 2 0,0 0 0,32 11 0,-33-9 0,1 0 0,-1-2 0,1 0 0,24 2 0,-19-6-1365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21.45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24575,'0'0'-8191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23.28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1669 0 24423,'-1668'0'0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29.12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24575,'0'4'0,"0"6"0,0 5 0,0 5 0,0 2 0,0 3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34.19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345 203 24575,'-38'0'0,"23"-1"0,0 0 0,0 1 0,0 1 0,0 0 0,0 1 0,0 1 0,0 0 0,0 1 0,-22 9 0,36-12 0,-1 1 0,1-1 0,-1-1 0,0 1 0,1 0 0,-1 0 0,0 0 0,0-1 0,0 1 0,0-1 0,1 0 0,-1 1 0,0-1 0,0 0 0,0 0 0,0 0 0,0 0 0,0-1 0,0 1 0,0 0 0,1-1 0,-1 0 0,0 1 0,0-1 0,-2-1 0,2-1 0,0 1 0,0-1 0,0 0 0,1 0 0,-1 0 0,1 0 0,-1 0 0,1-1 0,0 1 0,0 0 0,1-1 0,-1 1 0,0-5 0,1 6 0,0 0 0,0 1 0,0-1 0,-1 0 0,1 0 0,-1 0 0,0 1 0,1-1 0,-1 0 0,0 0 0,0 1 0,0-1 0,0 1 0,0-1 0,0 1 0,0-1 0,-1 1 0,1 0 0,0 0 0,-1 0 0,1-1 0,-1 1 0,0 1 0,-1-2 0,1 2 0,0 0 0,1 0 0,-1 0 0,0 0 0,0 0 0,1 0 0,-1 1 0,0-1 0,0 1 0,1-1 0,-1 1 0,1 0 0,-1-1 0,0 1 0,1 0 0,-1 0 0,1 0 0,0 0 0,-1 1 0,1-1 0,0 0 0,0 0 0,0 1 0,0-1 0,-1 2 0,1-2 0,1-1 0,0 0 0,0 0 0,0 1 0,0-1 0,0 0 0,0 0 0,0 1 0,0-1 0,0 0 0,0 0 0,0 1 0,0-1 0,0 0 0,0 0 0,0 1 0,0-1 0,0 0 0,0 1 0,0-1 0,0 0 0,0 0 0,0 1 0,0-1 0,0 0 0,1 0 0,-1 0 0,0 1 0,0-1 0,0 0 0,0 0 0,1 0 0,-1 1 0,0-1 0,0 0 0,0 0 0,1 0 0,-1 0 0,0 0 0,0 1 0,1-1 0,-1 0 0,0 0 0,0 0 0,1 0 0,-1 0 0,0 0 0,0 0 0,1 0 0,-1 0 0,0 0 0,1 0 0,17 2 0,-17-2 0,288 2 0,-25-3 0,-219 6 0,60 14 0,32 3 0,-21-17 0,-61-4 0,72 11 0,-102-8 0,1-1 0,-1-1 0,0-1 0,1-2 0,-1 0 0,0-2 0,50-12 0,-71 14 0,0-1 0,0 0 0,0 0 0,-1 0 0,1-1 0,0 1 0,-1-1 0,0 0 0,0 0 0,0 0 0,0 0 0,0-1 0,0 1 0,-1-1 0,0 1 0,0-1 0,0 0 0,0 0 0,0 0 0,-1 0 0,2-7 0,0-2 0,0 0 0,-1 0 0,0 0 0,-1 0 0,-1-26 0,-1 37 0,1-1 0,0 1 0,-1 0 0,0-1 0,0 1 0,0 0 0,0 0 0,0 0 0,0-1 0,0 1 0,0 0 0,-1 1 0,1-1 0,-1 0 0,0 0 0,0 1 0,1-1 0,-1 1 0,0-1 0,0 1 0,0 0 0,-1-1 0,1 1 0,0 1 0,0-1 0,0 0 0,-1 0 0,1 1 0,-3-1 0,-9-1 0,1 0 0,-1 1 0,-25 0 0,31 1 0,-217 15 0,-42 0 0,97-16-1365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41.36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24575,'0'0'-8191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44.61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2 24575,'250'-2'0,"284"5"0,-332 8 0,86 2 0,484-13-1365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47.37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27 24575,'366'-20'0,"-191"14"-1365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05.713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1142 257 24575,'-33'-30'0,"-1"2"0,-1 2 0,-74-43 0,46 43 0,63 26 0,0 0 0,-1 0 0,1 0 0,0 0 0,0 0 0,0 0 0,0 0 0,-1 0 0,1 0 0,0-1 0,0 1 0,0 0 0,0 0 0,-1 0 0,1 0 0,0 0 0,0 0 0,0 0 0,0 0 0,0-1 0,-1 1 0,1 0 0,0 0 0,0 0 0,0 0 0,0 0 0,0-1 0,0 1 0,0 0 0,0 0 0,0 0 0,0 0 0,0-1 0,0 1 0,0 0 0,0 0 0,0 0 0,0-1 0,0 1 0,0 0 0,0 0 0,0 0 0,0 0 0,0-1 0,0 1 0,0 0 0,0 0 0,0 0 0,0 0 0,0-1 0,0 1 0,0 0 0,1 0 0,-1 0 0,0 0 0,15-6 0,23 2 0,258 15 0,-69 0 0,-215-10 0,-15-1 0,-29 2 0,-6 0 0,-1016 44 0,1781-70 0,-711 22 0,-18 1 0,-31 1 0,-982 0 0,996-1 0,27-2 0,38-3 0,241-14 0,338-37 0,-585 45 0,-99 7 0,1 2 0,-61 6 0,22 0 0,-341-1 0,856-2-1365,-367 0-5461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09.90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14.29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1671 244 24575,'-29'0'0,"0"1"0,0 2 0,1 1 0,-1 1 0,1 1 0,0 1 0,1 2 0,-42 19 0,53-19 0,9-6 0,0 1 0,1-1 0,-1 0 0,0 0 0,-12 2 0,18-5 0,0 0 0,0 0 0,0 0 0,0 0 0,0 0 0,0 0 0,0 0 0,0 0 0,0-1 0,0 1 0,0 0 0,0-1 0,0 1 0,0 0 0,0-1 0,1 0 0,-1 1 0,0-1 0,0 1 0,0-1 0,1 0 0,-1 0 0,0 1 0,1-1 0,-1 0 0,0 0 0,1 0 0,-1 0 0,1 0 0,0 1 0,-1-1 0,1 0 0,0 0 0,-1 0 0,1 0 0,0 0 0,0 0 0,0-1 0,0 1 0,0 0 0,0 0 0,0 0 0,0 0 0,1 0 0,-1 0 0,1-1 0,6-81 0,-3 54 0,-1-1 0,-3-53 0,0 81 0,0 0 0,0-1 0,-1 1 0,1 0 0,-1-1 0,1 1 0,-1 0 0,0-1 0,0 1 0,0 0 0,0 0 0,0 0 0,0 0 0,-1 0 0,1 0 0,-1 0 0,1 0 0,-1 1 0,0-1 0,0 1 0,0-1 0,0 1 0,0-1 0,0 1 0,0 0 0,0 0 0,0 0 0,-1 0 0,1 1 0,0-1 0,-1 1 0,1-1 0,0 1 0,-1 0 0,1 0 0,-4 0 0,1 0 0,1 1 0,0 0 0,0 0 0,0 0 0,0 0 0,0 0 0,1 1 0,-1 0 0,0 0 0,0 0 0,1 0 0,0 0 0,-1 1 0,1 0 0,0 0 0,0-1 0,0 2 0,1-1 0,-1 0 0,-3 7 0,5-8 0,1 0 0,-1 0 0,0 0 0,0 0 0,0 0 0,0 0 0,0 0 0,0-1 0,0 1 0,-1 0 0,1-1 0,-1 1 0,1-1 0,-1 0 0,1 1 0,-1-1 0,0 0 0,0 0 0,0 0 0,0 0 0,0 0 0,0 0 0,0-1 0,0 1 0,0-1 0,0 1 0,0-1 0,0 0 0,0 0 0,0 0 0,0 0 0,0 0 0,-1 0 0,1-1 0,0 1 0,0-1 0,0 1 0,0-1 0,0 0 0,0 0 0,0 0 0,-2-1 0,-11-6 0,0 0 0,1-1 0,-15-11 0,21 13 0,-1 0 0,0 1 0,-1 0 0,0 0 0,1 1 0,-2 0 0,1 1 0,-1 0 0,-15-3 0,24 7 0,1 0 0,0 0 0,-1 0 0,1 1 0,0-1 0,-1 1 0,1-1 0,0 1 0,-1-1 0,1 1 0,0 0 0,0-1 0,0 1 0,-1 0 0,1 0 0,0 0 0,0 0 0,0 0 0,1 0 0,-1 0 0,0 0 0,0 0 0,0 1 0,1-1 0,-1 0 0,1 0 0,-1 1 0,1-1 0,-1 0 0,1 1 0,0 1 0,-8 53 0,6-40 0,1 11 0,0-13 0,1 0 0,-2 0 0,-5 22 0,7-35 0,0 1 0,0 0 0,-1-1 0,1 1 0,-1 0 0,0-1 0,1 1 0,-1 0 0,0-1 0,0 0 0,0 1 0,0-1 0,0 1 0,0-1 0,-1 0 0,1 0 0,0 0 0,-1 1 0,1-1 0,-1-1 0,1 1 0,-1 0 0,1 0 0,-1 0 0,1-1 0,-1 1 0,0-1 0,1 0 0,-1 1 0,0-1 0,0 0 0,1 0 0,-1 0 0,0 0 0,-2 0 0,1-2 0,-1 0 0,0 1 0,1-2 0,0 1 0,-1 0 0,1-1 0,0 1 0,0-1 0,0 0 0,1 0 0,-1 0 0,1 0 0,-1 0 0,1-1 0,0 1 0,0-1 0,1 0 0,-1 1 0,1-1 0,-2-7 0,-13-21 0,16 32 0,0-1 0,0 1 0,-1-1 0,1 1 0,-1 0 0,1-1 0,0 1 0,-1 0 0,1-1 0,-1 1 0,1 0 0,-1-1 0,1 1 0,-1 0 0,1 0 0,-1 0 0,1 0 0,-1-1 0,1 1 0,-1 0 0,1 0 0,-1 0 0,1 0 0,-1 0 0,1 0 0,-1 0 0,1 0 0,-1 1 0,1-1 0,-1 0 0,1 0 0,-1 0 0,1 0 0,-1 1 0,1-1 0,-1 0 0,1 1 0,-1-1 0,1 0 0,0 1 0,-1-1 0,1 0 0,0 1 0,-1-1 0,1 1 0,0-1 0,-1 1 0,1-1 0,0 0 0,0 1 0,0-1 0,-1 1 0,1-1 0,0 2 0,-17 36 0,14-29 0,-7 18 0,1 0 0,-7 40 0,16-65 0,0 0 0,-1 0 0,1 0 0,0 0 0,-1-1 0,1 1 0,-1 0 0,0 0 0,0-1 0,0 1 0,0 0 0,0-1 0,0 1 0,0-1 0,0 1 0,0-1 0,-1 0 0,1 1 0,-1-1 0,1 0 0,-1 0 0,1 0 0,-1 0 0,0 0 0,-2 1 0,1-2 0,0 0 0,1 0 0,-1 0 0,0-1 0,0 1 0,0-1 0,0 1 0,1-1 0,-1 0 0,0 0 0,1 0 0,-1 0 0,1-1 0,-5-2 0,-7-6 0,1 0 0,1-1 0,0 0 0,-18-22 0,27 30 0,1 0 0,0 0 0,-1 0 0,0 1 0,0-1 0,0 1 0,0 0 0,-3-2 0,-6 6 0,5 19 0,7 68 0,-9-100 0,0 0 0,1-1 0,0 1 0,-6-15 0,-9-13 0,22 39 0,1-1 0,0 1 0,-1-1 0,1 1 0,0 0 0,-1-1 0,1 1 0,0 0 0,-1 0 0,1-1 0,-1 1 0,1 0 0,0 0 0,-1 0 0,1-1 0,-1 1 0,1 0 0,-1 0 0,1 0 0,-1 0 0,1 0 0,-1 0 0,1 0 0,-1 0 0,1 0 0,-1 0 0,1 0 0,0 0 0,-1 0 0,0 2 0,0-1 0,0 0 0,0 0 0,0 0 0,0 0 0,1 0 0,-1 1 0,1-1 0,-1 0 0,1 1 0,-1-1 0,1 0 0,0 1 0,-1-1 0,1 3 0,-4 32 0,2 67 0,2-23 0,-6-55 0,6-25 0,0 0 0,0 0 0,-1 0 0,1 0 0,0 1 0,0-1 0,-1 0 0,1 0 0,0 0 0,0 0 0,-1 0 0,1 0 0,0 0 0,-1 0 0,1 0 0,0 0 0,-1 0 0,1 0 0,0 0 0,0 0 0,-1-1 0,1 1 0,0 0 0,0 0 0,-1 0 0,1 0 0,0 0 0,0-1 0,-1 1 0,1 0 0,0 0 0,0 0 0,0-1 0,-1 1 0,1 0 0,0 0 0,0-1 0,0 1 0,-1-1 0,-20-42 0,1-16 0,6 16 0,-2 1 0,-32-61 0,29 81 0,19 22 0,0 0 0,-1-1 0,1 1 0,-1 0 0,1 0 0,-1 0 0,1 0 0,-1 0 0,1 0 0,-1 0 0,1 0 0,0 0 0,-1 0 0,1 0 0,-1 0 0,1 0 0,-1 0 0,1 0 0,-1 0 0,1 1 0,0-1 0,-1 0 0,1 0 0,-1 1 0,1-1 0,0 0 0,-1 0 0,1 1 0,0-1 0,-1 0 0,1 1 0,-3 4 0,0 0 0,0 1 0,1-1 0,0 1 0,0-1 0,-1 10 0,-7 16 0,-14 18 0,22-46 0,0 0 0,1 0 0,-1 0 0,0 0 0,0-1 0,-1 1 0,1 0 0,0-1 0,-1 0 0,0 1 0,0-1 0,1 0 0,-4 1 0,5-3 0,0 0 0,0 0 0,1 0 0,-1-1 0,0 1 0,1 0 0,-1 0 0,0-1 0,1 1 0,-1-1 0,0 1 0,1-1 0,-1 1 0,1-1 0,-1 1 0,1-1 0,-1 1 0,1-1 0,-1 1 0,1-1 0,0 0 0,-1 1 0,1-1 0,0 0 0,-1 1 0,1-1 0,0 0 0,0 0 0,0 1 0,0-2 0,-8-28 0,8 25 0,-12-93 0,12 77 0,-2 0 0,-1 0 0,0 1 0,-2-1 0,0 1 0,-10-27 0,15 47 0,0-1 0,0 1 0,0-1 0,-1 1 0,1-1 0,0 1 0,0-1 0,0 1 0,0-1 0,-1 1 0,1-1 0,0 1 0,0-1 0,-1 1 0,1 0 0,0-1 0,-1 1 0,1-1 0,-1 1 0,1 0 0,0-1 0,-1 1 0,1 0 0,-1 0 0,1-1 0,-1 1 0,1 0 0,-1 0 0,1 0 0,-1-1 0,1 1 0,-1 0 0,1 0 0,-1 0 0,1 0 0,-2 0 0,-5 20 0,3 31 0,4-48 0,0 0 0,0 0 0,0-1 0,1 1 0,-1 0 0,1 0 0,-1 0 0,1-1 0,0 1 0,0-1 0,0 1 0,1 0 0,-1-1 0,1 0 0,-1 1 0,1-1 0,0 0 0,0 0 0,0 0 0,0 0 0,0 0 0,0 0 0,0-1 0,1 1 0,-1-1 0,1 0 0,-1 1 0,1-1 0,-1 0 0,1 0 0,0-1 0,0 1 0,-1-1 0,1 1 0,0-1 0,0 0 0,0 0 0,-1 0 0,1 0 0,5-1 0,11-2 0,0-1 0,0-1 0,-1 0 0,31-13 0,-42 15 0,229-80 0,-226 79 0,0 1 0,1 0 0,-1 1 0,1 1 0,0-1 0,0 1 0,-1 1 0,1 0 0,0 1 0,0 0 0,11 3 0,6 3 0,0 2 0,48 22 0,-64-25 0,-11-6 0,1 0 0,-1 0 0,0 1 0,0-1 0,0 1 0,0-1 0,0 1 0,0 0 0,0-1 0,0 1 0,0 0 0,0 0 0,0 0 0,0 0 0,0-1 0,-1 1 0,1 0 0,0 0 0,-1 1 0,1-1 0,0 0 0,0 2 0,-2-2 0,1 0 0,0-1 0,-1 1 0,1 0 0,0 0 0,-1 0 0,1 0 0,-1 0 0,0 0 0,1 0 0,-1-1 0,1 1 0,-1 0 0,0-1 0,0 1 0,0 0 0,1-1 0,-1 1 0,0-1 0,-2 2 0,-9 4 0,-1-1 0,0 0 0,-15 3 0,21-6 0,-94 20 0,70-16 0,0 1 0,-49 17 0,65-16 0,14-1 0,30 3 0,348 36 0,-154-24 0,635 81-1365,-781-93-5461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20.98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847 200 24365,'-846'-199'0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27.36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206 3 24575,'-64'-2'0,"20"1"0,-45 4 0,81-1 0,8 1 0,18 4 0,29 3 0,174-7 0,-21-3 0,-181 3 0,-1 0 0,1 1 0,30 11 0,-32-9 0,1 0 0,0-2 0,0 0 0,26 2 0,250-8-1365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31.07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253 325 24575,'6'0'0,"1"0"0,-1 0 0,1 0 0,-1-1 0,1 0 0,-1 0 0,0-1 0,0 0 0,7-3 0,-10 4 0,-1-1 0,0 0 0,1 0 0,-1 0 0,0 0 0,0-1 0,0 1 0,0-1 0,-1 1 0,1-1 0,-1 0 0,1 1 0,-1-1 0,0 0 0,0 0 0,0 0 0,-1 0 0,1 0 0,-1 0 0,0 0 0,1-4 0,-1 2 0,0 1 0,0 0 0,0-1 0,0 1 0,-1 0 0,1-1 0,-1 1 0,0 0 0,-1 0 0,1 0 0,-1 0 0,1 0 0,-1 0 0,0 0 0,-1 0 0,1 1 0,-1-1 0,0 1 0,1 0 0,-5-4 0,-6-3 0,1 1 0,-2 0 0,1 1 0,-20-9 0,17 9 0,1 0 0,-27-20 0,40 26 0,-11-9 0,0 1 0,0 1 0,0 0 0,-23-11 0,34 19 0,0 0 0,1 0 0,-1 0 0,0 0 0,0 1 0,0-1 0,0 0 0,0 1 0,0 0 0,0-1 0,0 1 0,0 0 0,0 0 0,0 0 0,0 0 0,0 1 0,1-1 0,-1 0 0,0 1 0,0-1 0,0 1 0,0 0 0,0 0 0,0 0 0,1 0 0,-1 0 0,0 0 0,1 0 0,-1 0 0,1 1 0,-1-1 0,1 1 0,0-1 0,0 1 0,-1-1 0,1 1 0,0 0 0,0-1 0,1 1 0,-1 0 0,0 0 0,0 0 0,1 0 0,-1 0 0,1 0 0,0 0 0,0 0 0,0 2 0,-1 0 0,0 0 0,1 0 0,0 0 0,0 0 0,0 0 0,0 0 0,0 0 0,1-1 0,0 1 0,0 0 0,0 0 0,0 0 0,0-1 0,1 1 0,0-1 0,0 1 0,0-1 0,0 0 0,0 1 0,1-1 0,4 5 0,4 0 0,0 1 0,0-1 0,1 0 0,23 10 0,-1 0 0,-19-12 0,-1 0 0,1-1 0,0-1 0,0 0 0,0-1 0,1-1 0,26 1 0,21 4 0,-47-4 0,1-1 0,0-1 0,23 0 0,-34-1 0,0-1 0,0 0 0,0 0 0,0-1 0,0 0 0,0 0 0,0 0 0,-1-1 0,1 0 0,-1 0 0,0 0 0,8-6 0,-4 2 0,1 2 0,0-1 0,0 1 0,0 1 0,1-1 0,0 2 0,0 0 0,0 0 0,0 1 0,0 0 0,19 0 0,9 1 0,0 1 0,40 7 0,-56-4 0,0 2 0,31 10 0,-33-8 0,0-1 0,0-2 0,25 4 0,128-6-253,-133-3-859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39.87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24575,'292'15'0,"-163"-5"-17,167-8 0,-140-4-1314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45.96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54 24575,'2317'0'0,"-2309"0"0,0 0 0,0 0 0,0-1 0,0 0 0,0-1 0,0 0 0,0 0 0,-1 0 0,15-8 0,-21 10 0,-1 0 0,1 0 0,-1 0 0,0 0 0,1 0 0,-1 0 0,0 0 0,1-1 0,-1 1 0,0 0 0,0 0 0,1 0 0,-1-1 0,0 1 0,1 0 0,-1 0 0,0-1 0,0 1 0,0 0 0,1 0 0,-1-1 0,0 1 0,0 0 0,0-1 0,0 1 0,0 0 0,1-1 0,-1 1 0,0-1 0,0 1 0,0 0 0,0-1 0,0 1 0,0 0 0,0-1 0,0 1 0,0 0 0,0-1 0,0 1 0,-1 0 0,1-1 0,0 1 0,0 0 0,0-1 0,-1 1 0,-19-9 0,-31 2 0,-512 2 0,296 8 0,-298-3 0,551 1-16,0 1-1,0 0 1,0 1 0,0 0-1,-23 10 1,4-2-1251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50.39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1 218 24575,'0'-4'0,"0"-6"0,0-5 0,0-5 0,0-2 0,4-3 0,6 0 0,1-1 0,3 4 0,-1 2 0,-3-1 0,-3 13 0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53.97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24575,'0'0'-8191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02.57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364 62 24575,'-72'3'0,"44"-1"0,0-1 0,0-2 0,1 0 0,-36-7 0,59 6 0,0 0 0,0 0 0,0 0 0,0 0 0,1 0 0,-1-1 0,1 0 0,0 0 0,-6-6 0,8 7 0,-1 0 0,0 0 0,1 0 0,-1 0 0,0 0 0,0 0 0,0 1 0,-1-1 0,1 0 0,0 1 0,0 0 0,-1 0 0,1 0 0,-1 0 0,1 0 0,-1 0 0,0 0 0,1 1 0,-1 0 0,0-1 0,-4 1 0,5 1-80,1-1 0,-1 1-1,1 0 1,0 0 0,-1-1-1,1 1 1,0 0 0,-1 0-1,1 0 1,0 1 0,0-1 0,0 0-1,0 0 1,0 1 0,0-1-1,-1 2 1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04.74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1918 25 24271,'-1918'-25'0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12.43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22 155 24575,'-1'-4'0,"1"-1"0,-1 1 0,0 0 0,0 0 0,0-1 0,-1 1 0,1 0 0,-3-4 0,3 6 0,-1 1 0,1-1 0,1 1 0,-1-1 0,0 1 0,0-1 0,1 0 0,-1 0 0,0 1 0,1-1 0,0 0 0,-1 0 0,1 0 0,0 1 0,0-1 0,0 0 0,0 0 0,1 0 0,-1 0 0,0 1 0,1-1 0,-1 0 0,1 0 0,0 1 0,-1-1 0,1 0 0,0 1 0,0-1 0,0 1 0,0-1 0,0 1 0,1-1 0,-1 1 0,0 0 0,1 0 0,-1 0 0,1-1 0,2 0 0,6-5 0,1 1 0,-1 1 0,1-1 0,1 2 0,-1 0 0,1 0 0,-1 1 0,1 0 0,0 1 0,13-1 0,20 1 0,63 5 0,-32-1 0,1201-1 0,-1243 0 0,53 10 0,26 2 0,52-14 0,59 2 0,-204 1 0,-1 2 0,0 0 0,32 11 0,-33-9 0,1 0 0,-1-2 0,1 0 0,24 2 0,-19-6-1365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21.45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24575,'0'0'-8191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23.28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1669 0 24423,'-1668'0'0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29.12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24575,'0'4'0,"0"6"0,0 5 0,0 5 0,0 2 0,0 3 0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34.19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345 203 24575,'-38'0'0,"23"-1"0,0 0 0,0 1 0,0 1 0,0 0 0,0 1 0,0 1 0,0 0 0,0 1 0,-22 9 0,36-12 0,-1 1 0,1-1 0,-1-1 0,0 1 0,1 0 0,-1 0 0,0 0 0,0-1 0,0 1 0,0-1 0,1 0 0,-1 1 0,0-1 0,0 0 0,0 0 0,0 0 0,0 0 0,0-1 0,0 1 0,0 0 0,1-1 0,-1 0 0,0 1 0,0-1 0,-2-1 0,2-1 0,0 1 0,0-1 0,0 0 0,1 0 0,-1 0 0,1 0 0,-1 0 0,1-1 0,0 1 0,0 0 0,1-1 0,-1 1 0,0-5 0,1 6 0,0 0 0,0 1 0,0-1 0,-1 0 0,1 0 0,-1 0 0,0 1 0,1-1 0,-1 0 0,0 0 0,0 1 0,0-1 0,0 1 0,0-1 0,0 1 0,0-1 0,-1 1 0,1 0 0,0 0 0,-1 0 0,1-1 0,-1 1 0,0 1 0,-1-2 0,1 2 0,0 0 0,1 0 0,-1 0 0,0 0 0,0 0 0,1 0 0,-1 1 0,0-1 0,0 1 0,1-1 0,-1 1 0,1 0 0,-1-1 0,0 1 0,1 0 0,-1 0 0,1 0 0,0 0 0,-1 1 0,1-1 0,0 0 0,0 0 0,0 1 0,0-1 0,-1 2 0,1-2 0,1-1 0,0 0 0,0 0 0,0 1 0,0-1 0,0 0 0,0 0 0,0 1 0,0-1 0,0 0 0,0 0 0,0 1 0,0-1 0,0 0 0,0 0 0,0 1 0,0-1 0,0 0 0,0 1 0,0-1 0,0 0 0,0 0 0,0 1 0,0-1 0,0 0 0,1 0 0,-1 0 0,0 1 0,0-1 0,0 0 0,0 0 0,1 0 0,-1 1 0,0-1 0,0 0 0,0 0 0,1 0 0,-1 0 0,0 0 0,0 1 0,1-1 0,-1 0 0,0 0 0,0 0 0,1 0 0,-1 0 0,0 0 0,0 0 0,1 0 0,-1 0 0,0 0 0,1 0 0,17 2 0,-17-2 0,288 2 0,-25-3 0,-219 6 0,60 14 0,32 3 0,-21-17 0,-61-4 0,72 11 0,-102-8 0,1-1 0,-1-1 0,0-1 0,1-2 0,-1 0 0,0-2 0,50-12 0,-71 14 0,0-1 0,0 0 0,0 0 0,-1 0 0,1-1 0,0 1 0,-1-1 0,0 0 0,0 0 0,0 0 0,0 0 0,0-1 0,0 1 0,-1-1 0,0 1 0,0-1 0,0 0 0,0 0 0,0 0 0,-1 0 0,2-7 0,0-2 0,0 0 0,-1 0 0,0 0 0,-1 0 0,-1-26 0,-1 37 0,1-1 0,0 1 0,-1 0 0,0-1 0,0 1 0,0 0 0,0 0 0,0 0 0,0-1 0,0 1 0,0 0 0,-1 1 0,1-1 0,-1 0 0,0 0 0,0 1 0,1-1 0,-1 1 0,0-1 0,0 1 0,0 0 0,-1-1 0,1 1 0,0 1 0,0-1 0,0 0 0,-1 0 0,1 1 0,-3-1 0,-9-1 0,1 0 0,-1 1 0,-25 0 0,31 1 0,-217 15 0,-42 0 0,97-16-1365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41.36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24575,'0'0'-8191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44.61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2 24575,'250'-2'0,"284"5"0,-332 8 0,86 2 0,484-13-1365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47.37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27 24575,'366'-20'0,"-191"14"-1365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05.713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1142 257 24575,'-33'-30'0,"-1"2"0,-1 2 0,-74-43 0,46 43 0,63 26 0,0 0 0,-1 0 0,1 0 0,0 0 0,0 0 0,0 0 0,0 0 0,-1 0 0,1 0 0,0-1 0,0 1 0,0 0 0,0 0 0,-1 0 0,1 0 0,0 0 0,0 0 0,0 0 0,0 0 0,0-1 0,-1 1 0,1 0 0,0 0 0,0 0 0,0 0 0,0 0 0,0-1 0,0 1 0,0 0 0,0 0 0,0 0 0,0 0 0,0-1 0,0 1 0,0 0 0,0 0 0,0 0 0,0-1 0,0 1 0,0 0 0,0 0 0,0 0 0,0 0 0,0-1 0,0 1 0,0 0 0,0 0 0,0 0 0,0 0 0,0-1 0,0 1 0,0 0 0,1 0 0,-1 0 0,0 0 0,15-6 0,23 2 0,258 15 0,-69 0 0,-215-10 0,-15-1 0,-29 2 0,-6 0 0,-1016 44 0,1781-70 0,-711 22 0,-18 1 0,-31 1 0,-982 0 0,996-1 0,27-2 0,38-3 0,241-14 0,338-37 0,-585 45 0,-99 7 0,1 2 0,-61 6 0,22 0 0,-341-1 0,856-2-1365,-367 0-5461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09.90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20.98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847 200 24365,'-846'-199'0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27.36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206 3 24575,'-64'-2'0,"20"1"0,-45 4 0,81-1 0,8 1 0,18 4 0,29 3 0,174-7 0,-21-3 0,-181 3 0,-1 0 0,1 1 0,30 11 0,-32-9 0,1 0 0,0-2 0,0 0 0,26 2 0,250-8-1365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31.07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253 325 24575,'6'0'0,"1"0"0,-1 0 0,1 0 0,-1-1 0,1 0 0,-1 0 0,0-1 0,0 0 0,7-3 0,-10 4 0,-1-1 0,0 0 0,1 0 0,-1 0 0,0 0 0,0-1 0,0 1 0,0-1 0,-1 1 0,1-1 0,-1 0 0,1 1 0,-1-1 0,0 0 0,0 0 0,0 0 0,-1 0 0,1 0 0,-1 0 0,0 0 0,1-4 0,-1 2 0,0 1 0,0 0 0,0-1 0,0 1 0,-1 0 0,1-1 0,-1 1 0,0 0 0,-1 0 0,1 0 0,-1 0 0,1 0 0,-1 0 0,0 0 0,-1 0 0,1 1 0,-1-1 0,0 1 0,1 0 0,-5-4 0,-6-3 0,1 1 0,-2 0 0,1 1 0,-20-9 0,17 9 0,1 0 0,-27-20 0,40 26 0,-11-9 0,0 1 0,0 1 0,0 0 0,-23-11 0,34 19 0,0 0 0,1 0 0,-1 0 0,0 0 0,0 1 0,0-1 0,0 0 0,0 1 0,0 0 0,0-1 0,0 1 0,0 0 0,0 0 0,0 0 0,0 0 0,0 1 0,1-1 0,-1 0 0,0 1 0,0-1 0,0 1 0,0 0 0,0 0 0,0 0 0,1 0 0,-1 0 0,0 0 0,1 0 0,-1 0 0,1 1 0,-1-1 0,1 1 0,0-1 0,0 1 0,-1-1 0,1 1 0,0 0 0,0-1 0,1 1 0,-1 0 0,0 0 0,0 0 0,1 0 0,-1 0 0,1 0 0,0 0 0,0 0 0,0 2 0,-1 0 0,0 0 0,1 0 0,0 0 0,0 0 0,0 0 0,0 0 0,0 0 0,1-1 0,0 1 0,0 0 0,0 0 0,0 0 0,0-1 0,1 1 0,0-1 0,0 1 0,0-1 0,0 0 0,0 1 0,1-1 0,4 5 0,4 0 0,0 1 0,0-1 0,1 0 0,23 10 0,-1 0 0,-19-12 0,-1 0 0,1-1 0,0-1 0,0 0 0,0-1 0,1-1 0,26 1 0,21 4 0,-47-4 0,1-1 0,0-1 0,23 0 0,-34-1 0,0-1 0,0 0 0,0 0 0,0-1 0,0 0 0,0 0 0,0 0 0,-1-1 0,1 0 0,-1 0 0,0 0 0,8-6 0,-4 2 0,1 2 0,0-1 0,0 1 0,0 1 0,1-1 0,0 2 0,0 0 0,0 0 0,0 1 0,0 0 0,19 0 0,9 1 0,0 1 0,40 7 0,-56-4 0,0 2 0,31 10 0,-33-8 0,0-1 0,0-2 0,25 4 0,128-6-253,-133-3-859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39.87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24575,'292'15'0,"-163"-5"-17,167-8 0,-140-4-1314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45.96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54 24575,'2317'0'0,"-2309"0"0,0 0 0,0 0 0,0-1 0,0 0 0,0-1 0,0 0 0,0 0 0,-1 0 0,15-8 0,-21 10 0,-1 0 0,1 0 0,-1 0 0,0 0 0,1 0 0,-1 0 0,0 0 0,1-1 0,-1 1 0,0 0 0,0 0 0,1 0 0,-1-1 0,0 1 0,1 0 0,-1 0 0,0-1 0,0 1 0,0 0 0,1 0 0,-1-1 0,0 1 0,0 0 0,0-1 0,0 1 0,0 0 0,1-1 0,-1 1 0,0-1 0,0 1 0,0 0 0,0-1 0,0 1 0,0 0 0,0-1 0,0 1 0,0 0 0,0-1 0,0 1 0,-1 0 0,1-1 0,0 1 0,0 0 0,0-1 0,-1 1 0,-19-9 0,-31 2 0,-512 2 0,296 8 0,-298-3 0,551 1-16,0 1-1,0 0 1,0 1 0,0 0-1,-23 10 1,4-2-1251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50.39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1 218 24575,'0'-4'0,"0"-6"0,0-5 0,0-5 0,0-2 0,4-3 0,6 0 0,1-1 0,3 4 0,-1 2 0,-3-1 0,-3 13 0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53.97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24575,'0'0'-8191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02.57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364 62 24575,'-72'3'0,"44"-1"0,0-1 0,0-2 0,1 0 0,-36-7 0,59 6 0,0 0 0,0 0 0,0 0 0,0 0 0,1 0 0,-1-1 0,1 0 0,0 0 0,-6-6 0,8 7 0,-1 0 0,0 0 0,1 0 0,-1 0 0,0 0 0,0 0 0,0 1 0,-1-1 0,1 0 0,0 1 0,0 0 0,-1 0 0,1 0 0,-1 0 0,1 0 0,-1 0 0,0 0 0,1 1 0,-1 0 0,0-1 0,-4 1 0,5 1-80,1-1 0,-1 1-1,1 0 1,0 0 0,-1-1-1,1 1 1,0 0 0,-1 0-1,1 0 1,0 1 0,0-1 0,0 0-1,0 0 1,0 1 0,0-1-1,-1 2 1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21.45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24575,'0'0'-8191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29.12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24575,'0'4'0,"0"6"0,0 5 0,0 5 0,0 2 0,0 3 0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34.19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345 203 24575,'-38'0'0,"23"-1"0,0 0 0,0 1 0,0 1 0,0 0 0,0 1 0,0 1 0,0 0 0,0 1 0,-22 9 0,36-12 0,-1 1 0,1-1 0,-1-1 0,0 1 0,1 0 0,-1 0 0,0 0 0,0-1 0,0 1 0,0-1 0,1 0 0,-1 1 0,0-1 0,0 0 0,0 0 0,0 0 0,0 0 0,0-1 0,0 1 0,0 0 0,1-1 0,-1 0 0,0 1 0,0-1 0,-2-1 0,2-1 0,0 1 0,0-1 0,0 0 0,1 0 0,-1 0 0,1 0 0,-1 0 0,1-1 0,0 1 0,0 0 0,1-1 0,-1 1 0,0-5 0,1 6 0,0 0 0,0 1 0,0-1 0,-1 0 0,1 0 0,-1 0 0,0 1 0,1-1 0,-1 0 0,0 0 0,0 1 0,0-1 0,0 1 0,0-1 0,0 1 0,0-1 0,-1 1 0,1 0 0,0 0 0,-1 0 0,1-1 0,-1 1 0,0 1 0,-1-2 0,1 2 0,0 0 0,1 0 0,-1 0 0,0 0 0,0 0 0,1 0 0,-1 1 0,0-1 0,0 1 0,1-1 0,-1 1 0,1 0 0,-1-1 0,0 1 0,1 0 0,-1 0 0,1 0 0,0 0 0,-1 1 0,1-1 0,0 0 0,0 0 0,0 1 0,0-1 0,-1 2 0,1-2 0,1-1 0,0 0 0,0 0 0,0 1 0,0-1 0,0 0 0,0 0 0,0 1 0,0-1 0,0 0 0,0 0 0,0 1 0,0-1 0,0 0 0,0 0 0,0 1 0,0-1 0,0 0 0,0 1 0,0-1 0,0 0 0,0 0 0,0 1 0,0-1 0,0 0 0,1 0 0,-1 0 0,0 1 0,0-1 0,0 0 0,0 0 0,1 0 0,-1 1 0,0-1 0,0 0 0,0 0 0,1 0 0,-1 0 0,0 0 0,0 1 0,1-1 0,-1 0 0,0 0 0,0 0 0,1 0 0,-1 0 0,0 0 0,0 0 0,1 0 0,-1 0 0,0 0 0,1 0 0,17 2 0,-17-2 0,288 2 0,-25-3 0,-219 6 0,60 14 0,32 3 0,-21-17 0,-61-4 0,72 11 0,-102-8 0,1-1 0,-1-1 0,0-1 0,1-2 0,-1 0 0,0-2 0,50-12 0,-71 14 0,0-1 0,0 0 0,0 0 0,-1 0 0,1-1 0,0 1 0,-1-1 0,0 0 0,0 0 0,0 0 0,0 0 0,0-1 0,0 1 0,-1-1 0,0 1 0,0-1 0,0 0 0,0 0 0,0 0 0,-1 0 0,2-7 0,0-2 0,0 0 0,-1 0 0,0 0 0,-1 0 0,-1-26 0,-1 37 0,1-1 0,0 1 0,-1 0 0,0-1 0,0 1 0,0 0 0,0 0 0,0 0 0,0-1 0,0 1 0,0 0 0,-1 1 0,1-1 0,-1 0 0,0 0 0,0 1 0,1-1 0,-1 1 0,0-1 0,0 1 0,0 0 0,-1-1 0,1 1 0,0 1 0,0-1 0,0 0 0,-1 0 0,1 1 0,-3-1 0,-9-1 0,1 0 0,-1 1 0,-25 0 0,31 1 0,-217 15 0,-42 0 0,97-16-1365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41.36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24575,'0'0'-8191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44.61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2 24575,'250'-2'0,"284"5"0,-332 8 0,86 2 0,484-13-1365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47.37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27 24575,'366'-20'0,"-191"14"-1365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05.713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1142 257 24575,'-33'-30'0,"-1"2"0,-1 2 0,-74-43 0,46 43 0,63 26 0,0 0 0,-1 0 0,1 0 0,0 0 0,0 0 0,0 0 0,0 0 0,-1 0 0,1 0 0,0-1 0,0 1 0,0 0 0,0 0 0,-1 0 0,1 0 0,0 0 0,0 0 0,0 0 0,0 0 0,0-1 0,-1 1 0,1 0 0,0 0 0,0 0 0,0 0 0,0 0 0,0-1 0,0 1 0,0 0 0,0 0 0,0 0 0,0 0 0,0-1 0,0 1 0,0 0 0,0 0 0,0 0 0,0-1 0,0 1 0,0 0 0,0 0 0,0 0 0,0 0 0,0-1 0,0 1 0,0 0 0,0 0 0,0 0 0,0 0 0,0-1 0,0 1 0,0 0 0,1 0 0,-1 0 0,0 0 0,15-6 0,23 2 0,258 15 0,-69 0 0,-215-10 0,-15-1 0,-29 2 0,-6 0 0,-1016 44 0,1781-70 0,-711 22 0,-18 1 0,-31 1 0,-982 0 0,996-1 0,27-2 0,38-3 0,241-14 0,338-37 0,-585 45 0,-99 7 0,1 2 0,-61 6 0,22 0 0,-341-1 0,856-2-1365,-367 0-5461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09.90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20.98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847 200 24365,'-846'-199'0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27.36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206 3 24575,'-64'-2'0,"20"1"0,-45 4 0,81-1 0,8 1 0,18 4 0,29 3 0,174-7 0,-21-3 0,-181 3 0,-1 0 0,1 1 0,30 11 0,-32-9 0,1 0 0,0-2 0,0 0 0,26 2 0,250-8-1365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31.07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253 325 24575,'6'0'0,"1"0"0,-1 0 0,1 0 0,-1-1 0,1 0 0,-1 0 0,0-1 0,0 0 0,7-3 0,-10 4 0,-1-1 0,0 0 0,1 0 0,-1 0 0,0 0 0,0-1 0,0 1 0,0-1 0,-1 1 0,1-1 0,-1 0 0,1 1 0,-1-1 0,0 0 0,0 0 0,0 0 0,-1 0 0,1 0 0,-1 0 0,0 0 0,1-4 0,-1 2 0,0 1 0,0 0 0,0-1 0,0 1 0,-1 0 0,1-1 0,-1 1 0,0 0 0,-1 0 0,1 0 0,-1 0 0,1 0 0,-1 0 0,0 0 0,-1 0 0,1 1 0,-1-1 0,0 1 0,1 0 0,-5-4 0,-6-3 0,1 1 0,-2 0 0,1 1 0,-20-9 0,17 9 0,1 0 0,-27-20 0,40 26 0,-11-9 0,0 1 0,0 1 0,0 0 0,-23-11 0,34 19 0,0 0 0,1 0 0,-1 0 0,0 0 0,0 1 0,0-1 0,0 0 0,0 1 0,0 0 0,0-1 0,0 1 0,0 0 0,0 0 0,0 0 0,0 0 0,0 1 0,1-1 0,-1 0 0,0 1 0,0-1 0,0 1 0,0 0 0,0 0 0,0 0 0,1 0 0,-1 0 0,0 0 0,1 0 0,-1 0 0,1 1 0,-1-1 0,1 1 0,0-1 0,0 1 0,-1-1 0,1 1 0,0 0 0,0-1 0,1 1 0,-1 0 0,0 0 0,0 0 0,1 0 0,-1 0 0,1 0 0,0 0 0,0 0 0,0 2 0,-1 0 0,0 0 0,1 0 0,0 0 0,0 0 0,0 0 0,0 0 0,0 0 0,1-1 0,0 1 0,0 0 0,0 0 0,0 0 0,0-1 0,1 1 0,0-1 0,0 1 0,0-1 0,0 0 0,0 1 0,1-1 0,4 5 0,4 0 0,0 1 0,0-1 0,1 0 0,23 10 0,-1 0 0,-19-12 0,-1 0 0,1-1 0,0-1 0,0 0 0,0-1 0,1-1 0,26 1 0,21 4 0,-47-4 0,1-1 0,0-1 0,23 0 0,-34-1 0,0-1 0,0 0 0,0 0 0,0-1 0,0 0 0,0 0 0,0 0 0,-1-1 0,1 0 0,-1 0 0,0 0 0,8-6 0,-4 2 0,1 2 0,0-1 0,0 1 0,0 1 0,1-1 0,0 2 0,0 0 0,0 0 0,0 1 0,0 0 0,19 0 0,9 1 0,0 1 0,40 7 0,-56-4 0,0 2 0,31 10 0,-33-8 0,0-1 0,0-2 0,25 4 0,128-6-253,-133-3-859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39.87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24575,'292'15'0,"-163"-5"-17,167-8 0,-140-4-1314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50.39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1 218 24575,'0'-4'0,"0"-6"0,0-5 0,0-5 0,0-2 0,4-3 0,6 0 0,1-1 0,3 4 0,-1 2 0,-3-1 0,-3 13 0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53.97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24575,'0'0'-8191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02.57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364 62 24575,'-72'3'0,"44"-1"0,0-1 0,0-2 0,1 0 0,-36-7 0,59 6 0,0 0 0,0 0 0,0 0 0,0 0 0,1 0 0,-1-1 0,1 0 0,0 0 0,-6-6 0,8 7 0,-1 0 0,0 0 0,1 0 0,-1 0 0,0 0 0,0 0 0,0 1 0,-1-1 0,1 0 0,0 1 0,0 0 0,-1 0 0,1 0 0,-1 0 0,1 0 0,-1 0 0,0 0 0,1 1 0,-1 0 0,0-1 0,-4 1 0,5 1-80,1-1 0,-1 1-1,1 0 1,0 0 0,-1-1-1,1 1 1,0 0 0,-1 0-1,1 0 1,0 1 0,0-1 0,0 0-1,0 0 1,0 1 0,0-1-1,-1 2 1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21.45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24575,'0'0'-8191</inkml:trace>
</inkml:ink>
</file>

<file path=ppt/ink/ink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29.12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24575,'0'4'0,"0"6"0,0 5 0,0 5 0,0 2 0,0 3 0</inkml:trace>
</inkml:ink>
</file>

<file path=ppt/ink/ink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34.19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345 203 24575,'-38'0'0,"23"-1"0,0 0 0,0 1 0,0 1 0,0 0 0,0 1 0,0 1 0,0 0 0,0 1 0,-22 9 0,36-12 0,-1 1 0,1-1 0,-1-1 0,0 1 0,1 0 0,-1 0 0,0 0 0,0-1 0,0 1 0,0-1 0,1 0 0,-1 1 0,0-1 0,0 0 0,0 0 0,0 0 0,0 0 0,0-1 0,0 1 0,0 0 0,1-1 0,-1 0 0,0 1 0,0-1 0,-2-1 0,2-1 0,0 1 0,0-1 0,0 0 0,1 0 0,-1 0 0,1 0 0,-1 0 0,1-1 0,0 1 0,0 0 0,1-1 0,-1 1 0,0-5 0,1 6 0,0 0 0,0 1 0,0-1 0,-1 0 0,1 0 0,-1 0 0,0 1 0,1-1 0,-1 0 0,0 0 0,0 1 0,0-1 0,0 1 0,0-1 0,0 1 0,0-1 0,-1 1 0,1 0 0,0 0 0,-1 0 0,1-1 0,-1 1 0,0 1 0,-1-2 0,1 2 0,0 0 0,1 0 0,-1 0 0,0 0 0,0 0 0,1 0 0,-1 1 0,0-1 0,0 1 0,1-1 0,-1 1 0,1 0 0,-1-1 0,0 1 0,1 0 0,-1 0 0,1 0 0,0 0 0,-1 1 0,1-1 0,0 0 0,0 0 0,0 1 0,0-1 0,-1 2 0,1-2 0,1-1 0,0 0 0,0 0 0,0 1 0,0-1 0,0 0 0,0 0 0,0 1 0,0-1 0,0 0 0,0 0 0,0 1 0,0-1 0,0 0 0,0 0 0,0 1 0,0-1 0,0 0 0,0 1 0,0-1 0,0 0 0,0 0 0,0 1 0,0-1 0,0 0 0,1 0 0,-1 0 0,0 1 0,0-1 0,0 0 0,0 0 0,1 0 0,-1 1 0,0-1 0,0 0 0,0 0 0,1 0 0,-1 0 0,0 0 0,0 1 0,1-1 0,-1 0 0,0 0 0,0 0 0,1 0 0,-1 0 0,0 0 0,0 0 0,1 0 0,-1 0 0,0 0 0,1 0 0,17 2 0,-17-2 0,288 2 0,-25-3 0,-219 6 0,60 14 0,32 3 0,-21-17 0,-61-4 0,72 11 0,-102-8 0,1-1 0,-1-1 0,0-1 0,1-2 0,-1 0 0,0-2 0,50-12 0,-71 14 0,0-1 0,0 0 0,0 0 0,-1 0 0,1-1 0,0 1 0,-1-1 0,0 0 0,0 0 0,0 0 0,0 0 0,0-1 0,0 1 0,-1-1 0,0 1 0,0-1 0,0 0 0,0 0 0,0 0 0,-1 0 0,2-7 0,0-2 0,0 0 0,-1 0 0,0 0 0,-1 0 0,-1-26 0,-1 37 0,1-1 0,0 1 0,-1 0 0,0-1 0,0 1 0,0 0 0,0 0 0,0 0 0,0-1 0,0 1 0,0 0 0,-1 1 0,1-1 0,-1 0 0,0 0 0,0 1 0,1-1 0,-1 1 0,0-1 0,0 1 0,0 0 0,-1-1 0,1 1 0,0 1 0,0-1 0,0 0 0,-1 0 0,1 1 0,-3-1 0,-9-1 0,1 0 0,-1 1 0,-25 0 0,31 1 0,-217 15 0,-42 0 0,97-16-1365</inkml:trace>
</inkml:ink>
</file>

<file path=ppt/ink/ink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41.36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24575,'0'0'-8191</inkml:trace>
</inkml:ink>
</file>

<file path=ppt/ink/ink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44.61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2 24575,'250'-2'0,"284"5"0,-332 8 0,86 2 0,484-13-1365</inkml:trace>
</inkml:ink>
</file>

<file path=ppt/ink/ink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47.37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27 24575,'366'-20'0,"-191"14"-1365</inkml:trace>
</inkml:ink>
</file>

<file path=ppt/ink/ink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05.713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1142 257 24575,'-33'-30'0,"-1"2"0,-1 2 0,-74-43 0,46 43 0,63 26 0,0 0 0,-1 0 0,1 0 0,0 0 0,0 0 0,0 0 0,0 0 0,-1 0 0,1 0 0,0-1 0,0 1 0,0 0 0,0 0 0,-1 0 0,1 0 0,0 0 0,0 0 0,0 0 0,0 0 0,0-1 0,-1 1 0,1 0 0,0 0 0,0 0 0,0 0 0,0 0 0,0-1 0,0 1 0,0 0 0,0 0 0,0 0 0,0 0 0,0-1 0,0 1 0,0 0 0,0 0 0,0 0 0,0-1 0,0 1 0,0 0 0,0 0 0,0 0 0,0 0 0,0-1 0,0 1 0,0 0 0,0 0 0,0 0 0,0 0 0,0-1 0,0 1 0,0 0 0,1 0 0,-1 0 0,0 0 0,15-6 0,23 2 0,258 15 0,-69 0 0,-215-10 0,-15-1 0,-29 2 0,-6 0 0,-1016 44 0,1781-70 0,-711 22 0,-18 1 0,-31 1 0,-982 0 0,996-1 0,27-2 0,38-3 0,241-14 0,338-37 0,-585 45 0,-99 7 0,1 2 0,-61 6 0,22 0 0,-341-1 0,856-2-1365,-367 0-5461</inkml:trace>
</inkml:ink>
</file>

<file path=ppt/ink/ink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09.90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20.98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847 200 24365,'-846'-199'0</inkml:trace>
</inkml:ink>
</file>

<file path=ppt/ink/ink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27.36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206 3 24575,'-64'-2'0,"20"1"0,-45 4 0,81-1 0,8 1 0,18 4 0,29 3 0,174-7 0,-21-3 0,-181 3 0,-1 0 0,1 1 0,30 11 0,-32-9 0,1 0 0,0-2 0,0 0 0,26 2 0,250-8-1365</inkml:trace>
</inkml:ink>
</file>

<file path=ppt/ink/ink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31.07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253 325 24575,'6'0'0,"1"0"0,-1 0 0,1 0 0,-1-1 0,1 0 0,-1 0 0,0-1 0,0 0 0,7-3 0,-10 4 0,-1-1 0,0 0 0,1 0 0,-1 0 0,0 0 0,0-1 0,0 1 0,0-1 0,-1 1 0,1-1 0,-1 0 0,1 1 0,-1-1 0,0 0 0,0 0 0,0 0 0,-1 0 0,1 0 0,-1 0 0,0 0 0,1-4 0,-1 2 0,0 1 0,0 0 0,0-1 0,0 1 0,-1 0 0,1-1 0,-1 1 0,0 0 0,-1 0 0,1 0 0,-1 0 0,1 0 0,-1 0 0,0 0 0,-1 0 0,1 1 0,-1-1 0,0 1 0,1 0 0,-5-4 0,-6-3 0,1 1 0,-2 0 0,1 1 0,-20-9 0,17 9 0,1 0 0,-27-20 0,40 26 0,-11-9 0,0 1 0,0 1 0,0 0 0,-23-11 0,34 19 0,0 0 0,1 0 0,-1 0 0,0 0 0,0 1 0,0-1 0,0 0 0,0 1 0,0 0 0,0-1 0,0 1 0,0 0 0,0 0 0,0 0 0,0 0 0,0 1 0,1-1 0,-1 0 0,0 1 0,0-1 0,0 1 0,0 0 0,0 0 0,0 0 0,1 0 0,-1 0 0,0 0 0,1 0 0,-1 0 0,1 1 0,-1-1 0,1 1 0,0-1 0,0 1 0,-1-1 0,1 1 0,0 0 0,0-1 0,1 1 0,-1 0 0,0 0 0,0 0 0,1 0 0,-1 0 0,1 0 0,0 0 0,0 0 0,0 2 0,-1 0 0,0 0 0,1 0 0,0 0 0,0 0 0,0 0 0,0 0 0,0 0 0,1-1 0,0 1 0,0 0 0,0 0 0,0 0 0,0-1 0,1 1 0,0-1 0,0 1 0,0-1 0,0 0 0,0 1 0,1-1 0,4 5 0,4 0 0,0 1 0,0-1 0,1 0 0,23 10 0,-1 0 0,-19-12 0,-1 0 0,1-1 0,0-1 0,0 0 0,0-1 0,1-1 0,26 1 0,21 4 0,-47-4 0,1-1 0,0-1 0,23 0 0,-34-1 0,0-1 0,0 0 0,0 0 0,0-1 0,0 0 0,0 0 0,0 0 0,-1-1 0,1 0 0,-1 0 0,0 0 0,8-6 0,-4 2 0,1 2 0,0-1 0,0 1 0,0 1 0,1-1 0,0 2 0,0 0 0,0 0 0,0 1 0,0 0 0,19 0 0,9 1 0,0 1 0,40 7 0,-56-4 0,0 2 0,31 10 0,-33-8 0,0-1 0,0-2 0,25 4 0,128-6-253,-133-3-859</inkml:trace>
</inkml:ink>
</file>

<file path=ppt/ink/ink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39.87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24575,'292'15'0,"-163"-5"-17,167-8 0,-140-4-1314</inkml:trace>
</inkml:ink>
</file>

<file path=ppt/ink/ink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50.39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1 218 24575,'0'-4'0,"0"-6"0,0-5 0,0-5 0,0-2 0,4-3 0,6 0 0,1-1 0,3 4 0,-1 2 0,-3-1 0,-3 13 0</inkml:trace>
</inkml:ink>
</file>

<file path=ppt/ink/ink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53.97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24575,'0'0'-8191</inkml:trace>
</inkml:ink>
</file>

<file path=ppt/ink/ink1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02.57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364 62 24575,'-72'3'0,"44"-1"0,0-1 0,0-2 0,1 0 0,-36-7 0,59 6 0,0 0 0,0 0 0,0 0 0,0 0 0,1 0 0,-1-1 0,1 0 0,0 0 0,-6-6 0,8 7 0,-1 0 0,0 0 0,1 0 0,-1 0 0,0 0 0,0 0 0,0 1 0,-1-1 0,1 0 0,0 1 0,0 0 0,-1 0 0,1 0 0,-1 0 0,1 0 0,-1 0 0,0 0 0,1 1 0,-1 0 0,0-1 0,-4 1 0,5 1-80,1-1 0,-1 1-1,1 0 1,0 0 0,-1-1-1,1 1 1,0 0 0,-1 0-1,1 0 1,0 1 0,0-1 0,0 0-1,0 0 1,0 1 0,0-1-1,-1 2 1</inkml:trace>
</inkml:ink>
</file>

<file path=ppt/ink/ink1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21.45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24575,'0'0'-8191</inkml:trace>
</inkml:ink>
</file>

<file path=ppt/ink/ink1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29.12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24575,'0'4'0,"0"6"0,0 5 0,0 5 0,0 2 0,0 3 0</inkml:trace>
</inkml:ink>
</file>

<file path=ppt/ink/ink1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34.19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345 203 24575,'-38'0'0,"23"-1"0,0 0 0,0 1 0,0 1 0,0 0 0,0 1 0,0 1 0,0 0 0,0 1 0,-22 9 0,36-12 0,-1 1 0,1-1 0,-1-1 0,0 1 0,1 0 0,-1 0 0,0 0 0,0-1 0,0 1 0,0-1 0,1 0 0,-1 1 0,0-1 0,0 0 0,0 0 0,0 0 0,0 0 0,0-1 0,0 1 0,0 0 0,1-1 0,-1 0 0,0 1 0,0-1 0,-2-1 0,2-1 0,0 1 0,0-1 0,0 0 0,1 0 0,-1 0 0,1 0 0,-1 0 0,1-1 0,0 1 0,0 0 0,1-1 0,-1 1 0,0-5 0,1 6 0,0 0 0,0 1 0,0-1 0,-1 0 0,1 0 0,-1 0 0,0 1 0,1-1 0,-1 0 0,0 0 0,0 1 0,0-1 0,0 1 0,0-1 0,0 1 0,0-1 0,-1 1 0,1 0 0,0 0 0,-1 0 0,1-1 0,-1 1 0,0 1 0,-1-2 0,1 2 0,0 0 0,1 0 0,-1 0 0,0 0 0,0 0 0,1 0 0,-1 1 0,0-1 0,0 1 0,1-1 0,-1 1 0,1 0 0,-1-1 0,0 1 0,1 0 0,-1 0 0,1 0 0,0 0 0,-1 1 0,1-1 0,0 0 0,0 0 0,0 1 0,0-1 0,-1 2 0,1-2 0,1-1 0,0 0 0,0 0 0,0 1 0,0-1 0,0 0 0,0 0 0,0 1 0,0-1 0,0 0 0,0 0 0,0 1 0,0-1 0,0 0 0,0 0 0,0 1 0,0-1 0,0 0 0,0 1 0,0-1 0,0 0 0,0 0 0,0 1 0,0-1 0,0 0 0,1 0 0,-1 0 0,0 1 0,0-1 0,0 0 0,0 0 0,1 0 0,-1 1 0,0-1 0,0 0 0,0 0 0,1 0 0,-1 0 0,0 0 0,0 1 0,1-1 0,-1 0 0,0 0 0,0 0 0,1 0 0,-1 0 0,0 0 0,0 0 0,1 0 0,-1 0 0,0 0 0,1 0 0,17 2 0,-17-2 0,288 2 0,-25-3 0,-219 6 0,60 14 0,32 3 0,-21-17 0,-61-4 0,72 11 0,-102-8 0,1-1 0,-1-1 0,0-1 0,1-2 0,-1 0 0,0-2 0,50-12 0,-71 14 0,0-1 0,0 0 0,0 0 0,-1 0 0,1-1 0,0 1 0,-1-1 0,0 0 0,0 0 0,0 0 0,0 0 0,0-1 0,0 1 0,-1-1 0,0 1 0,0-1 0,0 0 0,0 0 0,0 0 0,-1 0 0,2-7 0,0-2 0,0 0 0,-1 0 0,0 0 0,-1 0 0,-1-26 0,-1 37 0,1-1 0,0 1 0,-1 0 0,0-1 0,0 1 0,0 0 0,0 0 0,0 0 0,0-1 0,0 1 0,0 0 0,-1 1 0,1-1 0,-1 0 0,0 0 0,0 1 0,1-1 0,-1 1 0,0-1 0,0 1 0,0 0 0,-1-1 0,1 1 0,0 1 0,0-1 0,0 0 0,-1 0 0,1 1 0,-3-1 0,-9-1 0,1 0 0,-1 1 0,-25 0 0,31 1 0,-217 15 0,-42 0 0,97-16-1365</inkml:trace>
</inkml:ink>
</file>

<file path=ppt/ink/ink10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41.36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24575,'0'0'-8191</inkml:trace>
</inkml:ink>
</file>

<file path=ppt/ink/ink10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44.61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2 24575,'250'-2'0,"284"5"0,-332 8 0,86 2 0,484-13-1365</inkml:trace>
</inkml:ink>
</file>

<file path=ppt/ink/ink10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47.37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27 24575,'366'-20'0,"-191"14"-1365</inkml:trace>
</inkml:ink>
</file>

<file path=ppt/ink/ink10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05.713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1142 257 24575,'-33'-30'0,"-1"2"0,-1 2 0,-74-43 0,46 43 0,63 26 0,0 0 0,-1 0 0,1 0 0,0 0 0,0 0 0,0 0 0,0 0 0,-1 0 0,1 0 0,0-1 0,0 1 0,0 0 0,0 0 0,-1 0 0,1 0 0,0 0 0,0 0 0,0 0 0,0 0 0,0-1 0,-1 1 0,1 0 0,0 0 0,0 0 0,0 0 0,0 0 0,0-1 0,0 1 0,0 0 0,0 0 0,0 0 0,0 0 0,0-1 0,0 1 0,0 0 0,0 0 0,0 0 0,0-1 0,0 1 0,0 0 0,0 0 0,0 0 0,0 0 0,0-1 0,0 1 0,0 0 0,0 0 0,0 0 0,0 0 0,0-1 0,0 1 0,0 0 0,1 0 0,-1 0 0,0 0 0,15-6 0,23 2 0,258 15 0,-69 0 0,-215-10 0,-15-1 0,-29 2 0,-6 0 0,-1016 44 0,1781-70 0,-711 22 0,-18 1 0,-31 1 0,-982 0 0,996-1 0,27-2 0,38-3 0,241-14 0,338-37 0,-585 45 0,-99 7 0,1 2 0,-61 6 0,22 0 0,-341-1 0,856-2-1365,-367 0-5461</inkml:trace>
</inkml:ink>
</file>

<file path=ppt/ink/ink10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09.90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10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20.98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847 200 24365,'-846'-199'0</inkml:trace>
</inkml:ink>
</file>

<file path=ppt/ink/ink1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27.36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206 3 24575,'-64'-2'0,"20"1"0,-45 4 0,81-1 0,8 1 0,18 4 0,29 3 0,174-7 0,-21-3 0,-181 3 0,-1 0 0,1 1 0,30 11 0,-32-9 0,1 0 0,0-2 0,0 0 0,26 2 0,250-8-1365</inkml:trace>
</inkml:ink>
</file>

<file path=ppt/ink/ink1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31.07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253 325 24575,'6'0'0,"1"0"0,-1 0 0,1 0 0,-1-1 0,1 0 0,-1 0 0,0-1 0,0 0 0,7-3 0,-10 4 0,-1-1 0,0 0 0,1 0 0,-1 0 0,0 0 0,0-1 0,0 1 0,0-1 0,-1 1 0,1-1 0,-1 0 0,1 1 0,-1-1 0,0 0 0,0 0 0,0 0 0,-1 0 0,1 0 0,-1 0 0,0 0 0,1-4 0,-1 2 0,0 1 0,0 0 0,0-1 0,0 1 0,-1 0 0,1-1 0,-1 1 0,0 0 0,-1 0 0,1 0 0,-1 0 0,1 0 0,-1 0 0,0 0 0,-1 0 0,1 1 0,-1-1 0,0 1 0,1 0 0,-5-4 0,-6-3 0,1 1 0,-2 0 0,1 1 0,-20-9 0,17 9 0,1 0 0,-27-20 0,40 26 0,-11-9 0,0 1 0,0 1 0,0 0 0,-23-11 0,34 19 0,0 0 0,1 0 0,-1 0 0,0 0 0,0 1 0,0-1 0,0 0 0,0 1 0,0 0 0,0-1 0,0 1 0,0 0 0,0 0 0,0 0 0,0 0 0,0 1 0,1-1 0,-1 0 0,0 1 0,0-1 0,0 1 0,0 0 0,0 0 0,0 0 0,1 0 0,-1 0 0,0 0 0,1 0 0,-1 0 0,1 1 0,-1-1 0,1 1 0,0-1 0,0 1 0,-1-1 0,1 1 0,0 0 0,0-1 0,1 1 0,-1 0 0,0 0 0,0 0 0,1 0 0,-1 0 0,1 0 0,0 0 0,0 0 0,0 2 0,-1 0 0,0 0 0,1 0 0,0 0 0,0 0 0,0 0 0,0 0 0,0 0 0,1-1 0,0 1 0,0 0 0,0 0 0,0 0 0,0-1 0,1 1 0,0-1 0,0 1 0,0-1 0,0 0 0,0 1 0,1-1 0,4 5 0,4 0 0,0 1 0,0-1 0,1 0 0,23 10 0,-1 0 0,-19-12 0,-1 0 0,1-1 0,0-1 0,0 0 0,0-1 0,1-1 0,26 1 0,21 4 0,-47-4 0,1-1 0,0-1 0,23 0 0,-34-1 0,0-1 0,0 0 0,0 0 0,0-1 0,0 0 0,0 0 0,0 0 0,-1-1 0,1 0 0,-1 0 0,0 0 0,8-6 0,-4 2 0,1 2 0,0-1 0,0 1 0,0 1 0,1-1 0,0 2 0,0 0 0,0 0 0,0 1 0,0 0 0,19 0 0,9 1 0,0 1 0,40 7 0,-56-4 0,0 2 0,31 10 0,-33-8 0,0-1 0,0-2 0,25 4 0,128-6-253,-133-3-859</inkml:trace>
</inkml:ink>
</file>

<file path=ppt/ink/ink1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39.87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24575,'292'15'0,"-163"-5"-17,167-8 0,-140-4-1314</inkml:trace>
</inkml:ink>
</file>

<file path=ppt/ink/ink1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50.39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1 218 24575,'0'-4'0,"0"-6"0,0-5 0,0-5 0,0-2 0,4-3 0,6 0 0,1-1 0,3 4 0,-1 2 0,-3-1 0,-3 13 0</inkml:trace>
</inkml:ink>
</file>

<file path=ppt/ink/ink1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53.97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24575,'0'0'-8191</inkml:trace>
</inkml:ink>
</file>

<file path=ppt/ink/ink1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02.57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364 62 24575,'-72'3'0,"44"-1"0,0-1 0,0-2 0,1 0 0,-36-7 0,59 6 0,0 0 0,0 0 0,0 0 0,0 0 0,1 0 0,-1-1 0,1 0 0,0 0 0,-6-6 0,8 7 0,-1 0 0,0 0 0,1 0 0,-1 0 0,0 0 0,0 0 0,0 1 0,-1-1 0,1 0 0,0 1 0,0 0 0,-1 0 0,1 0 0,-1 0 0,1 0 0,-1 0 0,0 0 0,1 1 0,-1 0 0,0-1 0,-4 1 0,5 1-80,1-1 0,-1 1-1,1 0 1,0 0 0,-1-1-1,1 1 1,0 0 0,-1 0-1,1 0 1,0 1 0,0-1 0,0 0-1,0 0 1,0 1 0,0-1-1,-1 2 1</inkml:trace>
</inkml:ink>
</file>

<file path=ppt/ink/ink1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21.45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24575,'0'0'-8191</inkml:trace>
</inkml:ink>
</file>

<file path=ppt/ink/ink1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29.12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24575,'0'4'0,"0"6"0,0 5 0,0 5 0,0 2 0,0 3 0</inkml:trace>
</inkml:ink>
</file>

<file path=ppt/ink/ink1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34.19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345 203 24575,'-38'0'0,"23"-1"0,0 0 0,0 1 0,0 1 0,0 0 0,0 1 0,0 1 0,0 0 0,0 1 0,-22 9 0,36-12 0,-1 1 0,1-1 0,-1-1 0,0 1 0,1 0 0,-1 0 0,0 0 0,0-1 0,0 1 0,0-1 0,1 0 0,-1 1 0,0-1 0,0 0 0,0 0 0,0 0 0,0 0 0,0-1 0,0 1 0,0 0 0,1-1 0,-1 0 0,0 1 0,0-1 0,-2-1 0,2-1 0,0 1 0,0-1 0,0 0 0,1 0 0,-1 0 0,1 0 0,-1 0 0,1-1 0,0 1 0,0 0 0,1-1 0,-1 1 0,0-5 0,1 6 0,0 0 0,0 1 0,0-1 0,-1 0 0,1 0 0,-1 0 0,0 1 0,1-1 0,-1 0 0,0 0 0,0 1 0,0-1 0,0 1 0,0-1 0,0 1 0,0-1 0,-1 1 0,1 0 0,0 0 0,-1 0 0,1-1 0,-1 1 0,0 1 0,-1-2 0,1 2 0,0 0 0,1 0 0,-1 0 0,0 0 0,0 0 0,1 0 0,-1 1 0,0-1 0,0 1 0,1-1 0,-1 1 0,1 0 0,-1-1 0,0 1 0,1 0 0,-1 0 0,1 0 0,0 0 0,-1 1 0,1-1 0,0 0 0,0 0 0,0 1 0,0-1 0,-1 2 0,1-2 0,1-1 0,0 0 0,0 0 0,0 1 0,0-1 0,0 0 0,0 0 0,0 1 0,0-1 0,0 0 0,0 0 0,0 1 0,0-1 0,0 0 0,0 0 0,0 1 0,0-1 0,0 0 0,0 1 0,0-1 0,0 0 0,0 0 0,0 1 0,0-1 0,0 0 0,1 0 0,-1 0 0,0 1 0,0-1 0,0 0 0,0 0 0,1 0 0,-1 1 0,0-1 0,0 0 0,0 0 0,1 0 0,-1 0 0,0 0 0,0 1 0,1-1 0,-1 0 0,0 0 0,0 0 0,1 0 0,-1 0 0,0 0 0,0 0 0,1 0 0,-1 0 0,0 0 0,1 0 0,17 2 0,-17-2 0,288 2 0,-25-3 0,-219 6 0,60 14 0,32 3 0,-21-17 0,-61-4 0,72 11 0,-102-8 0,1-1 0,-1-1 0,0-1 0,1-2 0,-1 0 0,0-2 0,50-12 0,-71 14 0,0-1 0,0 0 0,0 0 0,-1 0 0,1-1 0,0 1 0,-1-1 0,0 0 0,0 0 0,0 0 0,0 0 0,0-1 0,0 1 0,-1-1 0,0 1 0,0-1 0,0 0 0,0 0 0,0 0 0,-1 0 0,2-7 0,0-2 0,0 0 0,-1 0 0,0 0 0,-1 0 0,-1-26 0,-1 37 0,1-1 0,0 1 0,-1 0 0,0-1 0,0 1 0,0 0 0,0 0 0,0 0 0,0-1 0,0 1 0,0 0 0,-1 1 0,1-1 0,-1 0 0,0 0 0,0 1 0,1-1 0,-1 1 0,0-1 0,0 1 0,0 0 0,-1-1 0,1 1 0,0 1 0,0-1 0,0 0 0,-1 0 0,1 1 0,-3-1 0,-9-1 0,1 0 0,-1 1 0,-25 0 0,31 1 0,-217 15 0,-42 0 0,97-16-1365</inkml:trace>
</inkml:ink>
</file>

<file path=ppt/ink/ink1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41.36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24575,'0'0'-8191</inkml:trace>
</inkml:ink>
</file>

<file path=ppt/ink/ink1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44.61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2 24575,'250'-2'0,"284"5"0,-332 8 0,86 2 0,484-13-1365</inkml:trace>
</inkml:ink>
</file>

<file path=ppt/ink/ink1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47.37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27 24575,'366'-20'0,"-191"14"-1365</inkml:trace>
</inkml:ink>
</file>

<file path=ppt/ink/ink1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05.713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1142 257 24575,'-33'-30'0,"-1"2"0,-1 2 0,-74-43 0,46 43 0,63 26 0,0 0 0,-1 0 0,1 0 0,0 0 0,0 0 0,0 0 0,0 0 0,-1 0 0,1 0 0,0-1 0,0 1 0,0 0 0,0 0 0,-1 0 0,1 0 0,0 0 0,0 0 0,0 0 0,0 0 0,0-1 0,-1 1 0,1 0 0,0 0 0,0 0 0,0 0 0,0 0 0,0-1 0,0 1 0,0 0 0,0 0 0,0 0 0,0 0 0,0-1 0,0 1 0,0 0 0,0 0 0,0 0 0,0-1 0,0 1 0,0 0 0,0 0 0,0 0 0,0 0 0,0-1 0,0 1 0,0 0 0,0 0 0,0 0 0,0 0 0,0-1 0,0 1 0,0 0 0,1 0 0,-1 0 0,0 0 0,15-6 0,23 2 0,258 15 0,-69 0 0,-215-10 0,-15-1 0,-29 2 0,-6 0 0,-1016 44 0,1781-70 0,-711 22 0,-18 1 0,-31 1 0,-982 0 0,996-1 0,27-2 0,38-3 0,241-14 0,338-37 0,-585 45 0,-99 7 0,1 2 0,-61 6 0,22 0 0,-341-1 0,856-2-1365,-367 0-5461</inkml:trace>
</inkml:ink>
</file>

<file path=ppt/ink/ink1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09.90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1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20.98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847 200 24365,'-846'-199'0</inkml:trace>
</inkml:ink>
</file>

<file path=ppt/ink/ink1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27.36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206 3 24575,'-64'-2'0,"20"1"0,-45 4 0,81-1 0,8 1 0,18 4 0,29 3 0,174-7 0,-21-3 0,-181 3 0,-1 0 0,1 1 0,30 11 0,-32-9 0,1 0 0,0-2 0,0 0 0,26 2 0,250-8-1365</inkml:trace>
</inkml:ink>
</file>

<file path=ppt/ink/ink1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31.07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253 325 24575,'6'0'0,"1"0"0,-1 0 0,1 0 0,-1-1 0,1 0 0,-1 0 0,0-1 0,0 0 0,7-3 0,-10 4 0,-1-1 0,0 0 0,1 0 0,-1 0 0,0 0 0,0-1 0,0 1 0,0-1 0,-1 1 0,1-1 0,-1 0 0,1 1 0,-1-1 0,0 0 0,0 0 0,0 0 0,-1 0 0,1 0 0,-1 0 0,0 0 0,1-4 0,-1 2 0,0 1 0,0 0 0,0-1 0,0 1 0,-1 0 0,1-1 0,-1 1 0,0 0 0,-1 0 0,1 0 0,-1 0 0,1 0 0,-1 0 0,0 0 0,-1 0 0,1 1 0,-1-1 0,0 1 0,1 0 0,-5-4 0,-6-3 0,1 1 0,-2 0 0,1 1 0,-20-9 0,17 9 0,1 0 0,-27-20 0,40 26 0,-11-9 0,0 1 0,0 1 0,0 0 0,-23-11 0,34 19 0,0 0 0,1 0 0,-1 0 0,0 0 0,0 1 0,0-1 0,0 0 0,0 1 0,0 0 0,0-1 0,0 1 0,0 0 0,0 0 0,0 0 0,0 0 0,0 1 0,1-1 0,-1 0 0,0 1 0,0-1 0,0 1 0,0 0 0,0 0 0,0 0 0,1 0 0,-1 0 0,0 0 0,1 0 0,-1 0 0,1 1 0,-1-1 0,1 1 0,0-1 0,0 1 0,-1-1 0,1 1 0,0 0 0,0-1 0,1 1 0,-1 0 0,0 0 0,0 0 0,1 0 0,-1 0 0,1 0 0,0 0 0,0 0 0,0 2 0,-1 0 0,0 0 0,1 0 0,0 0 0,0 0 0,0 0 0,0 0 0,0 0 0,1-1 0,0 1 0,0 0 0,0 0 0,0 0 0,0-1 0,1 1 0,0-1 0,0 1 0,0-1 0,0 0 0,0 1 0,1-1 0,4 5 0,4 0 0,0 1 0,0-1 0,1 0 0,23 10 0,-1 0 0,-19-12 0,-1 0 0,1-1 0,0-1 0,0 0 0,0-1 0,1-1 0,26 1 0,21 4 0,-47-4 0,1-1 0,0-1 0,23 0 0,-34-1 0,0-1 0,0 0 0,0 0 0,0-1 0,0 0 0,0 0 0,0 0 0,-1-1 0,1 0 0,-1 0 0,0 0 0,8-6 0,-4 2 0,1 2 0,0-1 0,0 1 0,0 1 0,1-1 0,0 2 0,0 0 0,0 0 0,0 1 0,0 0 0,19 0 0,9 1 0,0 1 0,40 7 0,-56-4 0,0 2 0,31 10 0,-33-8 0,0-1 0,0-2 0,25 4 0,128-6-253,-133-3-859</inkml:trace>
</inkml:ink>
</file>

<file path=ppt/ink/ink1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39.87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24575,'292'15'0,"-163"-5"-17,167-8 0,-140-4-1314</inkml:trace>
</inkml:ink>
</file>

<file path=ppt/ink/ink1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50.39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1 218 24575,'0'-4'0,"0"-6"0,0-5 0,0-5 0,0-2 0,4-3 0,6 0 0,1-1 0,3 4 0,-1 2 0,-3-1 0,-3 13 0</inkml:trace>
</inkml:ink>
</file>

<file path=ppt/ink/ink1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53.97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24575,'0'0'-8191</inkml:trace>
</inkml:ink>
</file>

<file path=ppt/ink/ink1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02.57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364 62 24575,'-72'3'0,"44"-1"0,0-1 0,0-2 0,1 0 0,-36-7 0,59 6 0,0 0 0,0 0 0,0 0 0,0 0 0,1 0 0,-1-1 0,1 0 0,0 0 0,-6-6 0,8 7 0,-1 0 0,0 0 0,1 0 0,-1 0 0,0 0 0,0 0 0,0 1 0,-1-1 0,1 0 0,0 1 0,0 0 0,-1 0 0,1 0 0,-1 0 0,1 0 0,-1 0 0,0 0 0,1 1 0,-1 0 0,0-1 0,-4 1 0,5 1-80,1-1 0,-1 1-1,1 0 1,0 0 0,-1-1-1,1 1 1,0 0 0,-1 0-1,1 0 1,0 1 0,0-1 0,0 0-1,0 0 1,0 1 0,0-1-1,-1 2 1</inkml:trace>
</inkml:ink>
</file>

<file path=ppt/ink/ink1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21.45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24575,'0'0'-8191</inkml:trace>
</inkml:ink>
</file>

<file path=ppt/ink/ink1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29.12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24575,'0'4'0,"0"6"0,0 5 0,0 5 0,0 2 0,0 3 0</inkml:trace>
</inkml:ink>
</file>

<file path=ppt/ink/ink1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41.36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24575,'0'0'-8191</inkml:trace>
</inkml:ink>
</file>

<file path=ppt/ink/ink1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44.61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2 24575,'250'-2'0,"284"5"0,-332 8 0,86 2 0,484-13-1365</inkml:trace>
</inkml:ink>
</file>

<file path=ppt/ink/ink1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47.37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27 24575,'366'-20'0,"-191"14"-1365</inkml:trace>
</inkml:ink>
</file>

<file path=ppt/ink/ink1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05.713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1142 257 24575,'-33'-30'0,"-1"2"0,-1 2 0,-74-43 0,46 43 0,63 26 0,0 0 0,-1 0 0,1 0 0,0 0 0,0 0 0,0 0 0,0 0 0,-1 0 0,1 0 0,0-1 0,0 1 0,0 0 0,0 0 0,-1 0 0,1 0 0,0 0 0,0 0 0,0 0 0,0 0 0,0-1 0,-1 1 0,1 0 0,0 0 0,0 0 0,0 0 0,0 0 0,0-1 0,0 1 0,0 0 0,0 0 0,0 0 0,0 0 0,0-1 0,0 1 0,0 0 0,0 0 0,0 0 0,0-1 0,0 1 0,0 0 0,0 0 0,0 0 0,0 0 0,0-1 0,0 1 0,0 0 0,0 0 0,0 0 0,0 0 0,0-1 0,0 1 0,0 0 0,1 0 0,-1 0 0,0 0 0,15-6 0,23 2 0,258 15 0,-69 0 0,-215-10 0,-15-1 0,-29 2 0,-6 0 0,-1016 44 0,1781-70 0,-711 22 0,-18 1 0,-31 1 0,-982 0 0,996-1 0,27-2 0,38-3 0,241-14 0,338-37 0,-585 45 0,-99 7 0,1 2 0,-61 6 0,22 0 0,-341-1 0,856-2-1365,-367 0-5461</inkml:trace>
</inkml:ink>
</file>

<file path=ppt/ink/ink1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09.90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1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20.98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847 200 24365,'-846'-199'0</inkml:trace>
</inkml:ink>
</file>

<file path=ppt/ink/ink1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27.36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206 3 24575,'-64'-2'0,"20"1"0,-45 4 0,81-1 0,8 1 0,18 4 0,29 3 0,174-7 0,-21-3 0,-181 3 0,-1 0 0,1 1 0,30 11 0,-32-9 0,1 0 0,0-2 0,0 0 0,26 2 0,250-8-1365</inkml:trace>
</inkml:ink>
</file>

<file path=ppt/ink/ink1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31.07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253 325 24575,'6'0'0,"1"0"0,-1 0 0,1 0 0,-1-1 0,1 0 0,-1 0 0,0-1 0,0 0 0,7-3 0,-10 4 0,-1-1 0,0 0 0,1 0 0,-1 0 0,0 0 0,0-1 0,0 1 0,0-1 0,-1 1 0,1-1 0,-1 0 0,1 1 0,-1-1 0,0 0 0,0 0 0,0 0 0,-1 0 0,1 0 0,-1 0 0,0 0 0,1-4 0,-1 2 0,0 1 0,0 0 0,0-1 0,0 1 0,-1 0 0,1-1 0,-1 1 0,0 0 0,-1 0 0,1 0 0,-1 0 0,1 0 0,-1 0 0,0 0 0,-1 0 0,1 1 0,-1-1 0,0 1 0,1 0 0,-5-4 0,-6-3 0,1 1 0,-2 0 0,1 1 0,-20-9 0,17 9 0,1 0 0,-27-20 0,40 26 0,-11-9 0,0 1 0,0 1 0,0 0 0,-23-11 0,34 19 0,0 0 0,1 0 0,-1 0 0,0 0 0,0 1 0,0-1 0,0 0 0,0 1 0,0 0 0,0-1 0,0 1 0,0 0 0,0 0 0,0 0 0,0 0 0,0 1 0,1-1 0,-1 0 0,0 1 0,0-1 0,0 1 0,0 0 0,0 0 0,0 0 0,1 0 0,-1 0 0,0 0 0,1 0 0,-1 0 0,1 1 0,-1-1 0,1 1 0,0-1 0,0 1 0,-1-1 0,1 1 0,0 0 0,0-1 0,1 1 0,-1 0 0,0 0 0,0 0 0,1 0 0,-1 0 0,1 0 0,0 0 0,0 0 0,0 2 0,-1 0 0,0 0 0,1 0 0,0 0 0,0 0 0,0 0 0,0 0 0,0 0 0,1-1 0,0 1 0,0 0 0,0 0 0,0 0 0,0-1 0,1 1 0,0-1 0,0 1 0,0-1 0,0 0 0,0 1 0,1-1 0,4 5 0,4 0 0,0 1 0,0-1 0,1 0 0,23 10 0,-1 0 0,-19-12 0,-1 0 0,1-1 0,0-1 0,0 0 0,0-1 0,1-1 0,26 1 0,21 4 0,-47-4 0,1-1 0,0-1 0,23 0 0,-34-1 0,0-1 0,0 0 0,0 0 0,0-1 0,0 0 0,0 0 0,0 0 0,-1-1 0,1 0 0,-1 0 0,0 0 0,8-6 0,-4 2 0,1 2 0,0-1 0,0 1 0,0 1 0,1-1 0,0 2 0,0 0 0,0 0 0,0 1 0,0 0 0,19 0 0,9 1 0,0 1 0,40 7 0,-56-4 0,0 2 0,31 10 0,-33-8 0,0-1 0,0-2 0,25 4 0,128-6-253,-133-3-859</inkml:trace>
</inkml:ink>
</file>

<file path=ppt/ink/ink1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39.87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24575,'292'15'0,"-163"-5"-17,167-8 0,-140-4-1314</inkml:trace>
</inkml:ink>
</file>

<file path=ppt/ink/ink1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50.39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1 218 24575,'0'-4'0,"0"-6"0,0-5 0,0-5 0,0-2 0,4-3 0,6 0 0,1-1 0,3 4 0,-1 2 0,-3-1 0,-3 13 0</inkml:trace>
</inkml:ink>
</file>

<file path=ppt/ink/ink1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53.97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24575,'0'0'-8191</inkml:trace>
</inkml:ink>
</file>

<file path=ppt/ink/ink1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02.57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364 62 24575,'-72'3'0,"44"-1"0,0-1 0,0-2 0,1 0 0,-36-7 0,59 6 0,0 0 0,0 0 0,0 0 0,0 0 0,1 0 0,-1-1 0,1 0 0,0 0 0,-6-6 0,8 7 0,-1 0 0,0 0 0,1 0 0,-1 0 0,0 0 0,0 0 0,0 1 0,-1-1 0,1 0 0,0 1 0,0 0 0,-1 0 0,1 0 0,-1 0 0,1 0 0,-1 0 0,0 0 0,1 1 0,-1 0 0,0-1 0,-4 1 0,5 1-80,1-1 0,-1 1-1,1 0 1,0 0 0,-1-1-1,1 1 1,0 0 0,-1 0-1,1 0 1,0 1 0,0-1 0,0 0-1,0 0 1,0 1 0,0-1-1,-1 2 1</inkml:trace>
</inkml:ink>
</file>

<file path=ppt/ink/ink1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21.45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24575,'0'0'-8191</inkml:trace>
</inkml:ink>
</file>

<file path=ppt/ink/ink1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29.12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24575,'0'4'0,"0"6"0,0 5 0,0 5 0,0 2 0,0 3 0</inkml:trace>
</inkml:ink>
</file>

<file path=ppt/ink/ink1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41.36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24575,'0'0'-8191</inkml:trace>
</inkml:ink>
</file>

<file path=ppt/ink/ink1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44.61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2 24575,'250'-2'0,"284"5"0,-332 8 0,86 2 0,484-13-1365</inkml:trace>
</inkml:ink>
</file>

<file path=ppt/ink/ink1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47.37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27 24575,'366'-20'0,"-191"14"-1365</inkml:trace>
</inkml:ink>
</file>

<file path=ppt/ink/ink1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05.713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1142 257 24575,'-33'-30'0,"-1"2"0,-1 2 0,-74-43 0,46 43 0,63 26 0,0 0 0,-1 0 0,1 0 0,0 0 0,0 0 0,0 0 0,0 0 0,-1 0 0,1 0 0,0-1 0,0 1 0,0 0 0,0 0 0,-1 0 0,1 0 0,0 0 0,0 0 0,0 0 0,0 0 0,0-1 0,-1 1 0,1 0 0,0 0 0,0 0 0,0 0 0,0 0 0,0-1 0,0 1 0,0 0 0,0 0 0,0 0 0,0 0 0,0-1 0,0 1 0,0 0 0,0 0 0,0 0 0,0-1 0,0 1 0,0 0 0,0 0 0,0 0 0,0 0 0,0-1 0,0 1 0,0 0 0,0 0 0,0 0 0,0 0 0,0-1 0,0 1 0,0 0 0,1 0 0,-1 0 0,0 0 0,15-6 0,23 2 0,258 15 0,-69 0 0,-215-10 0,-15-1 0,-29 2 0,-6 0 0,-1016 44 0,1781-70 0,-711 22 0,-18 1 0,-31 1 0,-982 0 0,996-1 0,27-2 0,38-3 0,241-14 0,338-37 0,-585 45 0,-99 7 0,1 2 0,-61 6 0,22 0 0,-341-1 0,856-2-1365,-367 0-5461</inkml:trace>
</inkml:ink>
</file>

<file path=ppt/ink/ink1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09.90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1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20.98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847 200 24365,'-846'-199'0</inkml:trace>
</inkml:ink>
</file>

<file path=ppt/ink/ink1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27.36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206 3 24575,'-64'-2'0,"20"1"0,-45 4 0,81-1 0,8 1 0,18 4 0,29 3 0,174-7 0,-21-3 0,-181 3 0,-1 0 0,1 1 0,30 11 0,-32-9 0,1 0 0,0-2 0,0 0 0,26 2 0,250-8-1365</inkml:trace>
</inkml:ink>
</file>

<file path=ppt/ink/ink1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31.07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253 325 24575,'6'0'0,"1"0"0,-1 0 0,1 0 0,-1-1 0,1 0 0,-1 0 0,0-1 0,0 0 0,7-3 0,-10 4 0,-1-1 0,0 0 0,1 0 0,-1 0 0,0 0 0,0-1 0,0 1 0,0-1 0,-1 1 0,1-1 0,-1 0 0,1 1 0,-1-1 0,0 0 0,0 0 0,0 0 0,-1 0 0,1 0 0,-1 0 0,0 0 0,1-4 0,-1 2 0,0 1 0,0 0 0,0-1 0,0 1 0,-1 0 0,1-1 0,-1 1 0,0 0 0,-1 0 0,1 0 0,-1 0 0,1 0 0,-1 0 0,0 0 0,-1 0 0,1 1 0,-1-1 0,0 1 0,1 0 0,-5-4 0,-6-3 0,1 1 0,-2 0 0,1 1 0,-20-9 0,17 9 0,1 0 0,-27-20 0,40 26 0,-11-9 0,0 1 0,0 1 0,0 0 0,-23-11 0,34 19 0,0 0 0,1 0 0,-1 0 0,0 0 0,0 1 0,0-1 0,0 0 0,0 1 0,0 0 0,0-1 0,0 1 0,0 0 0,0 0 0,0 0 0,0 0 0,0 1 0,1-1 0,-1 0 0,0 1 0,0-1 0,0 1 0,0 0 0,0 0 0,0 0 0,1 0 0,-1 0 0,0 0 0,1 0 0,-1 0 0,1 1 0,-1-1 0,1 1 0,0-1 0,0 1 0,-1-1 0,1 1 0,0 0 0,0-1 0,1 1 0,-1 0 0,0 0 0,0 0 0,1 0 0,-1 0 0,1 0 0,0 0 0,0 0 0,0 2 0,-1 0 0,0 0 0,1 0 0,0 0 0,0 0 0,0 0 0,0 0 0,0 0 0,1-1 0,0 1 0,0 0 0,0 0 0,0 0 0,0-1 0,1 1 0,0-1 0,0 1 0,0-1 0,0 0 0,0 1 0,1-1 0,4 5 0,4 0 0,0 1 0,0-1 0,1 0 0,23 10 0,-1 0 0,-19-12 0,-1 0 0,1-1 0,0-1 0,0 0 0,0-1 0,1-1 0,26 1 0,21 4 0,-47-4 0,1-1 0,0-1 0,23 0 0,-34-1 0,0-1 0,0 0 0,0 0 0,0-1 0,0 0 0,0 0 0,0 0 0,-1-1 0,1 0 0,-1 0 0,0 0 0,8-6 0,-4 2 0,1 2 0,0-1 0,0 1 0,0 1 0,1-1 0,0 2 0,0 0 0,0 0 0,0 1 0,0 0 0,19 0 0,9 1 0,0 1 0,40 7 0,-56-4 0,0 2 0,31 10 0,-33-8 0,0-1 0,0-2 0,25 4 0,128-6-253,-133-3-859</inkml:trace>
</inkml:ink>
</file>

<file path=ppt/ink/ink1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39.87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24575,'292'15'0,"-163"-5"-17,167-8 0,-140-4-1314</inkml:trace>
</inkml:ink>
</file>

<file path=ppt/ink/ink1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50.39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1 218 24575,'0'-4'0,"0"-6"0,0-5 0,0-5 0,0-2 0,4-3 0,6 0 0,1-1 0,3 4 0,-1 2 0,-3-1 0,-3 13 0</inkml:trace>
</inkml:ink>
</file>

<file path=ppt/ink/ink1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53.97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24575,'0'0'-8191</inkml:trace>
</inkml:ink>
</file>

<file path=ppt/ink/ink1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02.57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364 62 24575,'-72'3'0,"44"-1"0,0-1 0,0-2 0,1 0 0,-36-7 0,59 6 0,0 0 0,0 0 0,0 0 0,0 0 0,1 0 0,-1-1 0,1 0 0,0 0 0,-6-6 0,8 7 0,-1 0 0,0 0 0,1 0 0,-1 0 0,0 0 0,0 0 0,0 1 0,-1-1 0,1 0 0,0 1 0,0 0 0,-1 0 0,1 0 0,-1 0 0,1 0 0,-1 0 0,0 0 0,1 1 0,-1 0 0,0-1 0,-4 1 0,5 1-80,1-1 0,-1 1-1,1 0 1,0 0 0,-1-1-1,1 1 1,0 0 0,-1 0-1,1 0 1,0 1 0,0-1 0,0 0-1,0 0 1,0 1 0,0-1-1,-1 2 1</inkml:trace>
</inkml:ink>
</file>

<file path=ppt/ink/ink1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21.45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24575,'0'0'-8191</inkml:trace>
</inkml:ink>
</file>

<file path=ppt/ink/ink1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29.12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24575,'0'4'0,"0"6"0,0 5 0,0 5 0,0 2 0,0 3 0</inkml:trace>
</inkml:ink>
</file>

<file path=ppt/ink/ink1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41.36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24575,'0'0'-8191</inkml:trace>
</inkml:ink>
</file>

<file path=ppt/ink/ink1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44.61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2 24575,'250'-2'0,"284"5"0,-332 8 0,86 2 0,484-13-1365</inkml:trace>
</inkml:ink>
</file>

<file path=ppt/ink/ink1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47.37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27 24575,'366'-20'0,"-191"14"-1365</inkml:trace>
</inkml:ink>
</file>

<file path=ppt/ink/ink1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05.713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1142 257 24575,'-33'-30'0,"-1"2"0,-1 2 0,-74-43 0,46 43 0,63 26 0,0 0 0,-1 0 0,1 0 0,0 0 0,0 0 0,0 0 0,0 0 0,-1 0 0,1 0 0,0-1 0,0 1 0,0 0 0,0 0 0,-1 0 0,1 0 0,0 0 0,0 0 0,0 0 0,0 0 0,0-1 0,-1 1 0,1 0 0,0 0 0,0 0 0,0 0 0,0 0 0,0-1 0,0 1 0,0 0 0,0 0 0,0 0 0,0 0 0,0-1 0,0 1 0,0 0 0,0 0 0,0 0 0,0-1 0,0 1 0,0 0 0,0 0 0,0 0 0,0 0 0,0-1 0,0 1 0,0 0 0,0 0 0,0 0 0,0 0 0,0-1 0,0 1 0,0 0 0,1 0 0,-1 0 0,0 0 0,15-6 0,23 2 0,258 15 0,-69 0 0,-215-10 0,-15-1 0,-29 2 0,-6 0 0,-1016 44 0,1781-70 0,-711 22 0,-18 1 0,-31 1 0,-982 0 0,996-1 0,27-2 0,38-3 0,241-14 0,338-37 0,-585 45 0,-99 7 0,1 2 0,-61 6 0,22 0 0,-341-1 0,856-2-1365,-367 0-5461</inkml:trace>
</inkml:ink>
</file>

<file path=ppt/ink/ink1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09.90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1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20.98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847 200 24365,'-846'-199'0</inkml:trace>
</inkml:ink>
</file>

<file path=ppt/ink/ink1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27.36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206 3 24575,'-64'-2'0,"20"1"0,-45 4 0,81-1 0,8 1 0,18 4 0,29 3 0,174-7 0,-21-3 0,-181 3 0,-1 0 0,1 1 0,30 11 0,-32-9 0,1 0 0,0-2 0,0 0 0,26 2 0,250-8-1365</inkml:trace>
</inkml:ink>
</file>

<file path=ppt/ink/ink1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31.07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253 325 24575,'6'0'0,"1"0"0,-1 0 0,1 0 0,-1-1 0,1 0 0,-1 0 0,0-1 0,0 0 0,7-3 0,-10 4 0,-1-1 0,0 0 0,1 0 0,-1 0 0,0 0 0,0-1 0,0 1 0,0-1 0,-1 1 0,1-1 0,-1 0 0,1 1 0,-1-1 0,0 0 0,0 0 0,0 0 0,-1 0 0,1 0 0,-1 0 0,0 0 0,1-4 0,-1 2 0,0 1 0,0 0 0,0-1 0,0 1 0,-1 0 0,1-1 0,-1 1 0,0 0 0,-1 0 0,1 0 0,-1 0 0,1 0 0,-1 0 0,0 0 0,-1 0 0,1 1 0,-1-1 0,0 1 0,1 0 0,-5-4 0,-6-3 0,1 1 0,-2 0 0,1 1 0,-20-9 0,17 9 0,1 0 0,-27-20 0,40 26 0,-11-9 0,0 1 0,0 1 0,0 0 0,-23-11 0,34 19 0,0 0 0,1 0 0,-1 0 0,0 0 0,0 1 0,0-1 0,0 0 0,0 1 0,0 0 0,0-1 0,0 1 0,0 0 0,0 0 0,0 0 0,0 0 0,0 1 0,1-1 0,-1 0 0,0 1 0,0-1 0,0 1 0,0 0 0,0 0 0,0 0 0,1 0 0,-1 0 0,0 0 0,1 0 0,-1 0 0,1 1 0,-1-1 0,1 1 0,0-1 0,0 1 0,-1-1 0,1 1 0,0 0 0,0-1 0,1 1 0,-1 0 0,0 0 0,0 0 0,1 0 0,-1 0 0,1 0 0,0 0 0,0 0 0,0 2 0,-1 0 0,0 0 0,1 0 0,0 0 0,0 0 0,0 0 0,0 0 0,0 0 0,1-1 0,0 1 0,0 0 0,0 0 0,0 0 0,0-1 0,1 1 0,0-1 0,0 1 0,0-1 0,0 0 0,0 1 0,1-1 0,4 5 0,4 0 0,0 1 0,0-1 0,1 0 0,23 10 0,-1 0 0,-19-12 0,-1 0 0,1-1 0,0-1 0,0 0 0,0-1 0,1-1 0,26 1 0,21 4 0,-47-4 0,1-1 0,0-1 0,23 0 0,-34-1 0,0-1 0,0 0 0,0 0 0,0-1 0,0 0 0,0 0 0,0 0 0,-1-1 0,1 0 0,-1 0 0,0 0 0,8-6 0,-4 2 0,1 2 0,0-1 0,0 1 0,0 1 0,1-1 0,0 2 0,0 0 0,0 0 0,0 1 0,0 0 0,19 0 0,9 1 0,0 1 0,40 7 0,-56-4 0,0 2 0,31 10 0,-33-8 0,0-1 0,0-2 0,25 4 0,128-6-253,-133-3-859</inkml:trace>
</inkml:ink>
</file>

<file path=ppt/ink/ink1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39.87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24575,'292'15'0,"-163"-5"-17,167-8 0,-140-4-1314</inkml:trace>
</inkml:ink>
</file>

<file path=ppt/ink/ink1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50.39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1 218 24575,'0'-4'0,"0"-6"0,0-5 0,0-5 0,0-2 0,4-3 0,6 0 0,1-1 0,3 4 0,-1 2 0,-3-1 0,-3 13 0</inkml:trace>
</inkml:ink>
</file>

<file path=ppt/ink/ink1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53.97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24575,'0'0'-8191</inkml:trace>
</inkml:ink>
</file>

<file path=ppt/ink/ink1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02.57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364 62 24575,'-72'3'0,"44"-1"0,0-1 0,0-2 0,1 0 0,-36-7 0,59 6 0,0 0 0,0 0 0,0 0 0,0 0 0,1 0 0,-1-1 0,1 0 0,0 0 0,-6-6 0,8 7 0,-1 0 0,0 0 0,1 0 0,-1 0 0,0 0 0,0 0 0,0 1 0,-1-1 0,1 0 0,0 1 0,0 0 0,-1 0 0,1 0 0,-1 0 0,1 0 0,-1 0 0,0 0 0,1 1 0,-1 0 0,0-1 0,-4 1 0,5 1-80,1-1 0,-1 1-1,1 0 1,0 0 0,-1-1-1,1 1 1,0 0 0,-1 0-1,1 0 1,0 1 0,0-1 0,0 0-1,0 0 1,0 1 0,0-1-1,-1 2 1</inkml:trace>
</inkml:ink>
</file>

<file path=ppt/ink/ink1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21.45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24575,'0'0'-8191</inkml:trace>
</inkml:ink>
</file>

<file path=ppt/ink/ink1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29.12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24575,'0'4'0,"0"6"0,0 5 0,0 5 0,0 2 0,0 3 0</inkml:trace>
</inkml:ink>
</file>

<file path=ppt/ink/ink1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41.36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24575,'0'0'-8191</inkml:trace>
</inkml:ink>
</file>

<file path=ppt/ink/ink1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44.61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2 24575,'250'-2'0,"284"5"0,-332 8 0,86 2 0,484-13-1365</inkml:trace>
</inkml:ink>
</file>

<file path=ppt/ink/ink1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47.37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27 24575,'366'-20'0,"-191"14"-1365</inkml:trace>
</inkml:ink>
</file>

<file path=ppt/ink/ink1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05.713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1142 257 24575,'-33'-30'0,"-1"2"0,-1 2 0,-74-43 0,46 43 0,63 26 0,0 0 0,-1 0 0,1 0 0,0 0 0,0 0 0,0 0 0,0 0 0,-1 0 0,1 0 0,0-1 0,0 1 0,0 0 0,0 0 0,-1 0 0,1 0 0,0 0 0,0 0 0,0 0 0,0 0 0,0-1 0,-1 1 0,1 0 0,0 0 0,0 0 0,0 0 0,0 0 0,0-1 0,0 1 0,0 0 0,0 0 0,0 0 0,0 0 0,0-1 0,0 1 0,0 0 0,0 0 0,0 0 0,0-1 0,0 1 0,0 0 0,0 0 0,0 0 0,0 0 0,0-1 0,0 1 0,0 0 0,0 0 0,0 0 0,0 0 0,0-1 0,0 1 0,0 0 0,1 0 0,-1 0 0,0 0 0,15-6 0,23 2 0,258 15 0,-69 0 0,-215-10 0,-15-1 0,-29 2 0,-6 0 0,-1016 44 0,1781-70 0,-711 22 0,-18 1 0,-31 1 0,-982 0 0,996-1 0,27-2 0,38-3 0,241-14 0,338-37 0,-585 45 0,-99 7 0,1 2 0,-61 6 0,22 0 0,-341-1 0,856-2-1365,-367 0-5461</inkml:trace>
</inkml:ink>
</file>

<file path=ppt/ink/ink1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09.90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1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20.98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847 200 24365,'-846'-199'0</inkml:trace>
</inkml:ink>
</file>

<file path=ppt/ink/ink1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27.36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206 3 24575,'-64'-2'0,"20"1"0,-45 4 0,81-1 0,8 1 0,18 4 0,29 3 0,174-7 0,-21-3 0,-181 3 0,-1 0 0,1 1 0,30 11 0,-32-9 0,1 0 0,0-2 0,0 0 0,26 2 0,250-8-1365</inkml:trace>
</inkml:ink>
</file>

<file path=ppt/ink/ink1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31.07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253 325 24575,'6'0'0,"1"0"0,-1 0 0,1 0 0,-1-1 0,1 0 0,-1 0 0,0-1 0,0 0 0,7-3 0,-10 4 0,-1-1 0,0 0 0,1 0 0,-1 0 0,0 0 0,0-1 0,0 1 0,0-1 0,-1 1 0,1-1 0,-1 0 0,1 1 0,-1-1 0,0 0 0,0 0 0,0 0 0,-1 0 0,1 0 0,-1 0 0,0 0 0,1-4 0,-1 2 0,0 1 0,0 0 0,0-1 0,0 1 0,-1 0 0,1-1 0,-1 1 0,0 0 0,-1 0 0,1 0 0,-1 0 0,1 0 0,-1 0 0,0 0 0,-1 0 0,1 1 0,-1-1 0,0 1 0,1 0 0,-5-4 0,-6-3 0,1 1 0,-2 0 0,1 1 0,-20-9 0,17 9 0,1 0 0,-27-20 0,40 26 0,-11-9 0,0 1 0,0 1 0,0 0 0,-23-11 0,34 19 0,0 0 0,1 0 0,-1 0 0,0 0 0,0 1 0,0-1 0,0 0 0,0 1 0,0 0 0,0-1 0,0 1 0,0 0 0,0 0 0,0 0 0,0 0 0,0 1 0,1-1 0,-1 0 0,0 1 0,0-1 0,0 1 0,0 0 0,0 0 0,0 0 0,1 0 0,-1 0 0,0 0 0,1 0 0,-1 0 0,1 1 0,-1-1 0,1 1 0,0-1 0,0 1 0,-1-1 0,1 1 0,0 0 0,0-1 0,1 1 0,-1 0 0,0 0 0,0 0 0,1 0 0,-1 0 0,1 0 0,0 0 0,0 0 0,0 2 0,-1 0 0,0 0 0,1 0 0,0 0 0,0 0 0,0 0 0,0 0 0,0 0 0,1-1 0,0 1 0,0 0 0,0 0 0,0 0 0,0-1 0,1 1 0,0-1 0,0 1 0,0-1 0,0 0 0,0 1 0,1-1 0,4 5 0,4 0 0,0 1 0,0-1 0,1 0 0,23 10 0,-1 0 0,-19-12 0,-1 0 0,1-1 0,0-1 0,0 0 0,0-1 0,1-1 0,26 1 0,21 4 0,-47-4 0,1-1 0,0-1 0,23 0 0,-34-1 0,0-1 0,0 0 0,0 0 0,0-1 0,0 0 0,0 0 0,0 0 0,-1-1 0,1 0 0,-1 0 0,0 0 0,8-6 0,-4 2 0,1 2 0,0-1 0,0 1 0,0 1 0,1-1 0,0 2 0,0 0 0,0 0 0,0 1 0,0 0 0,19 0 0,9 1 0,0 1 0,40 7 0,-56-4 0,0 2 0,31 10 0,-33-8 0,0-1 0,0-2 0,25 4 0,128-6-253,-133-3-859</inkml:trace>
</inkml:ink>
</file>

<file path=ppt/ink/ink1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39.87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24575,'292'15'0,"-163"-5"-17,167-8 0,-140-4-1314</inkml:trace>
</inkml:ink>
</file>

<file path=ppt/ink/ink1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50.39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1 218 24575,'0'-4'0,"0"-6"0,0-5 0,0-5 0,0-2 0,4-3 0,6 0 0,1-1 0,3 4 0,-1 2 0,-3-1 0,-3 13 0</inkml:trace>
</inkml:ink>
</file>

<file path=ppt/ink/ink1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53.97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24575,'0'0'-8191</inkml:trace>
</inkml:ink>
</file>

<file path=ppt/ink/ink1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02.57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364 62 24575,'-72'3'0,"44"-1"0,0-1 0,0-2 0,1 0 0,-36-7 0,59 6 0,0 0 0,0 0 0,0 0 0,0 0 0,1 0 0,-1-1 0,1 0 0,0 0 0,-6-6 0,8 7 0,-1 0 0,0 0 0,1 0 0,-1 0 0,0 0 0,0 0 0,0 1 0,-1-1 0,1 0 0,0 1 0,0 0 0,-1 0 0,1 0 0,-1 0 0,1 0 0,-1 0 0,0 0 0,1 1 0,-1 0 0,0-1 0,-4 1 0,5 1-80,1-1 0,-1 1-1,1 0 1,0 0 0,-1-1-1,1 1 1,0 0 0,-1 0-1,1 0 1,0 1 0,0-1 0,0 0-1,0 0 1,0 1 0,0-1-1,-1 2 1</inkml:trace>
</inkml:ink>
</file>

<file path=ppt/ink/ink18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21.45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24575,'0'0'-8191</inkml:trace>
</inkml:ink>
</file>

<file path=ppt/ink/ink18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29.12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24575,'0'4'0,"0"6"0,0 5 0,0 5 0,0 2 0,0 3 0</inkml:trace>
</inkml:ink>
</file>

<file path=ppt/ink/ink18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41.36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24575,'0'0'-8191</inkml:trace>
</inkml:ink>
</file>

<file path=ppt/ink/ink19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44.617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2 24575,'250'-2'0,"284"5"0,-332 8 0,86 2 0,484-13-1365</inkml:trace>
</inkml:ink>
</file>

<file path=ppt/ink/ink19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47.37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27 24575,'366'-20'0,"-191"14"-1365</inkml:trace>
</inkml:ink>
</file>

<file path=ppt/ink/ink19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05.713"/>
    </inkml:context>
    <inkml:brush xml:id="br0">
      <inkml:brushProperty name="width" value="0.035" units="cm"/>
      <inkml:brushProperty name="height" value="0.035" units="cm"/>
      <inkml:brushProperty name="color" value="#FFFFFF"/>
    </inkml:brush>
  </inkml:definitions>
  <inkml:trace contextRef="#ctx0" brushRef="#br0">1142 257 24575,'-33'-30'0,"-1"2"0,-1 2 0,-74-43 0,46 43 0,63 26 0,0 0 0,-1 0 0,1 0 0,0 0 0,0 0 0,0 0 0,0 0 0,-1 0 0,1 0 0,0-1 0,0 1 0,0 0 0,0 0 0,-1 0 0,1 0 0,0 0 0,0 0 0,0 0 0,0 0 0,0-1 0,-1 1 0,1 0 0,0 0 0,0 0 0,0 0 0,0 0 0,0-1 0,0 1 0,0 0 0,0 0 0,0 0 0,0 0 0,0-1 0,0 1 0,0 0 0,0 0 0,0 0 0,0-1 0,0 1 0,0 0 0,0 0 0,0 0 0,0 0 0,0-1 0,0 1 0,0 0 0,0 0 0,0 0 0,0 0 0,0-1 0,0 1 0,0 0 0,1 0 0,-1 0 0,0 0 0,15-6 0,23 2 0,258 15 0,-69 0 0,-215-10 0,-15-1 0,-29 2 0,-6 0 0,-1016 44 0,1781-70 0,-711 22 0,-18 1 0,-31 1 0,-982 0 0,996-1 0,27-2 0,38-3 0,241-14 0,338-37 0,-585 45 0,-99 7 0,1 2 0,-61 6 0,22 0 0,-341-1 0,856-2-1365,-367 0-5461</inkml:trace>
</inkml:ink>
</file>

<file path=ppt/ink/ink19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09.90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19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20.98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847 200 24365,'-846'-199'0</inkml:trace>
</inkml:ink>
</file>

<file path=ppt/ink/ink19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27.36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206 3 24575,'-64'-2'0,"20"1"0,-45 4 0,81-1 0,8 1 0,18 4 0,29 3 0,174-7 0,-21-3 0,-181 3 0,-1 0 0,1 1 0,30 11 0,-32-9 0,1 0 0,0-2 0,0 0 0,26 2 0,250-8-1365</inkml:trace>
</inkml:ink>
</file>

<file path=ppt/ink/ink19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31.079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253 325 24575,'6'0'0,"1"0"0,-1 0 0,1 0 0,-1-1 0,1 0 0,-1 0 0,0-1 0,0 0 0,7-3 0,-10 4 0,-1-1 0,0 0 0,1 0 0,-1 0 0,0 0 0,0-1 0,0 1 0,0-1 0,-1 1 0,1-1 0,-1 0 0,1 1 0,-1-1 0,0 0 0,0 0 0,0 0 0,-1 0 0,1 0 0,-1 0 0,0 0 0,1-4 0,-1 2 0,0 1 0,0 0 0,0-1 0,0 1 0,-1 0 0,1-1 0,-1 1 0,0 0 0,-1 0 0,1 0 0,-1 0 0,1 0 0,-1 0 0,0 0 0,-1 0 0,1 1 0,-1-1 0,0 1 0,1 0 0,-5-4 0,-6-3 0,1 1 0,-2 0 0,1 1 0,-20-9 0,17 9 0,1 0 0,-27-20 0,40 26 0,-11-9 0,0 1 0,0 1 0,0 0 0,-23-11 0,34 19 0,0 0 0,1 0 0,-1 0 0,0 0 0,0 1 0,0-1 0,0 0 0,0 1 0,0 0 0,0-1 0,0 1 0,0 0 0,0 0 0,0 0 0,0 0 0,0 1 0,1-1 0,-1 0 0,0 1 0,0-1 0,0 1 0,0 0 0,0 0 0,0 0 0,1 0 0,-1 0 0,0 0 0,1 0 0,-1 0 0,1 1 0,-1-1 0,1 1 0,0-1 0,0 1 0,-1-1 0,1 1 0,0 0 0,0-1 0,1 1 0,-1 0 0,0 0 0,0 0 0,1 0 0,-1 0 0,1 0 0,0 0 0,0 0 0,0 2 0,-1 0 0,0 0 0,1 0 0,0 0 0,0 0 0,0 0 0,0 0 0,0 0 0,1-1 0,0 1 0,0 0 0,0 0 0,0 0 0,0-1 0,1 1 0,0-1 0,0 1 0,0-1 0,0 0 0,0 1 0,1-1 0,4 5 0,4 0 0,0 1 0,0-1 0,1 0 0,23 10 0,-1 0 0,-19-12 0,-1 0 0,1-1 0,0-1 0,0 0 0,0-1 0,1-1 0,26 1 0,21 4 0,-47-4 0,1-1 0,0-1 0,23 0 0,-34-1 0,0-1 0,0 0 0,0 0 0,0-1 0,0 0 0,0 0 0,0 0 0,-1-1 0,1 0 0,-1 0 0,0 0 0,8-6 0,-4 2 0,1 2 0,0-1 0,0 1 0,0 1 0,1-1 0,0 2 0,0 0 0,0 0 0,0 1 0,0 0 0,19 0 0,9 1 0,0 1 0,40 7 0,-56-4 0,0 2 0,31 10 0,-33-8 0,0-1 0,0-2 0,25 4 0,128-6-253,-133-3-859</inkml:trace>
</inkml:ink>
</file>

<file path=ppt/ink/ink19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39.87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0 24575,'292'15'0,"-163"-5"-17,167-8 0,-140-4-1314</inkml:trace>
</inkml:ink>
</file>

<file path=ppt/ink/ink19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50.39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1 218 24575,'0'-4'0,"0"-6"0,0-5 0,0-5 0,0-2 0,4-3 0,6 0 0,1-1 0,3 4 0,-1 2 0,-3-1 0,-3 13 0</inkml:trace>
</inkml:ink>
</file>

<file path=ppt/ink/ink19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29:53.972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24575,'0'0'-8191</inkml:trace>
</inkml:ink>
</file>

<file path=ppt/ink/ink20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02.57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364 62 24575,'-72'3'0,"44"-1"0,0-1 0,0-2 0,1 0 0,-36-7 0,59 6 0,0 0 0,0 0 0,0 0 0,0 0 0,1 0 0,-1-1 0,1 0 0,0 0 0,-6-6 0,8 7 0,-1 0 0,0 0 0,1 0 0,-1 0 0,0 0 0,0 0 0,0 1 0,-1-1 0,1 0 0,0 1 0,0 0 0,-1 0 0,1 0 0,-1 0 0,1 0 0,-1 0 0,0 0 0,1 1 0,-1 0 0,0-1 0,-4 1 0,5 1-80,1-1 0,-1 1-1,1 0 1,0 0 0,-1-1-1,1 1 1,0 0 0,-1 0-1,1 0 1,0 1 0,0-1 0,0 0-1,0 0 1,0 1 0,0-1-1,-1 2 1</inkml:trace>
</inkml:ink>
</file>

<file path=ppt/ink/ink20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21.45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24575,'0'0'-8191</inkml:trace>
</inkml:ink>
</file>

<file path=ppt/ink/ink20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29.12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24575,'0'4'0,"0"6"0,0 5 0,0 5 0,0 2 0,0 3 0</inkml:trace>
</inkml:ink>
</file>

<file path=ppt/ink/ink20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16T19:30:41.36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1662B3-3445-40BA-9EA2-E8EBCE110EFD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02013A-3CA4-4D43-B391-3244E77B374F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73453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C80AFC-28EA-75A1-81DA-B6595C5F45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B8E934EC-1B73-9530-DD7F-022B15D547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F6A037FD-234F-666A-0275-33BC1DEBF4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2404F71-1CA5-ACD3-7A90-2683CEC49D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02013A-3CA4-4D43-B391-3244E77B374F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537904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02013A-3CA4-4D43-B391-3244E77B374F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146520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02013A-3CA4-4D43-B391-3244E77B374F}" type="slidenum">
              <a:rPr lang="pt-BR" smtClean="0"/>
              <a:t>50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11935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9E652B-76E5-DAA4-2C96-48BE343409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FC622795-0CE7-19FD-A501-FCD6C08BF51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3242A40C-8DD7-19D9-60F8-7D151CB0BB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67346FB-4682-5C37-E02F-7BA095EB0E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02013A-3CA4-4D43-B391-3244E77B374F}" type="slidenum">
              <a:rPr lang="pt-BR" smtClean="0"/>
              <a:t>51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376449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AA5896-209C-FB70-0536-60420379C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1914ADB0-32A8-0093-3B9F-D0A7F3A161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2DBB2507-2BA1-8AEF-C78E-47112397C1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3C4DCF9-3FE6-1FC4-B5C1-6FE0C58D3C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02013A-3CA4-4D43-B391-3244E77B374F}" type="slidenum">
              <a:rPr lang="pt-BR" smtClean="0"/>
              <a:t>52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6076798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E754A0-326B-2F1C-D4A5-3223CEE32D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1BFF1665-0A36-1115-E3C9-767DBF5663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414E8F49-0E66-50D7-4B3A-CB51669EEE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A1677F7-7F57-0B8C-9337-1085C8821F0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02013A-3CA4-4D43-B391-3244E77B374F}" type="slidenum">
              <a:rPr lang="pt-BR" smtClean="0"/>
              <a:t>53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13855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72F02-1284-4D85-8B55-CEE652E8D068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167A5-ED1E-4088-A119-F7F4A19B5D1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27139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72F02-1284-4D85-8B55-CEE652E8D068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167A5-ED1E-4088-A119-F7F4A19B5D1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139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72F02-1284-4D85-8B55-CEE652E8D068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167A5-ED1E-4088-A119-F7F4A19B5D1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21950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72F02-1284-4D85-8B55-CEE652E8D068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167A5-ED1E-4088-A119-F7F4A19B5D1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341523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72F02-1284-4D85-8B55-CEE652E8D068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167A5-ED1E-4088-A119-F7F4A19B5D1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5933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72F02-1284-4D85-8B55-CEE652E8D068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167A5-ED1E-4088-A119-F7F4A19B5D1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194947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72F02-1284-4D85-8B55-CEE652E8D068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167A5-ED1E-4088-A119-F7F4A19B5D1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6744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72F02-1284-4D85-8B55-CEE652E8D068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167A5-ED1E-4088-A119-F7F4A19B5D1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81719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72F02-1284-4D85-8B55-CEE652E8D068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167A5-ED1E-4088-A119-F7F4A19B5D1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80890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72F02-1284-4D85-8B55-CEE652E8D068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167A5-ED1E-4088-A119-F7F4A19B5D1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56226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972F02-1284-4D85-8B55-CEE652E8D068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E167A5-ED1E-4088-A119-F7F4A19B5D1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35188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972F02-1284-4D85-8B55-CEE652E8D068}" type="datetimeFigureOut">
              <a:rPr lang="pt-BR" smtClean="0"/>
              <a:t>20/10/2026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E167A5-ED1E-4088-A119-F7F4A19B5D12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846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12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2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9.sv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7" Type="http://schemas.openxmlformats.org/officeDocument/2006/relationships/image" Target="../media/image22.png"/><Relationship Id="rId2" Type="http://schemas.openxmlformats.org/officeDocument/2006/relationships/image" Target="../media/image12.sv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1.png"/><Relationship Id="rId4" Type="http://schemas.openxmlformats.org/officeDocument/2006/relationships/image" Target="../media/image20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7" Type="http://schemas.openxmlformats.org/officeDocument/2006/relationships/image" Target="../media/image27.png"/><Relationship Id="rId2" Type="http://schemas.openxmlformats.org/officeDocument/2006/relationships/image" Target="../media/image12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33.sv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32.svg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31.svg"/><Relationship Id="rId4" Type="http://schemas.openxmlformats.org/officeDocument/2006/relationships/diagramLayout" Target="../diagrams/layout1.xml"/><Relationship Id="rId9" Type="http://schemas.openxmlformats.org/officeDocument/2006/relationships/image" Target="../media/image9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2.sv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openxmlformats.org/officeDocument/2006/relationships/image" Target="../media/image36.sv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image" Target="../media/image30.png"/><Relationship Id="rId5" Type="http://schemas.openxmlformats.org/officeDocument/2006/relationships/diagramQuickStyle" Target="../diagrams/quickStyle2.xml"/><Relationship Id="rId10" Type="http://schemas.openxmlformats.org/officeDocument/2006/relationships/image" Target="../media/image35.svg"/><Relationship Id="rId4" Type="http://schemas.openxmlformats.org/officeDocument/2006/relationships/diagramLayout" Target="../diagrams/layout2.xml"/><Relationship Id="rId9" Type="http://schemas.microsoft.com/office/2007/relationships/hdphoto" Target="../media/hdphoto2.wdp"/><Relationship Id="rId14" Type="http://schemas.openxmlformats.org/officeDocument/2006/relationships/image" Target="../media/image33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13" Type="http://schemas.openxmlformats.org/officeDocument/2006/relationships/image" Target="../media/image31.sv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12" Type="http://schemas.openxmlformats.org/officeDocument/2006/relationships/image" Target="../media/image38.sv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11" Type="http://schemas.openxmlformats.org/officeDocument/2006/relationships/image" Target="../media/image37.png"/><Relationship Id="rId5" Type="http://schemas.openxmlformats.org/officeDocument/2006/relationships/diagramQuickStyle" Target="../diagrams/quickStyle3.xml"/><Relationship Id="rId10" Type="http://schemas.openxmlformats.org/officeDocument/2006/relationships/image" Target="../media/image35.svg"/><Relationship Id="rId4" Type="http://schemas.openxmlformats.org/officeDocument/2006/relationships/diagramLayout" Target="../diagrams/layout3.xml"/><Relationship Id="rId9" Type="http://schemas.microsoft.com/office/2007/relationships/hdphoto" Target="../media/hdphoto2.wdp"/><Relationship Id="rId14" Type="http://schemas.openxmlformats.org/officeDocument/2006/relationships/image" Target="../media/image33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svg"/><Relationship Id="rId5" Type="http://schemas.openxmlformats.org/officeDocument/2006/relationships/image" Target="../media/image32.svg"/><Relationship Id="rId4" Type="http://schemas.openxmlformats.org/officeDocument/2006/relationships/image" Target="../media/image31.sv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sv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13" Type="http://schemas.openxmlformats.org/officeDocument/2006/relationships/image" Target="../media/image49.svg"/><Relationship Id="rId3" Type="http://schemas.openxmlformats.org/officeDocument/2006/relationships/image" Target="../media/image45.png"/><Relationship Id="rId7" Type="http://schemas.openxmlformats.org/officeDocument/2006/relationships/diagramLayout" Target="../diagrams/layout4.xml"/><Relationship Id="rId12" Type="http://schemas.openxmlformats.org/officeDocument/2006/relationships/image" Target="../media/image48.sv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4.xml"/><Relationship Id="rId11" Type="http://schemas.openxmlformats.org/officeDocument/2006/relationships/image" Target="../media/image44.svg"/><Relationship Id="rId5" Type="http://schemas.openxmlformats.org/officeDocument/2006/relationships/image" Target="../media/image47.png"/><Relationship Id="rId10" Type="http://schemas.microsoft.com/office/2007/relationships/diagramDrawing" Target="../diagrams/drawing4.xml"/><Relationship Id="rId4" Type="http://schemas.openxmlformats.org/officeDocument/2006/relationships/image" Target="../media/image46.png"/><Relationship Id="rId9" Type="http://schemas.openxmlformats.org/officeDocument/2006/relationships/diagramColors" Target="../diagrams/colors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png"/></Relationships>
</file>

<file path=ppt/slides/_rels/slide2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5.xml"/><Relationship Id="rId3" Type="http://schemas.openxmlformats.org/officeDocument/2006/relationships/image" Target="../media/image52.png"/><Relationship Id="rId7" Type="http://schemas.openxmlformats.org/officeDocument/2006/relationships/diagramColors" Target="../diagrams/colors5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5.xml"/><Relationship Id="rId5" Type="http://schemas.openxmlformats.org/officeDocument/2006/relationships/diagramLayout" Target="../diagrams/layout5.xml"/><Relationship Id="rId4" Type="http://schemas.openxmlformats.org/officeDocument/2006/relationships/diagramData" Target="../diagrams/data5.xml"/><Relationship Id="rId9" Type="http://schemas.openxmlformats.org/officeDocument/2006/relationships/image" Target="../media/image44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7" Type="http://schemas.openxmlformats.org/officeDocument/2006/relationships/image" Target="../media/image55.sv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svg"/><Relationship Id="rId5" Type="http://schemas.openxmlformats.org/officeDocument/2006/relationships/image" Target="../media/image33.svg"/><Relationship Id="rId4" Type="http://schemas.openxmlformats.org/officeDocument/2006/relationships/image" Target="../media/image36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svg"/><Relationship Id="rId7" Type="http://schemas.openxmlformats.org/officeDocument/2006/relationships/image" Target="../media/image55.sv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svg"/><Relationship Id="rId5" Type="http://schemas.openxmlformats.org/officeDocument/2006/relationships/image" Target="../media/image57.png"/><Relationship Id="rId4" Type="http://schemas.openxmlformats.org/officeDocument/2006/relationships/image" Target="../media/image33.sv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12" Type="http://schemas.openxmlformats.org/officeDocument/2006/relationships/image" Target="../media/image33.sv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11" Type="http://schemas.openxmlformats.org/officeDocument/2006/relationships/image" Target="../media/image60.svg"/><Relationship Id="rId5" Type="http://schemas.openxmlformats.org/officeDocument/2006/relationships/diagramQuickStyle" Target="../diagrams/quickStyle6.xml"/><Relationship Id="rId10" Type="http://schemas.openxmlformats.org/officeDocument/2006/relationships/image" Target="../media/image54.svg"/><Relationship Id="rId4" Type="http://schemas.openxmlformats.org/officeDocument/2006/relationships/diagramLayout" Target="../diagrams/layout6.xml"/><Relationship Id="rId9" Type="http://schemas.openxmlformats.org/officeDocument/2006/relationships/image" Target="../media/image56.sv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svg"/><Relationship Id="rId13" Type="http://schemas.openxmlformats.org/officeDocument/2006/relationships/image" Target="../media/image63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12" Type="http://schemas.openxmlformats.org/officeDocument/2006/relationships/image" Target="../media/image6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11" Type="http://schemas.openxmlformats.org/officeDocument/2006/relationships/image" Target="../media/image61.svg"/><Relationship Id="rId5" Type="http://schemas.openxmlformats.org/officeDocument/2006/relationships/diagramQuickStyle" Target="../diagrams/quickStyle7.xml"/><Relationship Id="rId10" Type="http://schemas.openxmlformats.org/officeDocument/2006/relationships/image" Target="../media/image55.svg"/><Relationship Id="rId4" Type="http://schemas.openxmlformats.org/officeDocument/2006/relationships/diagramLayout" Target="../diagrams/layout7.xml"/><Relationship Id="rId9" Type="http://schemas.openxmlformats.org/officeDocument/2006/relationships/image" Target="../media/image54.sv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12" Type="http://schemas.openxmlformats.org/officeDocument/2006/relationships/image" Target="../media/image6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11" Type="http://schemas.openxmlformats.org/officeDocument/2006/relationships/image" Target="../media/image33.svg"/><Relationship Id="rId5" Type="http://schemas.openxmlformats.org/officeDocument/2006/relationships/diagramQuickStyle" Target="../diagrams/quickStyle8.xml"/><Relationship Id="rId10" Type="http://schemas.openxmlformats.org/officeDocument/2006/relationships/image" Target="../media/image55.svg"/><Relationship Id="rId4" Type="http://schemas.openxmlformats.org/officeDocument/2006/relationships/diagramLayout" Target="../diagrams/layout8.xml"/><Relationship Id="rId9" Type="http://schemas.openxmlformats.org/officeDocument/2006/relationships/image" Target="../media/image54.sv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svg"/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12" Type="http://schemas.openxmlformats.org/officeDocument/2006/relationships/image" Target="../media/image6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11" Type="http://schemas.openxmlformats.org/officeDocument/2006/relationships/image" Target="../media/image33.svg"/><Relationship Id="rId5" Type="http://schemas.openxmlformats.org/officeDocument/2006/relationships/diagramQuickStyle" Target="../diagrams/quickStyle9.xml"/><Relationship Id="rId10" Type="http://schemas.openxmlformats.org/officeDocument/2006/relationships/image" Target="../media/image55.svg"/><Relationship Id="rId4" Type="http://schemas.openxmlformats.org/officeDocument/2006/relationships/diagramLayout" Target="../diagrams/layout9.xml"/><Relationship Id="rId9" Type="http://schemas.openxmlformats.org/officeDocument/2006/relationships/image" Target="../media/image65.sv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svg"/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12" Type="http://schemas.openxmlformats.org/officeDocument/2006/relationships/image" Target="../media/image6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11" Type="http://schemas.openxmlformats.org/officeDocument/2006/relationships/image" Target="../media/image33.svg"/><Relationship Id="rId5" Type="http://schemas.openxmlformats.org/officeDocument/2006/relationships/diagramQuickStyle" Target="../diagrams/quickStyle10.xml"/><Relationship Id="rId10" Type="http://schemas.openxmlformats.org/officeDocument/2006/relationships/image" Target="../media/image67.svg"/><Relationship Id="rId4" Type="http://schemas.openxmlformats.org/officeDocument/2006/relationships/diagramLayout" Target="../diagrams/layout10.xml"/><Relationship Id="rId9" Type="http://schemas.openxmlformats.org/officeDocument/2006/relationships/image" Target="../media/image54.sv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svg"/><Relationship Id="rId13" Type="http://schemas.openxmlformats.org/officeDocument/2006/relationships/image" Target="../media/image70.png"/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12" Type="http://schemas.openxmlformats.org/officeDocument/2006/relationships/image" Target="../media/image6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11" Type="http://schemas.openxmlformats.org/officeDocument/2006/relationships/image" Target="../media/image39.svg"/><Relationship Id="rId5" Type="http://schemas.openxmlformats.org/officeDocument/2006/relationships/diagramQuickStyle" Target="../diagrams/quickStyle11.xml"/><Relationship Id="rId10" Type="http://schemas.openxmlformats.org/officeDocument/2006/relationships/image" Target="../media/image55.svg"/><Relationship Id="rId4" Type="http://schemas.openxmlformats.org/officeDocument/2006/relationships/diagramLayout" Target="../diagrams/layout11.xml"/><Relationship Id="rId9" Type="http://schemas.openxmlformats.org/officeDocument/2006/relationships/image" Target="../media/image54.sv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svg"/><Relationship Id="rId3" Type="http://schemas.openxmlformats.org/officeDocument/2006/relationships/diagramData" Target="../diagrams/data12.xml"/><Relationship Id="rId7" Type="http://schemas.microsoft.com/office/2007/relationships/diagramDrawing" Target="../diagrams/drawing12.xml"/><Relationship Id="rId12" Type="http://schemas.openxmlformats.org/officeDocument/2006/relationships/image" Target="../media/image7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2.xml"/><Relationship Id="rId11" Type="http://schemas.openxmlformats.org/officeDocument/2006/relationships/image" Target="../media/image33.svg"/><Relationship Id="rId5" Type="http://schemas.openxmlformats.org/officeDocument/2006/relationships/diagramQuickStyle" Target="../diagrams/quickStyle12.xml"/><Relationship Id="rId10" Type="http://schemas.openxmlformats.org/officeDocument/2006/relationships/image" Target="../media/image55.svg"/><Relationship Id="rId4" Type="http://schemas.openxmlformats.org/officeDocument/2006/relationships/diagramLayout" Target="../diagrams/layout12.xml"/><Relationship Id="rId9" Type="http://schemas.openxmlformats.org/officeDocument/2006/relationships/image" Target="../media/image54.sv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svg"/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12" Type="http://schemas.openxmlformats.org/officeDocument/2006/relationships/image" Target="../media/image7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3.xml"/><Relationship Id="rId11" Type="http://schemas.openxmlformats.org/officeDocument/2006/relationships/image" Target="../media/image33.svg"/><Relationship Id="rId5" Type="http://schemas.openxmlformats.org/officeDocument/2006/relationships/diagramQuickStyle" Target="../diagrams/quickStyle13.xml"/><Relationship Id="rId10" Type="http://schemas.openxmlformats.org/officeDocument/2006/relationships/image" Target="../media/image55.svg"/><Relationship Id="rId4" Type="http://schemas.openxmlformats.org/officeDocument/2006/relationships/diagramLayout" Target="../diagrams/layout13.xml"/><Relationship Id="rId9" Type="http://schemas.openxmlformats.org/officeDocument/2006/relationships/image" Target="../media/image65.sv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svg"/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12" Type="http://schemas.openxmlformats.org/officeDocument/2006/relationships/image" Target="../media/image7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4.xml"/><Relationship Id="rId11" Type="http://schemas.openxmlformats.org/officeDocument/2006/relationships/image" Target="../media/image33.svg"/><Relationship Id="rId5" Type="http://schemas.openxmlformats.org/officeDocument/2006/relationships/diagramQuickStyle" Target="../diagrams/quickStyle14.xml"/><Relationship Id="rId10" Type="http://schemas.openxmlformats.org/officeDocument/2006/relationships/image" Target="../media/image67.svg"/><Relationship Id="rId4" Type="http://schemas.openxmlformats.org/officeDocument/2006/relationships/diagramLayout" Target="../diagrams/layout14.xml"/><Relationship Id="rId9" Type="http://schemas.openxmlformats.org/officeDocument/2006/relationships/image" Target="../media/image54.sv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svg"/><Relationship Id="rId13" Type="http://schemas.openxmlformats.org/officeDocument/2006/relationships/image" Target="../media/image76.png"/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12" Type="http://schemas.openxmlformats.org/officeDocument/2006/relationships/image" Target="../media/image7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5.xml"/><Relationship Id="rId11" Type="http://schemas.openxmlformats.org/officeDocument/2006/relationships/image" Target="../media/image39.svg"/><Relationship Id="rId5" Type="http://schemas.openxmlformats.org/officeDocument/2006/relationships/diagramQuickStyle" Target="../diagrams/quickStyle15.xml"/><Relationship Id="rId10" Type="http://schemas.openxmlformats.org/officeDocument/2006/relationships/image" Target="../media/image55.svg"/><Relationship Id="rId4" Type="http://schemas.openxmlformats.org/officeDocument/2006/relationships/diagramLayout" Target="../diagrams/layout15.xml"/><Relationship Id="rId9" Type="http://schemas.openxmlformats.org/officeDocument/2006/relationships/image" Target="../media/image54.sv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12" Type="http://schemas.openxmlformats.org/officeDocument/2006/relationships/image" Target="../media/image33.sv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6.xml"/><Relationship Id="rId11" Type="http://schemas.openxmlformats.org/officeDocument/2006/relationships/image" Target="../media/image55.svg"/><Relationship Id="rId5" Type="http://schemas.openxmlformats.org/officeDocument/2006/relationships/diagramQuickStyle" Target="../diagrams/quickStyle16.xml"/><Relationship Id="rId10" Type="http://schemas.openxmlformats.org/officeDocument/2006/relationships/image" Target="../media/image54.svg"/><Relationship Id="rId4" Type="http://schemas.openxmlformats.org/officeDocument/2006/relationships/diagramLayout" Target="../diagrams/layout16.xml"/><Relationship Id="rId9" Type="http://schemas.openxmlformats.org/officeDocument/2006/relationships/image" Target="../media/image71.sv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svg"/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12" Type="http://schemas.openxmlformats.org/officeDocument/2006/relationships/image" Target="../media/image7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7.xml"/><Relationship Id="rId11" Type="http://schemas.openxmlformats.org/officeDocument/2006/relationships/image" Target="../media/image33.svg"/><Relationship Id="rId5" Type="http://schemas.openxmlformats.org/officeDocument/2006/relationships/diagramQuickStyle" Target="../diagrams/quickStyle17.xml"/><Relationship Id="rId10" Type="http://schemas.openxmlformats.org/officeDocument/2006/relationships/image" Target="../media/image55.svg"/><Relationship Id="rId4" Type="http://schemas.openxmlformats.org/officeDocument/2006/relationships/diagramLayout" Target="../diagrams/layout17.xml"/><Relationship Id="rId9" Type="http://schemas.openxmlformats.org/officeDocument/2006/relationships/image" Target="../media/image65.sv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svg"/><Relationship Id="rId3" Type="http://schemas.openxmlformats.org/officeDocument/2006/relationships/diagramData" Target="../diagrams/data18.xml"/><Relationship Id="rId7" Type="http://schemas.microsoft.com/office/2007/relationships/diagramDrawing" Target="../diagrams/drawing18.xml"/><Relationship Id="rId12" Type="http://schemas.openxmlformats.org/officeDocument/2006/relationships/image" Target="../media/image7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8.xml"/><Relationship Id="rId11" Type="http://schemas.openxmlformats.org/officeDocument/2006/relationships/image" Target="../media/image33.svg"/><Relationship Id="rId5" Type="http://schemas.openxmlformats.org/officeDocument/2006/relationships/diagramQuickStyle" Target="../diagrams/quickStyle18.xml"/><Relationship Id="rId10" Type="http://schemas.openxmlformats.org/officeDocument/2006/relationships/image" Target="../media/image67.svg"/><Relationship Id="rId4" Type="http://schemas.openxmlformats.org/officeDocument/2006/relationships/diagramLayout" Target="../diagrams/layout18.xml"/><Relationship Id="rId9" Type="http://schemas.openxmlformats.org/officeDocument/2006/relationships/image" Target="../media/image54.sv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svg"/><Relationship Id="rId13" Type="http://schemas.openxmlformats.org/officeDocument/2006/relationships/image" Target="../media/image81.png"/><Relationship Id="rId3" Type="http://schemas.openxmlformats.org/officeDocument/2006/relationships/diagramData" Target="../diagrams/data19.xml"/><Relationship Id="rId7" Type="http://schemas.microsoft.com/office/2007/relationships/diagramDrawing" Target="../diagrams/drawing19.xml"/><Relationship Id="rId12" Type="http://schemas.openxmlformats.org/officeDocument/2006/relationships/image" Target="../media/image8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9.xml"/><Relationship Id="rId11" Type="http://schemas.openxmlformats.org/officeDocument/2006/relationships/image" Target="../media/image39.svg"/><Relationship Id="rId5" Type="http://schemas.openxmlformats.org/officeDocument/2006/relationships/diagramQuickStyle" Target="../diagrams/quickStyle19.xml"/><Relationship Id="rId10" Type="http://schemas.openxmlformats.org/officeDocument/2006/relationships/image" Target="../media/image55.svg"/><Relationship Id="rId4" Type="http://schemas.openxmlformats.org/officeDocument/2006/relationships/diagramLayout" Target="../diagrams/layout19.xml"/><Relationship Id="rId9" Type="http://schemas.openxmlformats.org/officeDocument/2006/relationships/image" Target="../media/image54.sv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0.xml"/><Relationship Id="rId13" Type="http://schemas.openxmlformats.org/officeDocument/2006/relationships/image" Target="../media/image83.png"/><Relationship Id="rId3" Type="http://schemas.openxmlformats.org/officeDocument/2006/relationships/image" Target="../media/image2.jpeg"/><Relationship Id="rId7" Type="http://schemas.openxmlformats.org/officeDocument/2006/relationships/diagramColors" Target="../diagrams/colors20.xml"/><Relationship Id="rId12" Type="http://schemas.openxmlformats.org/officeDocument/2006/relationships/image" Target="../media/image33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0.xml"/><Relationship Id="rId11" Type="http://schemas.openxmlformats.org/officeDocument/2006/relationships/image" Target="../media/image82.svg"/><Relationship Id="rId5" Type="http://schemas.openxmlformats.org/officeDocument/2006/relationships/diagramLayout" Target="../diagrams/layout20.xml"/><Relationship Id="rId10" Type="http://schemas.openxmlformats.org/officeDocument/2006/relationships/image" Target="../media/image31.svg"/><Relationship Id="rId4" Type="http://schemas.openxmlformats.org/officeDocument/2006/relationships/diagramData" Target="../diagrams/data20.xml"/><Relationship Id="rId9" Type="http://schemas.openxmlformats.org/officeDocument/2006/relationships/image" Target="../media/image9.svg"/></Relationships>
</file>

<file path=ppt/slides/_rels/slide5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1.xml"/><Relationship Id="rId13" Type="http://schemas.openxmlformats.org/officeDocument/2006/relationships/image" Target="../media/image85.png"/><Relationship Id="rId3" Type="http://schemas.openxmlformats.org/officeDocument/2006/relationships/image" Target="../media/image2.jpeg"/><Relationship Id="rId7" Type="http://schemas.openxmlformats.org/officeDocument/2006/relationships/diagramColors" Target="../diagrams/colors21.xml"/><Relationship Id="rId12" Type="http://schemas.openxmlformats.org/officeDocument/2006/relationships/image" Target="../media/image33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1.xml"/><Relationship Id="rId11" Type="http://schemas.openxmlformats.org/officeDocument/2006/relationships/image" Target="../media/image82.svg"/><Relationship Id="rId5" Type="http://schemas.openxmlformats.org/officeDocument/2006/relationships/diagramLayout" Target="../diagrams/layout21.xml"/><Relationship Id="rId15" Type="http://schemas.openxmlformats.org/officeDocument/2006/relationships/image" Target="../media/image86.png"/><Relationship Id="rId10" Type="http://schemas.openxmlformats.org/officeDocument/2006/relationships/image" Target="../media/image36.svg"/><Relationship Id="rId4" Type="http://schemas.openxmlformats.org/officeDocument/2006/relationships/diagramData" Target="../diagrams/data21.xml"/><Relationship Id="rId9" Type="http://schemas.openxmlformats.org/officeDocument/2006/relationships/image" Target="../media/image84.svg"/><Relationship Id="rId14" Type="http://schemas.microsoft.com/office/2007/relationships/hdphoto" Target="../media/hdphoto3.wdp"/></Relationships>
</file>

<file path=ppt/slides/_rels/slide5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2.xml"/><Relationship Id="rId13" Type="http://schemas.openxmlformats.org/officeDocument/2006/relationships/image" Target="../media/image85.png"/><Relationship Id="rId3" Type="http://schemas.openxmlformats.org/officeDocument/2006/relationships/image" Target="../media/image2.jpeg"/><Relationship Id="rId7" Type="http://schemas.openxmlformats.org/officeDocument/2006/relationships/diagramColors" Target="../diagrams/colors22.xml"/><Relationship Id="rId12" Type="http://schemas.openxmlformats.org/officeDocument/2006/relationships/image" Target="../media/image89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2.xml"/><Relationship Id="rId11" Type="http://schemas.openxmlformats.org/officeDocument/2006/relationships/image" Target="../media/image88.svg"/><Relationship Id="rId5" Type="http://schemas.openxmlformats.org/officeDocument/2006/relationships/diagramLayout" Target="../diagrams/layout22.xml"/><Relationship Id="rId15" Type="http://schemas.openxmlformats.org/officeDocument/2006/relationships/image" Target="../media/image90.png"/><Relationship Id="rId10" Type="http://schemas.openxmlformats.org/officeDocument/2006/relationships/image" Target="../media/image87.svg"/><Relationship Id="rId4" Type="http://schemas.openxmlformats.org/officeDocument/2006/relationships/diagramData" Target="../diagrams/data22.xml"/><Relationship Id="rId9" Type="http://schemas.openxmlformats.org/officeDocument/2006/relationships/image" Target="../media/image84.svg"/><Relationship Id="rId14" Type="http://schemas.microsoft.com/office/2007/relationships/hdphoto" Target="../media/hdphoto3.wdp"/></Relationships>
</file>

<file path=ppt/slides/_rels/slide5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3.xml"/><Relationship Id="rId3" Type="http://schemas.openxmlformats.org/officeDocument/2006/relationships/image" Target="../media/image2.jpeg"/><Relationship Id="rId7" Type="http://schemas.openxmlformats.org/officeDocument/2006/relationships/diagramColors" Target="../diagrams/colors23.xml"/><Relationship Id="rId12" Type="http://schemas.openxmlformats.org/officeDocument/2006/relationships/image" Target="../media/image91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3.xml"/><Relationship Id="rId11" Type="http://schemas.openxmlformats.org/officeDocument/2006/relationships/image" Target="../media/image82.svg"/><Relationship Id="rId5" Type="http://schemas.openxmlformats.org/officeDocument/2006/relationships/diagramLayout" Target="../diagrams/layout23.xml"/><Relationship Id="rId10" Type="http://schemas.openxmlformats.org/officeDocument/2006/relationships/image" Target="../media/image87.svg"/><Relationship Id="rId4" Type="http://schemas.openxmlformats.org/officeDocument/2006/relationships/diagramData" Target="../diagrams/data23.xml"/><Relationship Id="rId9" Type="http://schemas.openxmlformats.org/officeDocument/2006/relationships/image" Target="../media/image84.svg"/></Relationships>
</file>

<file path=ppt/slides/_rels/slide5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10.png"/><Relationship Id="rId18" Type="http://schemas.openxmlformats.org/officeDocument/2006/relationships/customXml" Target="../ink/ink7.xml"/><Relationship Id="rId26" Type="http://schemas.openxmlformats.org/officeDocument/2006/relationships/image" Target="../media/image117.png"/><Relationship Id="rId39" Type="http://schemas.openxmlformats.org/officeDocument/2006/relationships/customXml" Target="../ink/ink19.xml"/><Relationship Id="rId21" Type="http://schemas.openxmlformats.org/officeDocument/2006/relationships/image" Target="../media/image1150.png"/><Relationship Id="rId34" Type="http://schemas.openxmlformats.org/officeDocument/2006/relationships/customXml" Target="../ink/ink16.xml"/><Relationship Id="rId42" Type="http://schemas.openxmlformats.org/officeDocument/2006/relationships/image" Target="../media/image124.png"/><Relationship Id="rId7" Type="http://schemas.openxmlformats.org/officeDocument/2006/relationships/image" Target="../media/image1080.png"/><Relationship Id="rId2" Type="http://schemas.openxmlformats.org/officeDocument/2006/relationships/image" Target="../media/image2.jpeg"/><Relationship Id="rId16" Type="http://schemas.openxmlformats.org/officeDocument/2006/relationships/customXml" Target="../ink/ink6.xml"/><Relationship Id="rId20" Type="http://schemas.openxmlformats.org/officeDocument/2006/relationships/customXml" Target="../ink/ink8.xml"/><Relationship Id="rId29" Type="http://schemas.openxmlformats.org/officeDocument/2006/relationships/customXml" Target="../ink/ink13.xml"/><Relationship Id="rId41" Type="http://schemas.openxmlformats.org/officeDocument/2006/relationships/customXml" Target="../ink/ink20.xml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100.png"/><Relationship Id="rId24" Type="http://schemas.openxmlformats.org/officeDocument/2006/relationships/customXml" Target="../ink/ink10.xml"/><Relationship Id="rId32" Type="http://schemas.openxmlformats.org/officeDocument/2006/relationships/customXml" Target="../ink/ink15.xml"/><Relationship Id="rId37" Type="http://schemas.openxmlformats.org/officeDocument/2006/relationships/image" Target="../media/image1220.png"/><Relationship Id="rId40" Type="http://schemas.openxmlformats.org/officeDocument/2006/relationships/image" Target="../media/image123.png"/><Relationship Id="rId5" Type="http://schemas.openxmlformats.org/officeDocument/2006/relationships/customXml" Target="../ink/ink1.xml"/><Relationship Id="rId15" Type="http://schemas.openxmlformats.org/officeDocument/2006/relationships/image" Target="../media/image112.png"/><Relationship Id="rId23" Type="http://schemas.openxmlformats.org/officeDocument/2006/relationships/image" Target="../media/image1160.png"/><Relationship Id="rId28" Type="http://schemas.openxmlformats.org/officeDocument/2006/relationships/image" Target="../media/image118.png"/><Relationship Id="rId36" Type="http://schemas.openxmlformats.org/officeDocument/2006/relationships/customXml" Target="../ink/ink17.xml"/><Relationship Id="rId10" Type="http://schemas.openxmlformats.org/officeDocument/2006/relationships/customXml" Target="../ink/ink3.xml"/><Relationship Id="rId19" Type="http://schemas.openxmlformats.org/officeDocument/2006/relationships/image" Target="../media/image114.png"/><Relationship Id="rId31" Type="http://schemas.openxmlformats.org/officeDocument/2006/relationships/customXml" Target="../ink/ink14.xml"/><Relationship Id="rId4" Type="http://schemas.openxmlformats.org/officeDocument/2006/relationships/image" Target="../media/image92.png"/><Relationship Id="rId9" Type="http://schemas.openxmlformats.org/officeDocument/2006/relationships/image" Target="../media/image1090.png"/><Relationship Id="rId14" Type="http://schemas.openxmlformats.org/officeDocument/2006/relationships/customXml" Target="../ink/ink5.xml"/><Relationship Id="rId22" Type="http://schemas.openxmlformats.org/officeDocument/2006/relationships/customXml" Target="../ink/ink9.xml"/><Relationship Id="rId27" Type="http://schemas.openxmlformats.org/officeDocument/2006/relationships/customXml" Target="../ink/ink12.xml"/><Relationship Id="rId30" Type="http://schemas.openxmlformats.org/officeDocument/2006/relationships/image" Target="../media/image119.png"/><Relationship Id="rId35" Type="http://schemas.openxmlformats.org/officeDocument/2006/relationships/image" Target="../media/image121.png"/><Relationship Id="rId8" Type="http://schemas.openxmlformats.org/officeDocument/2006/relationships/customXml" Target="../ink/ink2.xml"/><Relationship Id="rId3" Type="http://schemas.openxmlformats.org/officeDocument/2006/relationships/image" Target="../media/image40.svg"/><Relationship Id="rId12" Type="http://schemas.openxmlformats.org/officeDocument/2006/relationships/customXml" Target="../ink/ink4.xml"/><Relationship Id="rId17" Type="http://schemas.openxmlformats.org/officeDocument/2006/relationships/image" Target="../media/image1130.png"/><Relationship Id="rId25" Type="http://schemas.openxmlformats.org/officeDocument/2006/relationships/customXml" Target="../ink/ink11.xml"/><Relationship Id="rId33" Type="http://schemas.openxmlformats.org/officeDocument/2006/relationships/image" Target="../media/image1200.png"/><Relationship Id="rId38" Type="http://schemas.openxmlformats.org/officeDocument/2006/relationships/customXml" Target="../ink/ink18.xml"/></Relationships>
</file>

<file path=ppt/slides/_rels/slide55.xml.rels><?xml version="1.0" encoding="UTF-8" standalone="yes"?>
<Relationships xmlns="http://schemas.openxmlformats.org/package/2006/relationships"><Relationship Id="rId13" Type="http://schemas.openxmlformats.org/officeDocument/2006/relationships/customXml" Target="../ink/ink25.xml"/><Relationship Id="rId18" Type="http://schemas.openxmlformats.org/officeDocument/2006/relationships/image" Target="../media/image114.png"/><Relationship Id="rId26" Type="http://schemas.openxmlformats.org/officeDocument/2006/relationships/customXml" Target="../ink/ink32.xml"/><Relationship Id="rId39" Type="http://schemas.openxmlformats.org/officeDocument/2006/relationships/image" Target="../media/image136.png"/><Relationship Id="rId21" Type="http://schemas.openxmlformats.org/officeDocument/2006/relationships/customXml" Target="../ink/ink29.xml"/><Relationship Id="rId34" Type="http://schemas.openxmlformats.org/officeDocument/2006/relationships/image" Target="../media/image134.png"/><Relationship Id="rId42" Type="http://schemas.openxmlformats.org/officeDocument/2006/relationships/image" Target="../media/image93.png"/><Relationship Id="rId7" Type="http://schemas.openxmlformats.org/officeDocument/2006/relationships/customXml" Target="../ink/ink22.xml"/><Relationship Id="rId2" Type="http://schemas.openxmlformats.org/officeDocument/2006/relationships/image" Target="../media/image2.jpeg"/><Relationship Id="rId16" Type="http://schemas.openxmlformats.org/officeDocument/2006/relationships/image" Target="../media/image128.png"/><Relationship Id="rId20" Type="http://schemas.openxmlformats.org/officeDocument/2006/relationships/image" Target="../media/image129.png"/><Relationship Id="rId29" Type="http://schemas.openxmlformats.org/officeDocument/2006/relationships/image" Target="../media/image132.png"/><Relationship Id="rId41" Type="http://schemas.openxmlformats.org/officeDocument/2006/relationships/image" Target="../media/image1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5.png"/><Relationship Id="rId11" Type="http://schemas.openxmlformats.org/officeDocument/2006/relationships/customXml" Target="../ink/ink24.xml"/><Relationship Id="rId24" Type="http://schemas.openxmlformats.org/officeDocument/2006/relationships/customXml" Target="../ink/ink31.xml"/><Relationship Id="rId32" Type="http://schemas.openxmlformats.org/officeDocument/2006/relationships/image" Target="../media/image133.png"/><Relationship Id="rId37" Type="http://schemas.openxmlformats.org/officeDocument/2006/relationships/customXml" Target="../ink/ink38.xml"/><Relationship Id="rId40" Type="http://schemas.openxmlformats.org/officeDocument/2006/relationships/customXml" Target="../ink/ink40.xml"/><Relationship Id="rId15" Type="http://schemas.openxmlformats.org/officeDocument/2006/relationships/customXml" Target="../ink/ink26.xml"/><Relationship Id="rId23" Type="http://schemas.openxmlformats.org/officeDocument/2006/relationships/customXml" Target="../ink/ink30.xml"/><Relationship Id="rId28" Type="http://schemas.openxmlformats.org/officeDocument/2006/relationships/customXml" Target="../ink/ink33.xml"/><Relationship Id="rId36" Type="http://schemas.openxmlformats.org/officeDocument/2006/relationships/image" Target="../media/image135.png"/><Relationship Id="rId10" Type="http://schemas.openxmlformats.org/officeDocument/2006/relationships/image" Target="../media/image126.png"/><Relationship Id="rId19" Type="http://schemas.openxmlformats.org/officeDocument/2006/relationships/customXml" Target="../ink/ink28.xml"/><Relationship Id="rId31" Type="http://schemas.openxmlformats.org/officeDocument/2006/relationships/customXml" Target="../ink/ink35.xml"/><Relationship Id="rId4" Type="http://schemas.openxmlformats.org/officeDocument/2006/relationships/customXml" Target="../ink/ink21.xml"/><Relationship Id="rId9" Type="http://schemas.openxmlformats.org/officeDocument/2006/relationships/customXml" Target="../ink/ink23.xml"/><Relationship Id="rId14" Type="http://schemas.openxmlformats.org/officeDocument/2006/relationships/image" Target="../media/image112.png"/><Relationship Id="rId22" Type="http://schemas.openxmlformats.org/officeDocument/2006/relationships/image" Target="../media/image130.png"/><Relationship Id="rId27" Type="http://schemas.openxmlformats.org/officeDocument/2006/relationships/image" Target="../media/image118.png"/><Relationship Id="rId30" Type="http://schemas.openxmlformats.org/officeDocument/2006/relationships/customXml" Target="../ink/ink34.xml"/><Relationship Id="rId35" Type="http://schemas.openxmlformats.org/officeDocument/2006/relationships/customXml" Target="../ink/ink37.xml"/><Relationship Id="rId8" Type="http://schemas.openxmlformats.org/officeDocument/2006/relationships/image" Target="../media/image1090.png"/><Relationship Id="rId3" Type="http://schemas.openxmlformats.org/officeDocument/2006/relationships/image" Target="../media/image40.svg"/><Relationship Id="rId12" Type="http://schemas.openxmlformats.org/officeDocument/2006/relationships/image" Target="../media/image127.png"/><Relationship Id="rId17" Type="http://schemas.openxmlformats.org/officeDocument/2006/relationships/customXml" Target="../ink/ink27.xml"/><Relationship Id="rId25" Type="http://schemas.openxmlformats.org/officeDocument/2006/relationships/image" Target="../media/image131.png"/><Relationship Id="rId33" Type="http://schemas.openxmlformats.org/officeDocument/2006/relationships/customXml" Target="../ink/ink36.xml"/><Relationship Id="rId38" Type="http://schemas.openxmlformats.org/officeDocument/2006/relationships/customXml" Target="../ink/ink39.xml"/></Relationships>
</file>

<file path=ppt/slides/_rels/slide56.xml.rels><?xml version="1.0" encoding="UTF-8" standalone="yes"?>
<Relationships xmlns="http://schemas.openxmlformats.org/package/2006/relationships"><Relationship Id="rId13" Type="http://schemas.openxmlformats.org/officeDocument/2006/relationships/customXml" Target="../ink/ink45.xml"/><Relationship Id="rId18" Type="http://schemas.openxmlformats.org/officeDocument/2006/relationships/image" Target="../media/image114.png"/><Relationship Id="rId26" Type="http://schemas.openxmlformats.org/officeDocument/2006/relationships/customXml" Target="../ink/ink52.xml"/><Relationship Id="rId39" Type="http://schemas.openxmlformats.org/officeDocument/2006/relationships/image" Target="../media/image136.png"/><Relationship Id="rId21" Type="http://schemas.openxmlformats.org/officeDocument/2006/relationships/customXml" Target="../ink/ink49.xml"/><Relationship Id="rId34" Type="http://schemas.openxmlformats.org/officeDocument/2006/relationships/image" Target="../media/image134.png"/><Relationship Id="rId42" Type="http://schemas.openxmlformats.org/officeDocument/2006/relationships/image" Target="../media/image94.png"/><Relationship Id="rId7" Type="http://schemas.openxmlformats.org/officeDocument/2006/relationships/customXml" Target="../ink/ink42.xml"/><Relationship Id="rId2" Type="http://schemas.openxmlformats.org/officeDocument/2006/relationships/image" Target="../media/image2.jpeg"/><Relationship Id="rId16" Type="http://schemas.openxmlformats.org/officeDocument/2006/relationships/image" Target="../media/image128.png"/><Relationship Id="rId20" Type="http://schemas.openxmlformats.org/officeDocument/2006/relationships/image" Target="../media/image129.png"/><Relationship Id="rId29" Type="http://schemas.openxmlformats.org/officeDocument/2006/relationships/image" Target="../media/image132.png"/><Relationship Id="rId41" Type="http://schemas.openxmlformats.org/officeDocument/2006/relationships/image" Target="../media/image1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5.png"/><Relationship Id="rId11" Type="http://schemas.openxmlformats.org/officeDocument/2006/relationships/customXml" Target="../ink/ink44.xml"/><Relationship Id="rId24" Type="http://schemas.openxmlformats.org/officeDocument/2006/relationships/customXml" Target="../ink/ink51.xml"/><Relationship Id="rId32" Type="http://schemas.openxmlformats.org/officeDocument/2006/relationships/image" Target="../media/image133.png"/><Relationship Id="rId37" Type="http://schemas.openxmlformats.org/officeDocument/2006/relationships/customXml" Target="../ink/ink58.xml"/><Relationship Id="rId40" Type="http://schemas.openxmlformats.org/officeDocument/2006/relationships/customXml" Target="../ink/ink60.xml"/><Relationship Id="rId15" Type="http://schemas.openxmlformats.org/officeDocument/2006/relationships/customXml" Target="../ink/ink46.xml"/><Relationship Id="rId23" Type="http://schemas.openxmlformats.org/officeDocument/2006/relationships/customXml" Target="../ink/ink50.xml"/><Relationship Id="rId28" Type="http://schemas.openxmlformats.org/officeDocument/2006/relationships/customXml" Target="../ink/ink53.xml"/><Relationship Id="rId36" Type="http://schemas.openxmlformats.org/officeDocument/2006/relationships/image" Target="../media/image135.png"/><Relationship Id="rId10" Type="http://schemas.openxmlformats.org/officeDocument/2006/relationships/image" Target="../media/image126.png"/><Relationship Id="rId19" Type="http://schemas.openxmlformats.org/officeDocument/2006/relationships/customXml" Target="../ink/ink48.xml"/><Relationship Id="rId31" Type="http://schemas.openxmlformats.org/officeDocument/2006/relationships/customXml" Target="../ink/ink55.xml"/><Relationship Id="rId4" Type="http://schemas.openxmlformats.org/officeDocument/2006/relationships/customXml" Target="../ink/ink41.xml"/><Relationship Id="rId9" Type="http://schemas.openxmlformats.org/officeDocument/2006/relationships/customXml" Target="../ink/ink43.xml"/><Relationship Id="rId14" Type="http://schemas.openxmlformats.org/officeDocument/2006/relationships/image" Target="../media/image112.png"/><Relationship Id="rId22" Type="http://schemas.openxmlformats.org/officeDocument/2006/relationships/image" Target="../media/image130.png"/><Relationship Id="rId27" Type="http://schemas.openxmlformats.org/officeDocument/2006/relationships/image" Target="../media/image118.png"/><Relationship Id="rId30" Type="http://schemas.openxmlformats.org/officeDocument/2006/relationships/customXml" Target="../ink/ink54.xml"/><Relationship Id="rId35" Type="http://schemas.openxmlformats.org/officeDocument/2006/relationships/customXml" Target="../ink/ink57.xml"/><Relationship Id="rId8" Type="http://schemas.openxmlformats.org/officeDocument/2006/relationships/image" Target="../media/image1090.png"/><Relationship Id="rId3" Type="http://schemas.openxmlformats.org/officeDocument/2006/relationships/image" Target="../media/image44.svg"/><Relationship Id="rId12" Type="http://schemas.openxmlformats.org/officeDocument/2006/relationships/image" Target="../media/image127.png"/><Relationship Id="rId17" Type="http://schemas.openxmlformats.org/officeDocument/2006/relationships/customXml" Target="../ink/ink47.xml"/><Relationship Id="rId25" Type="http://schemas.openxmlformats.org/officeDocument/2006/relationships/image" Target="../media/image131.png"/><Relationship Id="rId33" Type="http://schemas.openxmlformats.org/officeDocument/2006/relationships/customXml" Target="../ink/ink56.xml"/><Relationship Id="rId38" Type="http://schemas.openxmlformats.org/officeDocument/2006/relationships/customXml" Target="../ink/ink59.xml"/></Relationships>
</file>

<file path=ppt/slides/_rels/slide5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900.png"/><Relationship Id="rId18" Type="http://schemas.openxmlformats.org/officeDocument/2006/relationships/customXml" Target="../ink/ink67.xml"/><Relationship Id="rId26" Type="http://schemas.openxmlformats.org/officeDocument/2006/relationships/customXml" Target="../ink/ink72.xml"/><Relationship Id="rId39" Type="http://schemas.openxmlformats.org/officeDocument/2006/relationships/customXml" Target="../ink/ink76.xml"/><Relationship Id="rId3" Type="http://schemas.openxmlformats.org/officeDocument/2006/relationships/image" Target="../media/image44.svg"/><Relationship Id="rId21" Type="http://schemas.openxmlformats.org/officeDocument/2006/relationships/image" Target="../media/image940.png"/><Relationship Id="rId34" Type="http://schemas.openxmlformats.org/officeDocument/2006/relationships/customXml" Target="../ink/ink73.xml"/><Relationship Id="rId42" Type="http://schemas.openxmlformats.org/officeDocument/2006/relationships/image" Target="../media/image96.png"/><Relationship Id="rId7" Type="http://schemas.openxmlformats.org/officeDocument/2006/relationships/customXml" Target="../ink/ink62.xml"/><Relationship Id="rId12" Type="http://schemas.openxmlformats.org/officeDocument/2006/relationships/customXml" Target="../ink/ink64.xml"/><Relationship Id="rId17" Type="http://schemas.openxmlformats.org/officeDocument/2006/relationships/image" Target="../media/image920.png"/><Relationship Id="rId25" Type="http://schemas.openxmlformats.org/officeDocument/2006/relationships/customXml" Target="../ink/ink71.xml"/><Relationship Id="rId33" Type="http://schemas.openxmlformats.org/officeDocument/2006/relationships/image" Target="../media/image990.png"/><Relationship Id="rId38" Type="http://schemas.openxmlformats.org/officeDocument/2006/relationships/image" Target="../media/image101.png"/><Relationship Id="rId2" Type="http://schemas.openxmlformats.org/officeDocument/2006/relationships/image" Target="../media/image2.jpeg"/><Relationship Id="rId16" Type="http://schemas.openxmlformats.org/officeDocument/2006/relationships/customXml" Target="../ink/ink66.xml"/><Relationship Id="rId20" Type="http://schemas.openxmlformats.org/officeDocument/2006/relationships/customXml" Target="../ink/ink68.xml"/><Relationship Id="rId41" Type="http://schemas.openxmlformats.org/officeDocument/2006/relationships/image" Target="../media/image9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0.png"/><Relationship Id="rId11" Type="http://schemas.openxmlformats.org/officeDocument/2006/relationships/image" Target="../media/image890.png"/><Relationship Id="rId24" Type="http://schemas.openxmlformats.org/officeDocument/2006/relationships/image" Target="../media/image950.png"/><Relationship Id="rId37" Type="http://schemas.openxmlformats.org/officeDocument/2006/relationships/customXml" Target="../ink/ink75.xml"/><Relationship Id="rId40" Type="http://schemas.openxmlformats.org/officeDocument/2006/relationships/image" Target="../media/image1020.png"/><Relationship Id="rId15" Type="http://schemas.openxmlformats.org/officeDocument/2006/relationships/image" Target="../media/image910.png"/><Relationship Id="rId23" Type="http://schemas.openxmlformats.org/officeDocument/2006/relationships/customXml" Target="../ink/ink70.xml"/><Relationship Id="rId36" Type="http://schemas.openxmlformats.org/officeDocument/2006/relationships/customXml" Target="../ink/ink74.xml"/><Relationship Id="rId19" Type="http://schemas.openxmlformats.org/officeDocument/2006/relationships/image" Target="../media/image930.png"/><Relationship Id="rId4" Type="http://schemas.openxmlformats.org/officeDocument/2006/relationships/customXml" Target="../ink/ink61.xml"/><Relationship Id="rId9" Type="http://schemas.openxmlformats.org/officeDocument/2006/relationships/customXml" Target="../ink/ink63.xml"/><Relationship Id="rId14" Type="http://schemas.openxmlformats.org/officeDocument/2006/relationships/customXml" Target="../ink/ink65.xml"/><Relationship Id="rId22" Type="http://schemas.openxmlformats.org/officeDocument/2006/relationships/customXml" Target="../ink/ink69.xml"/><Relationship Id="rId35" Type="http://schemas.openxmlformats.org/officeDocument/2006/relationships/image" Target="../media/image1000.png"/><Relationship Id="rId8" Type="http://schemas.openxmlformats.org/officeDocument/2006/relationships/image" Target="../media/image870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2.png"/><Relationship Id="rId13" Type="http://schemas.openxmlformats.org/officeDocument/2006/relationships/customXml" Target="../ink/ink81.xml"/><Relationship Id="rId18" Type="http://schemas.openxmlformats.org/officeDocument/2006/relationships/image" Target="../media/image147.png"/><Relationship Id="rId26" Type="http://schemas.openxmlformats.org/officeDocument/2006/relationships/image" Target="../media/image150.png"/><Relationship Id="rId3" Type="http://schemas.openxmlformats.org/officeDocument/2006/relationships/image" Target="../media/image44.svg"/><Relationship Id="rId21" Type="http://schemas.openxmlformats.org/officeDocument/2006/relationships/image" Target="../media/image148.png"/><Relationship Id="rId7" Type="http://schemas.openxmlformats.org/officeDocument/2006/relationships/customXml" Target="../ink/ink78.xml"/><Relationship Id="rId12" Type="http://schemas.openxmlformats.org/officeDocument/2006/relationships/image" Target="../media/image144.png"/><Relationship Id="rId17" Type="http://schemas.openxmlformats.org/officeDocument/2006/relationships/customXml" Target="../ink/ink83.xml"/><Relationship Id="rId25" Type="http://schemas.openxmlformats.org/officeDocument/2006/relationships/customXml" Target="../ink/ink88.xml"/><Relationship Id="rId2" Type="http://schemas.openxmlformats.org/officeDocument/2006/relationships/image" Target="../media/image2.jpeg"/><Relationship Id="rId16" Type="http://schemas.openxmlformats.org/officeDocument/2006/relationships/image" Target="../media/image146.png"/><Relationship Id="rId20" Type="http://schemas.openxmlformats.org/officeDocument/2006/relationships/customXml" Target="../ink/ink85.xml"/><Relationship Id="rId29" Type="http://schemas.openxmlformats.org/officeDocument/2006/relationships/image" Target="../media/image1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1.png"/><Relationship Id="rId11" Type="http://schemas.openxmlformats.org/officeDocument/2006/relationships/customXml" Target="../ink/ink80.xml"/><Relationship Id="rId24" Type="http://schemas.openxmlformats.org/officeDocument/2006/relationships/image" Target="../media/image149.png"/><Relationship Id="rId15" Type="http://schemas.openxmlformats.org/officeDocument/2006/relationships/customXml" Target="../ink/ink82.xml"/><Relationship Id="rId23" Type="http://schemas.openxmlformats.org/officeDocument/2006/relationships/customXml" Target="../ink/ink87.xml"/><Relationship Id="rId28" Type="http://schemas.openxmlformats.org/officeDocument/2006/relationships/customXml" Target="../ink/ink90.xml"/><Relationship Id="rId10" Type="http://schemas.openxmlformats.org/officeDocument/2006/relationships/image" Target="../media/image143.png"/><Relationship Id="rId19" Type="http://schemas.openxmlformats.org/officeDocument/2006/relationships/customXml" Target="../ink/ink84.xml"/><Relationship Id="rId31" Type="http://schemas.openxmlformats.org/officeDocument/2006/relationships/image" Target="../media/image152.png"/><Relationship Id="rId4" Type="http://schemas.openxmlformats.org/officeDocument/2006/relationships/customXml" Target="../ink/ink77.xml"/><Relationship Id="rId9" Type="http://schemas.openxmlformats.org/officeDocument/2006/relationships/customXml" Target="../ink/ink79.xml"/><Relationship Id="rId14" Type="http://schemas.openxmlformats.org/officeDocument/2006/relationships/image" Target="../media/image145.png"/><Relationship Id="rId22" Type="http://schemas.openxmlformats.org/officeDocument/2006/relationships/customXml" Target="../ink/ink86.xml"/><Relationship Id="rId27" Type="http://schemas.openxmlformats.org/officeDocument/2006/relationships/customXml" Target="../ink/ink89.xml"/><Relationship Id="rId30" Type="http://schemas.openxmlformats.org/officeDocument/2006/relationships/customXml" Target="../ink/ink91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2.png"/><Relationship Id="rId13" Type="http://schemas.openxmlformats.org/officeDocument/2006/relationships/customXml" Target="../ink/ink96.xml"/><Relationship Id="rId18" Type="http://schemas.openxmlformats.org/officeDocument/2006/relationships/image" Target="../media/image147.png"/><Relationship Id="rId26" Type="http://schemas.openxmlformats.org/officeDocument/2006/relationships/image" Target="../media/image150.png"/><Relationship Id="rId3" Type="http://schemas.openxmlformats.org/officeDocument/2006/relationships/image" Target="../media/image44.svg"/><Relationship Id="rId21" Type="http://schemas.openxmlformats.org/officeDocument/2006/relationships/image" Target="../media/image148.png"/><Relationship Id="rId7" Type="http://schemas.openxmlformats.org/officeDocument/2006/relationships/customXml" Target="../ink/ink93.xml"/><Relationship Id="rId12" Type="http://schemas.openxmlformats.org/officeDocument/2006/relationships/image" Target="../media/image144.png"/><Relationship Id="rId17" Type="http://schemas.openxmlformats.org/officeDocument/2006/relationships/customXml" Target="../ink/ink98.xml"/><Relationship Id="rId25" Type="http://schemas.openxmlformats.org/officeDocument/2006/relationships/customXml" Target="../ink/ink103.xml"/><Relationship Id="rId2" Type="http://schemas.openxmlformats.org/officeDocument/2006/relationships/image" Target="../media/image2.jpeg"/><Relationship Id="rId16" Type="http://schemas.openxmlformats.org/officeDocument/2006/relationships/image" Target="../media/image146.png"/><Relationship Id="rId20" Type="http://schemas.openxmlformats.org/officeDocument/2006/relationships/customXml" Target="../ink/ink100.xml"/><Relationship Id="rId29" Type="http://schemas.openxmlformats.org/officeDocument/2006/relationships/image" Target="../media/image1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1.png"/><Relationship Id="rId11" Type="http://schemas.openxmlformats.org/officeDocument/2006/relationships/customXml" Target="../ink/ink95.xml"/><Relationship Id="rId24" Type="http://schemas.openxmlformats.org/officeDocument/2006/relationships/image" Target="../media/image149.png"/><Relationship Id="rId32" Type="http://schemas.openxmlformats.org/officeDocument/2006/relationships/image" Target="../media/image97.png"/><Relationship Id="rId15" Type="http://schemas.openxmlformats.org/officeDocument/2006/relationships/customXml" Target="../ink/ink97.xml"/><Relationship Id="rId23" Type="http://schemas.openxmlformats.org/officeDocument/2006/relationships/customXml" Target="../ink/ink102.xml"/><Relationship Id="rId28" Type="http://schemas.openxmlformats.org/officeDocument/2006/relationships/customXml" Target="../ink/ink105.xml"/><Relationship Id="rId10" Type="http://schemas.openxmlformats.org/officeDocument/2006/relationships/image" Target="../media/image143.png"/><Relationship Id="rId19" Type="http://schemas.openxmlformats.org/officeDocument/2006/relationships/customXml" Target="../ink/ink99.xml"/><Relationship Id="rId31" Type="http://schemas.openxmlformats.org/officeDocument/2006/relationships/image" Target="../media/image152.png"/><Relationship Id="rId4" Type="http://schemas.openxmlformats.org/officeDocument/2006/relationships/customXml" Target="../ink/ink92.xml"/><Relationship Id="rId9" Type="http://schemas.openxmlformats.org/officeDocument/2006/relationships/customXml" Target="../ink/ink94.xml"/><Relationship Id="rId14" Type="http://schemas.openxmlformats.org/officeDocument/2006/relationships/image" Target="../media/image145.png"/><Relationship Id="rId22" Type="http://schemas.openxmlformats.org/officeDocument/2006/relationships/customXml" Target="../ink/ink101.xml"/><Relationship Id="rId27" Type="http://schemas.openxmlformats.org/officeDocument/2006/relationships/customXml" Target="../ink/ink104.xml"/><Relationship Id="rId30" Type="http://schemas.openxmlformats.org/officeDocument/2006/relationships/customXml" Target="../ink/ink106.xml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png"/><Relationship Id="rId13" Type="http://schemas.openxmlformats.org/officeDocument/2006/relationships/customXml" Target="../ink/ink111.xml"/><Relationship Id="rId18" Type="http://schemas.openxmlformats.org/officeDocument/2006/relationships/image" Target="../media/image160.png"/><Relationship Id="rId26" Type="http://schemas.openxmlformats.org/officeDocument/2006/relationships/image" Target="../media/image163.png"/><Relationship Id="rId3" Type="http://schemas.openxmlformats.org/officeDocument/2006/relationships/image" Target="../media/image44.svg"/><Relationship Id="rId21" Type="http://schemas.openxmlformats.org/officeDocument/2006/relationships/image" Target="../media/image161.png"/><Relationship Id="rId7" Type="http://schemas.openxmlformats.org/officeDocument/2006/relationships/customXml" Target="../ink/ink108.xml"/><Relationship Id="rId12" Type="http://schemas.openxmlformats.org/officeDocument/2006/relationships/image" Target="../media/image157.png"/><Relationship Id="rId17" Type="http://schemas.openxmlformats.org/officeDocument/2006/relationships/customXml" Target="../ink/ink113.xml"/><Relationship Id="rId25" Type="http://schemas.openxmlformats.org/officeDocument/2006/relationships/customXml" Target="../ink/ink118.xml"/><Relationship Id="rId2" Type="http://schemas.openxmlformats.org/officeDocument/2006/relationships/image" Target="../media/image2.jpeg"/><Relationship Id="rId16" Type="http://schemas.openxmlformats.org/officeDocument/2006/relationships/image" Target="../media/image159.png"/><Relationship Id="rId20" Type="http://schemas.openxmlformats.org/officeDocument/2006/relationships/customXml" Target="../ink/ink115.xml"/><Relationship Id="rId29" Type="http://schemas.openxmlformats.org/officeDocument/2006/relationships/image" Target="../media/image1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4.png"/><Relationship Id="rId11" Type="http://schemas.openxmlformats.org/officeDocument/2006/relationships/customXml" Target="../ink/ink110.xml"/><Relationship Id="rId24" Type="http://schemas.openxmlformats.org/officeDocument/2006/relationships/image" Target="../media/image162.png"/><Relationship Id="rId32" Type="http://schemas.openxmlformats.org/officeDocument/2006/relationships/image" Target="../media/image98.png"/><Relationship Id="rId15" Type="http://schemas.openxmlformats.org/officeDocument/2006/relationships/customXml" Target="../ink/ink112.xml"/><Relationship Id="rId23" Type="http://schemas.openxmlformats.org/officeDocument/2006/relationships/customXml" Target="../ink/ink117.xml"/><Relationship Id="rId28" Type="http://schemas.openxmlformats.org/officeDocument/2006/relationships/customXml" Target="../ink/ink120.xml"/><Relationship Id="rId10" Type="http://schemas.openxmlformats.org/officeDocument/2006/relationships/image" Target="../media/image156.png"/><Relationship Id="rId19" Type="http://schemas.openxmlformats.org/officeDocument/2006/relationships/customXml" Target="../ink/ink114.xml"/><Relationship Id="rId31" Type="http://schemas.openxmlformats.org/officeDocument/2006/relationships/image" Target="../media/image165.png"/><Relationship Id="rId4" Type="http://schemas.openxmlformats.org/officeDocument/2006/relationships/customXml" Target="../ink/ink107.xml"/><Relationship Id="rId9" Type="http://schemas.openxmlformats.org/officeDocument/2006/relationships/customXml" Target="../ink/ink109.xml"/><Relationship Id="rId14" Type="http://schemas.openxmlformats.org/officeDocument/2006/relationships/image" Target="../media/image158.png"/><Relationship Id="rId22" Type="http://schemas.openxmlformats.org/officeDocument/2006/relationships/customXml" Target="../ink/ink116.xml"/><Relationship Id="rId27" Type="http://schemas.openxmlformats.org/officeDocument/2006/relationships/customXml" Target="../ink/ink119.xml"/><Relationship Id="rId30" Type="http://schemas.openxmlformats.org/officeDocument/2006/relationships/customXml" Target="../ink/ink121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png"/><Relationship Id="rId13" Type="http://schemas.openxmlformats.org/officeDocument/2006/relationships/customXml" Target="../ink/ink126.xml"/><Relationship Id="rId18" Type="http://schemas.openxmlformats.org/officeDocument/2006/relationships/image" Target="../media/image160.png"/><Relationship Id="rId26" Type="http://schemas.openxmlformats.org/officeDocument/2006/relationships/customXml" Target="../ink/ink134.xml"/><Relationship Id="rId3" Type="http://schemas.openxmlformats.org/officeDocument/2006/relationships/image" Target="../media/image44.svg"/><Relationship Id="rId21" Type="http://schemas.openxmlformats.org/officeDocument/2006/relationships/image" Target="../media/image161.png"/><Relationship Id="rId7" Type="http://schemas.openxmlformats.org/officeDocument/2006/relationships/customXml" Target="../ink/ink123.xml"/><Relationship Id="rId12" Type="http://schemas.openxmlformats.org/officeDocument/2006/relationships/image" Target="../media/image157.png"/><Relationship Id="rId17" Type="http://schemas.openxmlformats.org/officeDocument/2006/relationships/customXml" Target="../ink/ink128.xml"/><Relationship Id="rId25" Type="http://schemas.openxmlformats.org/officeDocument/2006/relationships/customXml" Target="../ink/ink133.xml"/><Relationship Id="rId2" Type="http://schemas.openxmlformats.org/officeDocument/2006/relationships/image" Target="../media/image2.jpeg"/><Relationship Id="rId16" Type="http://schemas.openxmlformats.org/officeDocument/2006/relationships/image" Target="../media/image159.png"/><Relationship Id="rId20" Type="http://schemas.openxmlformats.org/officeDocument/2006/relationships/customXml" Target="../ink/ink130.xml"/><Relationship Id="rId29" Type="http://schemas.openxmlformats.org/officeDocument/2006/relationships/image" Target="../media/image1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4.png"/><Relationship Id="rId11" Type="http://schemas.openxmlformats.org/officeDocument/2006/relationships/customXml" Target="../ink/ink125.xml"/><Relationship Id="rId24" Type="http://schemas.openxmlformats.org/officeDocument/2006/relationships/image" Target="../media/image162.png"/><Relationship Id="rId15" Type="http://schemas.openxmlformats.org/officeDocument/2006/relationships/customXml" Target="../ink/ink127.xml"/><Relationship Id="rId23" Type="http://schemas.openxmlformats.org/officeDocument/2006/relationships/customXml" Target="../ink/ink132.xml"/><Relationship Id="rId28" Type="http://schemas.openxmlformats.org/officeDocument/2006/relationships/customXml" Target="../ink/ink135.xml"/><Relationship Id="rId10" Type="http://schemas.openxmlformats.org/officeDocument/2006/relationships/image" Target="../media/image156.png"/><Relationship Id="rId19" Type="http://schemas.openxmlformats.org/officeDocument/2006/relationships/customXml" Target="../ink/ink129.xml"/><Relationship Id="rId4" Type="http://schemas.openxmlformats.org/officeDocument/2006/relationships/customXml" Target="../ink/ink122.xml"/><Relationship Id="rId9" Type="http://schemas.openxmlformats.org/officeDocument/2006/relationships/customXml" Target="../ink/ink124.xml"/><Relationship Id="rId14" Type="http://schemas.openxmlformats.org/officeDocument/2006/relationships/image" Target="../media/image158.png"/><Relationship Id="rId22" Type="http://schemas.openxmlformats.org/officeDocument/2006/relationships/customXml" Target="../ink/ink131.xml"/><Relationship Id="rId27" Type="http://schemas.openxmlformats.org/officeDocument/2006/relationships/image" Target="../media/image164.png"/><Relationship Id="rId30" Type="http://schemas.openxmlformats.org/officeDocument/2006/relationships/image" Target="../media/image99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png"/><Relationship Id="rId13" Type="http://schemas.openxmlformats.org/officeDocument/2006/relationships/customXml" Target="../ink/ink140.xml"/><Relationship Id="rId18" Type="http://schemas.openxmlformats.org/officeDocument/2006/relationships/image" Target="../media/image160.png"/><Relationship Id="rId26" Type="http://schemas.openxmlformats.org/officeDocument/2006/relationships/customXml" Target="../ink/ink148.xml"/><Relationship Id="rId3" Type="http://schemas.openxmlformats.org/officeDocument/2006/relationships/image" Target="../media/image44.svg"/><Relationship Id="rId21" Type="http://schemas.openxmlformats.org/officeDocument/2006/relationships/image" Target="../media/image161.png"/><Relationship Id="rId7" Type="http://schemas.openxmlformats.org/officeDocument/2006/relationships/customXml" Target="../ink/ink137.xml"/><Relationship Id="rId12" Type="http://schemas.openxmlformats.org/officeDocument/2006/relationships/image" Target="../media/image157.png"/><Relationship Id="rId17" Type="http://schemas.openxmlformats.org/officeDocument/2006/relationships/customXml" Target="../ink/ink142.xml"/><Relationship Id="rId25" Type="http://schemas.openxmlformats.org/officeDocument/2006/relationships/customXml" Target="../ink/ink147.xml"/><Relationship Id="rId2" Type="http://schemas.openxmlformats.org/officeDocument/2006/relationships/image" Target="../media/image2.jpeg"/><Relationship Id="rId16" Type="http://schemas.openxmlformats.org/officeDocument/2006/relationships/image" Target="../media/image159.png"/><Relationship Id="rId20" Type="http://schemas.openxmlformats.org/officeDocument/2006/relationships/customXml" Target="../ink/ink144.xml"/><Relationship Id="rId29" Type="http://schemas.openxmlformats.org/officeDocument/2006/relationships/image" Target="../media/image1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4.png"/><Relationship Id="rId11" Type="http://schemas.openxmlformats.org/officeDocument/2006/relationships/customXml" Target="../ink/ink139.xml"/><Relationship Id="rId24" Type="http://schemas.openxmlformats.org/officeDocument/2006/relationships/image" Target="../media/image162.png"/><Relationship Id="rId15" Type="http://schemas.openxmlformats.org/officeDocument/2006/relationships/customXml" Target="../ink/ink141.xml"/><Relationship Id="rId23" Type="http://schemas.openxmlformats.org/officeDocument/2006/relationships/customXml" Target="../ink/ink146.xml"/><Relationship Id="rId28" Type="http://schemas.openxmlformats.org/officeDocument/2006/relationships/customXml" Target="../ink/ink149.xml"/><Relationship Id="rId10" Type="http://schemas.openxmlformats.org/officeDocument/2006/relationships/image" Target="../media/image156.png"/><Relationship Id="rId19" Type="http://schemas.openxmlformats.org/officeDocument/2006/relationships/customXml" Target="../ink/ink143.xml"/><Relationship Id="rId4" Type="http://schemas.openxmlformats.org/officeDocument/2006/relationships/customXml" Target="../ink/ink136.xml"/><Relationship Id="rId9" Type="http://schemas.openxmlformats.org/officeDocument/2006/relationships/customXml" Target="../ink/ink138.xml"/><Relationship Id="rId14" Type="http://schemas.openxmlformats.org/officeDocument/2006/relationships/image" Target="../media/image158.png"/><Relationship Id="rId22" Type="http://schemas.openxmlformats.org/officeDocument/2006/relationships/customXml" Target="../ink/ink145.xml"/><Relationship Id="rId27" Type="http://schemas.openxmlformats.org/officeDocument/2006/relationships/image" Target="../media/image164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png"/><Relationship Id="rId13" Type="http://schemas.openxmlformats.org/officeDocument/2006/relationships/customXml" Target="../ink/ink154.xml"/><Relationship Id="rId18" Type="http://schemas.openxmlformats.org/officeDocument/2006/relationships/image" Target="../media/image160.png"/><Relationship Id="rId26" Type="http://schemas.openxmlformats.org/officeDocument/2006/relationships/customXml" Target="../ink/ink162.xml"/><Relationship Id="rId3" Type="http://schemas.openxmlformats.org/officeDocument/2006/relationships/image" Target="../media/image44.svg"/><Relationship Id="rId21" Type="http://schemas.openxmlformats.org/officeDocument/2006/relationships/image" Target="../media/image161.png"/><Relationship Id="rId7" Type="http://schemas.openxmlformats.org/officeDocument/2006/relationships/customXml" Target="../ink/ink151.xml"/><Relationship Id="rId12" Type="http://schemas.openxmlformats.org/officeDocument/2006/relationships/image" Target="../media/image157.png"/><Relationship Id="rId17" Type="http://schemas.openxmlformats.org/officeDocument/2006/relationships/customXml" Target="../ink/ink156.xml"/><Relationship Id="rId25" Type="http://schemas.openxmlformats.org/officeDocument/2006/relationships/customXml" Target="../ink/ink161.xml"/><Relationship Id="rId2" Type="http://schemas.openxmlformats.org/officeDocument/2006/relationships/image" Target="../media/image2.jpeg"/><Relationship Id="rId16" Type="http://schemas.openxmlformats.org/officeDocument/2006/relationships/image" Target="../media/image159.png"/><Relationship Id="rId20" Type="http://schemas.openxmlformats.org/officeDocument/2006/relationships/customXml" Target="../ink/ink158.xml"/><Relationship Id="rId29" Type="http://schemas.openxmlformats.org/officeDocument/2006/relationships/image" Target="../media/image1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4.png"/><Relationship Id="rId11" Type="http://schemas.openxmlformats.org/officeDocument/2006/relationships/customXml" Target="../ink/ink153.xml"/><Relationship Id="rId24" Type="http://schemas.openxmlformats.org/officeDocument/2006/relationships/image" Target="../media/image162.png"/><Relationship Id="rId15" Type="http://schemas.openxmlformats.org/officeDocument/2006/relationships/customXml" Target="../ink/ink155.xml"/><Relationship Id="rId23" Type="http://schemas.openxmlformats.org/officeDocument/2006/relationships/customXml" Target="../ink/ink160.xml"/><Relationship Id="rId28" Type="http://schemas.openxmlformats.org/officeDocument/2006/relationships/customXml" Target="../ink/ink163.xml"/><Relationship Id="rId10" Type="http://schemas.openxmlformats.org/officeDocument/2006/relationships/image" Target="../media/image156.png"/><Relationship Id="rId19" Type="http://schemas.openxmlformats.org/officeDocument/2006/relationships/customXml" Target="../ink/ink157.xml"/><Relationship Id="rId4" Type="http://schemas.openxmlformats.org/officeDocument/2006/relationships/customXml" Target="../ink/ink150.xml"/><Relationship Id="rId9" Type="http://schemas.openxmlformats.org/officeDocument/2006/relationships/customXml" Target="../ink/ink152.xml"/><Relationship Id="rId14" Type="http://schemas.openxmlformats.org/officeDocument/2006/relationships/image" Target="../media/image158.png"/><Relationship Id="rId22" Type="http://schemas.openxmlformats.org/officeDocument/2006/relationships/customXml" Target="../ink/ink159.xml"/><Relationship Id="rId27" Type="http://schemas.openxmlformats.org/officeDocument/2006/relationships/image" Target="../media/image164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png"/><Relationship Id="rId13" Type="http://schemas.openxmlformats.org/officeDocument/2006/relationships/customXml" Target="../ink/ink168.xml"/><Relationship Id="rId18" Type="http://schemas.openxmlformats.org/officeDocument/2006/relationships/image" Target="../media/image160.png"/><Relationship Id="rId26" Type="http://schemas.openxmlformats.org/officeDocument/2006/relationships/customXml" Target="../ink/ink176.xml"/><Relationship Id="rId3" Type="http://schemas.openxmlformats.org/officeDocument/2006/relationships/image" Target="../media/image44.svg"/><Relationship Id="rId21" Type="http://schemas.openxmlformats.org/officeDocument/2006/relationships/image" Target="../media/image161.png"/><Relationship Id="rId7" Type="http://schemas.openxmlformats.org/officeDocument/2006/relationships/customXml" Target="../ink/ink165.xml"/><Relationship Id="rId12" Type="http://schemas.openxmlformats.org/officeDocument/2006/relationships/image" Target="../media/image157.png"/><Relationship Id="rId17" Type="http://schemas.openxmlformats.org/officeDocument/2006/relationships/customXml" Target="../ink/ink170.xml"/><Relationship Id="rId25" Type="http://schemas.openxmlformats.org/officeDocument/2006/relationships/customXml" Target="../ink/ink175.xml"/><Relationship Id="rId2" Type="http://schemas.openxmlformats.org/officeDocument/2006/relationships/image" Target="../media/image2.jpeg"/><Relationship Id="rId16" Type="http://schemas.openxmlformats.org/officeDocument/2006/relationships/image" Target="../media/image159.png"/><Relationship Id="rId20" Type="http://schemas.openxmlformats.org/officeDocument/2006/relationships/customXml" Target="../ink/ink172.xml"/><Relationship Id="rId29" Type="http://schemas.openxmlformats.org/officeDocument/2006/relationships/image" Target="../media/image1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4.png"/><Relationship Id="rId11" Type="http://schemas.openxmlformats.org/officeDocument/2006/relationships/customXml" Target="../ink/ink167.xml"/><Relationship Id="rId24" Type="http://schemas.openxmlformats.org/officeDocument/2006/relationships/image" Target="../media/image162.png"/><Relationship Id="rId15" Type="http://schemas.openxmlformats.org/officeDocument/2006/relationships/customXml" Target="../ink/ink169.xml"/><Relationship Id="rId23" Type="http://schemas.openxmlformats.org/officeDocument/2006/relationships/customXml" Target="../ink/ink174.xml"/><Relationship Id="rId28" Type="http://schemas.openxmlformats.org/officeDocument/2006/relationships/customXml" Target="../ink/ink177.xml"/><Relationship Id="rId10" Type="http://schemas.openxmlformats.org/officeDocument/2006/relationships/image" Target="../media/image156.png"/><Relationship Id="rId19" Type="http://schemas.openxmlformats.org/officeDocument/2006/relationships/customXml" Target="../ink/ink171.xml"/><Relationship Id="rId4" Type="http://schemas.openxmlformats.org/officeDocument/2006/relationships/customXml" Target="../ink/ink164.xml"/><Relationship Id="rId9" Type="http://schemas.openxmlformats.org/officeDocument/2006/relationships/customXml" Target="../ink/ink166.xml"/><Relationship Id="rId14" Type="http://schemas.openxmlformats.org/officeDocument/2006/relationships/image" Target="../media/image158.png"/><Relationship Id="rId22" Type="http://schemas.openxmlformats.org/officeDocument/2006/relationships/customXml" Target="../ink/ink173.xml"/><Relationship Id="rId27" Type="http://schemas.openxmlformats.org/officeDocument/2006/relationships/image" Target="../media/image164.png"/><Relationship Id="rId30" Type="http://schemas.openxmlformats.org/officeDocument/2006/relationships/image" Target="../media/image100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png"/><Relationship Id="rId13" Type="http://schemas.openxmlformats.org/officeDocument/2006/relationships/customXml" Target="../ink/ink182.xml"/><Relationship Id="rId18" Type="http://schemas.openxmlformats.org/officeDocument/2006/relationships/image" Target="../media/image160.png"/><Relationship Id="rId26" Type="http://schemas.openxmlformats.org/officeDocument/2006/relationships/customXml" Target="../ink/ink190.xml"/><Relationship Id="rId3" Type="http://schemas.openxmlformats.org/officeDocument/2006/relationships/image" Target="../media/image44.svg"/><Relationship Id="rId21" Type="http://schemas.openxmlformats.org/officeDocument/2006/relationships/image" Target="../media/image161.png"/><Relationship Id="rId7" Type="http://schemas.openxmlformats.org/officeDocument/2006/relationships/customXml" Target="../ink/ink179.xml"/><Relationship Id="rId12" Type="http://schemas.openxmlformats.org/officeDocument/2006/relationships/image" Target="../media/image157.png"/><Relationship Id="rId17" Type="http://schemas.openxmlformats.org/officeDocument/2006/relationships/customXml" Target="../ink/ink184.xml"/><Relationship Id="rId25" Type="http://schemas.openxmlformats.org/officeDocument/2006/relationships/customXml" Target="../ink/ink189.xml"/><Relationship Id="rId2" Type="http://schemas.openxmlformats.org/officeDocument/2006/relationships/image" Target="../media/image2.jpeg"/><Relationship Id="rId16" Type="http://schemas.openxmlformats.org/officeDocument/2006/relationships/image" Target="../media/image159.png"/><Relationship Id="rId20" Type="http://schemas.openxmlformats.org/officeDocument/2006/relationships/customXml" Target="../ink/ink186.xml"/><Relationship Id="rId29" Type="http://schemas.openxmlformats.org/officeDocument/2006/relationships/image" Target="../media/image1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4.png"/><Relationship Id="rId11" Type="http://schemas.openxmlformats.org/officeDocument/2006/relationships/customXml" Target="../ink/ink181.xml"/><Relationship Id="rId24" Type="http://schemas.openxmlformats.org/officeDocument/2006/relationships/image" Target="../media/image162.png"/><Relationship Id="rId15" Type="http://schemas.openxmlformats.org/officeDocument/2006/relationships/customXml" Target="../ink/ink183.xml"/><Relationship Id="rId23" Type="http://schemas.openxmlformats.org/officeDocument/2006/relationships/customXml" Target="../ink/ink188.xml"/><Relationship Id="rId28" Type="http://schemas.openxmlformats.org/officeDocument/2006/relationships/customXml" Target="../ink/ink191.xml"/><Relationship Id="rId10" Type="http://schemas.openxmlformats.org/officeDocument/2006/relationships/image" Target="../media/image156.png"/><Relationship Id="rId19" Type="http://schemas.openxmlformats.org/officeDocument/2006/relationships/customXml" Target="../ink/ink185.xml"/><Relationship Id="rId4" Type="http://schemas.openxmlformats.org/officeDocument/2006/relationships/customXml" Target="../ink/ink178.xml"/><Relationship Id="rId9" Type="http://schemas.openxmlformats.org/officeDocument/2006/relationships/customXml" Target="../ink/ink180.xml"/><Relationship Id="rId14" Type="http://schemas.openxmlformats.org/officeDocument/2006/relationships/image" Target="../media/image158.png"/><Relationship Id="rId22" Type="http://schemas.openxmlformats.org/officeDocument/2006/relationships/customXml" Target="../ink/ink187.xml"/><Relationship Id="rId27" Type="http://schemas.openxmlformats.org/officeDocument/2006/relationships/image" Target="../media/image164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5.png"/><Relationship Id="rId13" Type="http://schemas.openxmlformats.org/officeDocument/2006/relationships/customXml" Target="../ink/ink196.xml"/><Relationship Id="rId18" Type="http://schemas.openxmlformats.org/officeDocument/2006/relationships/image" Target="../media/image160.png"/><Relationship Id="rId26" Type="http://schemas.openxmlformats.org/officeDocument/2006/relationships/image" Target="../media/image102.png"/><Relationship Id="rId3" Type="http://schemas.openxmlformats.org/officeDocument/2006/relationships/image" Target="../media/image44.svg"/><Relationship Id="rId21" Type="http://schemas.openxmlformats.org/officeDocument/2006/relationships/image" Target="../media/image161.png"/><Relationship Id="rId7" Type="http://schemas.openxmlformats.org/officeDocument/2006/relationships/customXml" Target="../ink/ink193.xml"/><Relationship Id="rId12" Type="http://schemas.openxmlformats.org/officeDocument/2006/relationships/image" Target="../media/image157.png"/><Relationship Id="rId17" Type="http://schemas.openxmlformats.org/officeDocument/2006/relationships/customXml" Target="../ink/ink198.xml"/><Relationship Id="rId25" Type="http://schemas.openxmlformats.org/officeDocument/2006/relationships/customXml" Target="../ink/ink203.xml"/><Relationship Id="rId2" Type="http://schemas.openxmlformats.org/officeDocument/2006/relationships/image" Target="../media/image2.jpeg"/><Relationship Id="rId16" Type="http://schemas.openxmlformats.org/officeDocument/2006/relationships/image" Target="../media/image159.png"/><Relationship Id="rId20" Type="http://schemas.openxmlformats.org/officeDocument/2006/relationships/customXml" Target="../ink/ink20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4.png"/><Relationship Id="rId11" Type="http://schemas.openxmlformats.org/officeDocument/2006/relationships/customXml" Target="../ink/ink195.xml"/><Relationship Id="rId24" Type="http://schemas.openxmlformats.org/officeDocument/2006/relationships/image" Target="../media/image162.png"/><Relationship Id="rId15" Type="http://schemas.openxmlformats.org/officeDocument/2006/relationships/customXml" Target="../ink/ink197.xml"/><Relationship Id="rId23" Type="http://schemas.openxmlformats.org/officeDocument/2006/relationships/customXml" Target="../ink/ink202.xml"/><Relationship Id="rId10" Type="http://schemas.openxmlformats.org/officeDocument/2006/relationships/image" Target="../media/image156.png"/><Relationship Id="rId19" Type="http://schemas.openxmlformats.org/officeDocument/2006/relationships/customXml" Target="../ink/ink199.xml"/><Relationship Id="rId4" Type="http://schemas.openxmlformats.org/officeDocument/2006/relationships/customXml" Target="../ink/ink192.xml"/><Relationship Id="rId9" Type="http://schemas.openxmlformats.org/officeDocument/2006/relationships/customXml" Target="../ink/ink194.xml"/><Relationship Id="rId14" Type="http://schemas.openxmlformats.org/officeDocument/2006/relationships/image" Target="../media/image158.png"/><Relationship Id="rId22" Type="http://schemas.openxmlformats.org/officeDocument/2006/relationships/customXml" Target="../ink/ink201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hyperlink" Target="mailto:portaldetransparencia@prefeitura.sp.gov.br" TargetMode="External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0" y="2890391"/>
            <a:ext cx="75148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 Hv BT" panose="020B0702020204020204" pitchFamily="34" charset="0"/>
              </a:rPr>
              <a:t>Indicador de Transparência Ativa – ITA</a:t>
            </a:r>
          </a:p>
          <a:p>
            <a:r>
              <a:rPr lang="pt-BR" sz="4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 Hv BT" panose="020B0702020204020204" pitchFamily="34" charset="0"/>
              </a:rPr>
              <a:t>Botão: Participação Social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7982EA8B-9A7F-5280-0C65-F37C3B6754C1}"/>
              </a:ext>
            </a:extLst>
          </p:cNvPr>
          <p:cNvSpPr txBox="1"/>
          <p:nvPr/>
        </p:nvSpPr>
        <p:spPr>
          <a:xfrm>
            <a:off x="0" y="4295894"/>
            <a:ext cx="405765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i="0" u="none" strike="noStrike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 Hv BT" panose="020B0702020204020204"/>
              </a:rPr>
              <a:t>Tassia Vieira l Assessora - DTA</a:t>
            </a:r>
            <a:r>
              <a:rPr lang="pt-BR" sz="1800" b="0" i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utura Hv BT" panose="020B0702020204020204"/>
              </a:rPr>
              <a:t>​</a:t>
            </a:r>
            <a:endParaRPr lang="pt-BR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1195183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526711" y="325372"/>
            <a:ext cx="5255796" cy="70788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4000" b="1">
                <a:solidFill>
                  <a:schemeClr val="tx2"/>
                </a:solidFill>
                <a:latin typeface="Century Gothic"/>
                <a:ea typeface="Calibri"/>
                <a:cs typeface="Calibri"/>
              </a:rPr>
              <a:t>Participação Social</a:t>
            </a:r>
            <a:endParaRPr lang="pt-BR" sz="4000" b="1" dirty="0">
              <a:solidFill>
                <a:schemeClr val="tx2"/>
              </a:solidFill>
              <a:latin typeface="Century Gothic" panose="020B050202020202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523096" y="1143547"/>
            <a:ext cx="9199673" cy="13234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1600" dirty="0">
                <a:latin typeface="Times New Roman"/>
                <a:ea typeface="+mn-lt"/>
                <a:cs typeface="Times New Roman"/>
              </a:rPr>
              <a:t>Nesse botão encontram-se informações sobre os mecanismos de participação social incluindo conselhos e órgãos colegiados, conferências, audiências públicas, consultas públicas, eventos e ações de promoção da cidadania, além da relação de fundos públicos geridos pelo órgão/entidade.</a:t>
            </a:r>
            <a:endParaRPr lang="en-US" sz="1600" dirty="0">
              <a:latin typeface="Times New Roman"/>
              <a:cs typeface="Times New Roman"/>
            </a:endParaRPr>
          </a:p>
          <a:p>
            <a:endParaRPr lang="pt-BR" sz="1600" dirty="0">
              <a:latin typeface="Times New Roman"/>
              <a:ea typeface="Calibri"/>
              <a:cs typeface="Times New Roman"/>
            </a:endParaRPr>
          </a:p>
          <a:p>
            <a:r>
              <a:rPr lang="pt-BR" sz="1600" dirty="0">
                <a:latin typeface="Times New Roman"/>
                <a:ea typeface="Calibri"/>
                <a:cs typeface="Times New Roman"/>
              </a:rPr>
              <a:t>As 6 seções obrigatórias, são: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6773778" y="3050942"/>
            <a:ext cx="23702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>
                <a:solidFill>
                  <a:schemeClr val="bg1"/>
                </a:solidFill>
              </a:rPr>
              <a:t>imagem</a:t>
            </a:r>
          </a:p>
        </p:txBody>
      </p:sp>
      <p:pic>
        <p:nvPicPr>
          <p:cNvPr id="20" name="Imagem 19">
            <a:extLst>
              <a:ext uri="{FF2B5EF4-FFF2-40B4-BE49-F238E27FC236}">
                <a16:creationId xmlns:a16="http://schemas.microsoft.com/office/drawing/2014/main" id="{30298562-414F-A10D-A638-E4E670E6012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250"/>
          <a:stretch>
            <a:fillRect/>
          </a:stretch>
        </p:blipFill>
        <p:spPr>
          <a:xfrm>
            <a:off x="995722" y="2745392"/>
            <a:ext cx="2717901" cy="852158"/>
          </a:xfrm>
          <a:prstGeom prst="roundRect">
            <a:avLst>
              <a:gd name="adj" fmla="val 16667"/>
            </a:avLst>
          </a:prstGeom>
          <a:ln w="12700">
            <a:solidFill>
              <a:srgbClr val="3E5378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3" name="Elipse 12">
            <a:extLst>
              <a:ext uri="{FF2B5EF4-FFF2-40B4-BE49-F238E27FC236}">
                <a16:creationId xmlns:a16="http://schemas.microsoft.com/office/drawing/2014/main" id="{0E9F5EF2-374C-3149-E85E-E641A21003B3}"/>
              </a:ext>
            </a:extLst>
          </p:cNvPr>
          <p:cNvSpPr/>
          <p:nvPr/>
        </p:nvSpPr>
        <p:spPr>
          <a:xfrm>
            <a:off x="840494" y="2592159"/>
            <a:ext cx="306059" cy="295818"/>
          </a:xfrm>
          <a:prstGeom prst="ellipse">
            <a:avLst/>
          </a:prstGeom>
          <a:solidFill>
            <a:srgbClr val="3E5378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600" b="1"/>
              <a:t>1</a:t>
            </a:r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DB0B45BF-62D9-98EC-C5E8-5C1665FD615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494" r="24222"/>
          <a:stretch>
            <a:fillRect/>
          </a:stretch>
        </p:blipFill>
        <p:spPr>
          <a:xfrm>
            <a:off x="4079789" y="2732720"/>
            <a:ext cx="2090616" cy="910930"/>
          </a:xfrm>
          <a:prstGeom prst="roundRect">
            <a:avLst>
              <a:gd name="adj" fmla="val 16667"/>
            </a:avLst>
          </a:prstGeom>
          <a:ln>
            <a:solidFill>
              <a:srgbClr val="3E5378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4" name="Elipse 13">
            <a:extLst>
              <a:ext uri="{FF2B5EF4-FFF2-40B4-BE49-F238E27FC236}">
                <a16:creationId xmlns:a16="http://schemas.microsoft.com/office/drawing/2014/main" id="{8D369233-52FB-00A8-69E2-F3CA47AF50C9}"/>
              </a:ext>
            </a:extLst>
          </p:cNvPr>
          <p:cNvSpPr/>
          <p:nvPr/>
        </p:nvSpPr>
        <p:spPr>
          <a:xfrm>
            <a:off x="3928574" y="2569096"/>
            <a:ext cx="306059" cy="295818"/>
          </a:xfrm>
          <a:prstGeom prst="ellipse">
            <a:avLst/>
          </a:prstGeom>
          <a:solidFill>
            <a:srgbClr val="3E5378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600" b="1" dirty="0"/>
              <a:t>2</a:t>
            </a:r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FA262230-D250-EABB-F13E-C1C74DB53D4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6463"/>
          <a:stretch>
            <a:fillRect/>
          </a:stretch>
        </p:blipFill>
        <p:spPr>
          <a:xfrm>
            <a:off x="6842578" y="2723561"/>
            <a:ext cx="2291396" cy="923209"/>
          </a:xfrm>
          <a:prstGeom prst="roundRect">
            <a:avLst>
              <a:gd name="adj" fmla="val 16667"/>
            </a:avLst>
          </a:prstGeom>
          <a:ln>
            <a:solidFill>
              <a:srgbClr val="3E5378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5" name="Elipse 14">
            <a:extLst>
              <a:ext uri="{FF2B5EF4-FFF2-40B4-BE49-F238E27FC236}">
                <a16:creationId xmlns:a16="http://schemas.microsoft.com/office/drawing/2014/main" id="{6DF7B11C-C99E-FAA5-9C05-F346F1F5F853}"/>
              </a:ext>
            </a:extLst>
          </p:cNvPr>
          <p:cNvSpPr/>
          <p:nvPr/>
        </p:nvSpPr>
        <p:spPr>
          <a:xfrm>
            <a:off x="6690932" y="2596300"/>
            <a:ext cx="306059" cy="295818"/>
          </a:xfrm>
          <a:prstGeom prst="ellipse">
            <a:avLst/>
          </a:prstGeom>
          <a:solidFill>
            <a:srgbClr val="3E5378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600" b="1" dirty="0"/>
              <a:t>3</a:t>
            </a:r>
          </a:p>
        </p:txBody>
      </p:sp>
      <p:pic>
        <p:nvPicPr>
          <p:cNvPr id="26" name="Imagem 25">
            <a:extLst>
              <a:ext uri="{FF2B5EF4-FFF2-40B4-BE49-F238E27FC236}">
                <a16:creationId xmlns:a16="http://schemas.microsoft.com/office/drawing/2014/main" id="{AF54D0D8-9036-8B60-3FB4-5A7F0C682F3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2413" b="10222"/>
          <a:stretch>
            <a:fillRect/>
          </a:stretch>
        </p:blipFill>
        <p:spPr>
          <a:xfrm>
            <a:off x="998514" y="4455185"/>
            <a:ext cx="2217141" cy="917494"/>
          </a:xfrm>
          <a:prstGeom prst="roundRect">
            <a:avLst>
              <a:gd name="adj" fmla="val 16667"/>
            </a:avLst>
          </a:prstGeom>
          <a:ln>
            <a:solidFill>
              <a:srgbClr val="3E5378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6" name="Elipse 15">
            <a:extLst>
              <a:ext uri="{FF2B5EF4-FFF2-40B4-BE49-F238E27FC236}">
                <a16:creationId xmlns:a16="http://schemas.microsoft.com/office/drawing/2014/main" id="{588C93E0-E837-2573-C1DC-D3F97ECF6BEA}"/>
              </a:ext>
            </a:extLst>
          </p:cNvPr>
          <p:cNvSpPr/>
          <p:nvPr/>
        </p:nvSpPr>
        <p:spPr>
          <a:xfrm>
            <a:off x="840494" y="4294144"/>
            <a:ext cx="306059" cy="295818"/>
          </a:xfrm>
          <a:prstGeom prst="ellipse">
            <a:avLst/>
          </a:prstGeom>
          <a:solidFill>
            <a:srgbClr val="3E5378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600" b="1" dirty="0"/>
              <a:t>4</a:t>
            </a:r>
          </a:p>
        </p:txBody>
      </p:sp>
      <p:pic>
        <p:nvPicPr>
          <p:cNvPr id="28" name="Imagem 27">
            <a:extLst>
              <a:ext uri="{FF2B5EF4-FFF2-40B4-BE49-F238E27FC236}">
                <a16:creationId xmlns:a16="http://schemas.microsoft.com/office/drawing/2014/main" id="{17EC672E-6109-E5EE-A3B9-A4406CA24D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79790" y="4454981"/>
            <a:ext cx="2090615" cy="943658"/>
          </a:xfrm>
          <a:prstGeom prst="roundRect">
            <a:avLst>
              <a:gd name="adj" fmla="val 16667"/>
            </a:avLst>
          </a:prstGeom>
          <a:ln>
            <a:solidFill>
              <a:srgbClr val="3E5378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7" name="Elipse 16">
            <a:extLst>
              <a:ext uri="{FF2B5EF4-FFF2-40B4-BE49-F238E27FC236}">
                <a16:creationId xmlns:a16="http://schemas.microsoft.com/office/drawing/2014/main" id="{4D5DF53C-4C65-A8BA-711E-33F0C66582B5}"/>
              </a:ext>
            </a:extLst>
          </p:cNvPr>
          <p:cNvSpPr/>
          <p:nvPr/>
        </p:nvSpPr>
        <p:spPr>
          <a:xfrm>
            <a:off x="3920840" y="4304955"/>
            <a:ext cx="306059" cy="295818"/>
          </a:xfrm>
          <a:prstGeom prst="ellipse">
            <a:avLst/>
          </a:prstGeom>
          <a:solidFill>
            <a:srgbClr val="3E5378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600" b="1" dirty="0"/>
              <a:t>5</a:t>
            </a:r>
          </a:p>
        </p:txBody>
      </p:sp>
      <p:pic>
        <p:nvPicPr>
          <p:cNvPr id="30" name="Imagem 29">
            <a:extLst>
              <a:ext uri="{FF2B5EF4-FFF2-40B4-BE49-F238E27FC236}">
                <a16:creationId xmlns:a16="http://schemas.microsoft.com/office/drawing/2014/main" id="{F51557AD-E378-15C6-48EC-198643AFDCE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45511" y="4432027"/>
            <a:ext cx="2298489" cy="944026"/>
          </a:xfrm>
          <a:prstGeom prst="roundRect">
            <a:avLst>
              <a:gd name="adj" fmla="val 16667"/>
            </a:avLst>
          </a:prstGeom>
          <a:ln>
            <a:solidFill>
              <a:srgbClr val="3E5378"/>
            </a:solidFill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8" name="Elipse 17">
            <a:extLst>
              <a:ext uri="{FF2B5EF4-FFF2-40B4-BE49-F238E27FC236}">
                <a16:creationId xmlns:a16="http://schemas.microsoft.com/office/drawing/2014/main" id="{D4E11370-90B7-D47E-2637-A8B478FF3407}"/>
              </a:ext>
            </a:extLst>
          </p:cNvPr>
          <p:cNvSpPr/>
          <p:nvPr/>
        </p:nvSpPr>
        <p:spPr>
          <a:xfrm>
            <a:off x="6609926" y="4289751"/>
            <a:ext cx="306059" cy="295818"/>
          </a:xfrm>
          <a:prstGeom prst="ellipse">
            <a:avLst/>
          </a:prstGeom>
          <a:solidFill>
            <a:srgbClr val="3E5378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1600" b="1" dirty="0"/>
              <a:t>6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66858D3-DAFB-B96B-4448-E4BE57BA4210}"/>
              </a:ext>
            </a:extLst>
          </p:cNvPr>
          <p:cNvSpPr/>
          <p:nvPr/>
        </p:nvSpPr>
        <p:spPr>
          <a:xfrm>
            <a:off x="0" y="6366479"/>
            <a:ext cx="10739017" cy="491615"/>
          </a:xfrm>
          <a:prstGeom prst="rect">
            <a:avLst/>
          </a:prstGeom>
          <a:solidFill>
            <a:srgbClr val="3E5378"/>
          </a:solidFill>
          <a:ln>
            <a:solidFill>
              <a:srgbClr val="3E537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3E5378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793783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48327A-FE13-DB16-3C5C-1BF2F4FD94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119CDA71-389E-4FB3-0453-9CAD6EA6A138}"/>
              </a:ext>
            </a:extLst>
          </p:cNvPr>
          <p:cNvSpPr/>
          <p:nvPr/>
        </p:nvSpPr>
        <p:spPr>
          <a:xfrm>
            <a:off x="0" y="0"/>
            <a:ext cx="1866900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B09BBF42-1C2F-8910-F78D-5F63FBC6A177}"/>
              </a:ext>
            </a:extLst>
          </p:cNvPr>
          <p:cNvSpPr/>
          <p:nvPr/>
        </p:nvSpPr>
        <p:spPr>
          <a:xfrm>
            <a:off x="1866900" y="5743595"/>
            <a:ext cx="10325100" cy="1114405"/>
          </a:xfrm>
          <a:prstGeom prst="rect">
            <a:avLst/>
          </a:prstGeom>
          <a:solidFill>
            <a:srgbClr val="3F53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FBF8ADDF-6851-5A2E-E307-30C32F036610}"/>
              </a:ext>
            </a:extLst>
          </p:cNvPr>
          <p:cNvSpPr txBox="1"/>
          <p:nvPr/>
        </p:nvSpPr>
        <p:spPr>
          <a:xfrm>
            <a:off x="4914900" y="0"/>
            <a:ext cx="32572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Repositório</a:t>
            </a:r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E2E5A2E6-A07D-7B0D-2006-A6B814BBF0D2}"/>
              </a:ext>
            </a:extLst>
          </p:cNvPr>
          <p:cNvSpPr/>
          <p:nvPr/>
        </p:nvSpPr>
        <p:spPr>
          <a:xfrm rot="16200000">
            <a:off x="1452553" y="1138209"/>
            <a:ext cx="438150" cy="390544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Gráfico 9" descr="Lupa">
            <a:extLst>
              <a:ext uri="{FF2B5EF4-FFF2-40B4-BE49-F238E27FC236}">
                <a16:creationId xmlns:a16="http://schemas.microsoft.com/office/drawing/2014/main" id="{276BC9BC-C4B8-578E-91A8-58D9971F24B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700" y="1047730"/>
            <a:ext cx="571500" cy="571500"/>
          </a:xfrm>
          <a:prstGeom prst="rect">
            <a:avLst/>
          </a:prstGeom>
        </p:spPr>
      </p:pic>
      <p:pic>
        <p:nvPicPr>
          <p:cNvPr id="13" name="Gráfico 12" descr="Tabela">
            <a:extLst>
              <a:ext uri="{FF2B5EF4-FFF2-40B4-BE49-F238E27FC236}">
                <a16:creationId xmlns:a16="http://schemas.microsoft.com/office/drawing/2014/main" id="{2CE65C98-F240-AA84-AD2C-CC00320558F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8763" y="3558160"/>
            <a:ext cx="789374" cy="789374"/>
          </a:xfrm>
          <a:prstGeom prst="rect">
            <a:avLst/>
          </a:prstGeom>
        </p:spPr>
      </p:pic>
      <p:pic>
        <p:nvPicPr>
          <p:cNvPr id="18" name="Gráfico 17" descr="Cheque bancário">
            <a:extLst>
              <a:ext uri="{FF2B5EF4-FFF2-40B4-BE49-F238E27FC236}">
                <a16:creationId xmlns:a16="http://schemas.microsoft.com/office/drawing/2014/main" id="{B137B4F2-154B-8BC0-5820-3A0E8FAAF35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8763" y="2365458"/>
            <a:ext cx="789374" cy="789374"/>
          </a:xfrm>
          <a:prstGeom prst="rect">
            <a:avLst/>
          </a:prstGeom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56DADFD8-B3C9-C7DE-6F39-2477CD0682C1}"/>
              </a:ext>
            </a:extLst>
          </p:cNvPr>
          <p:cNvSpPr txBox="1"/>
          <p:nvPr/>
        </p:nvSpPr>
        <p:spPr>
          <a:xfrm>
            <a:off x="2181225" y="5931465"/>
            <a:ext cx="1123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que é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430EA44C-C646-81F7-BF74-A487410F4E5A}"/>
              </a:ext>
            </a:extLst>
          </p:cNvPr>
          <p:cNvSpPr txBox="1"/>
          <p:nvPr/>
        </p:nvSpPr>
        <p:spPr>
          <a:xfrm>
            <a:off x="3733800" y="5931465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20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Repositório único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0F7E673B-324E-21AF-71ED-0170E81068F8}"/>
              </a:ext>
            </a:extLst>
          </p:cNvPr>
          <p:cNvSpPr txBox="1"/>
          <p:nvPr/>
        </p:nvSpPr>
        <p:spPr>
          <a:xfrm>
            <a:off x="6229500" y="5931465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20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Repositório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40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20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variado</a:t>
            </a: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16D6DF20-4CF2-60DB-E523-D2AC1D60A781}"/>
              </a:ext>
            </a:extLst>
          </p:cNvPr>
          <p:cNvSpPr/>
          <p:nvPr/>
        </p:nvSpPr>
        <p:spPr>
          <a:xfrm>
            <a:off x="2300287" y="5743595"/>
            <a:ext cx="885825" cy="114280"/>
          </a:xfrm>
          <a:prstGeom prst="roundRect">
            <a:avLst/>
          </a:prstGeom>
          <a:solidFill>
            <a:srgbClr val="617BA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B80FC7DA-536C-498C-4984-39BCFD759C30}"/>
              </a:ext>
            </a:extLst>
          </p:cNvPr>
          <p:cNvSpPr txBox="1"/>
          <p:nvPr/>
        </p:nvSpPr>
        <p:spPr>
          <a:xfrm>
            <a:off x="3186112" y="1779190"/>
            <a:ext cx="7455695" cy="2585323"/>
          </a:xfrm>
          <a:prstGeom prst="rect">
            <a:avLst/>
          </a:prstGeom>
          <a:solidFill>
            <a:srgbClr val="617BAB">
              <a:alpha val="40000"/>
            </a:srgb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Times New Roman" panose="02020603050405020304" pitchFamily="18" charset="0"/>
              </a:rPr>
              <a:t>	Na página principal, devem ser publicadas apenas as informações e os dados relativos ao 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Times New Roman" panose="02020603050405020304" pitchFamily="18" charset="0"/>
              </a:rPr>
              <a:t>ano atual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Times New Roman" panose="02020603050405020304" pitchFamily="18" charset="0"/>
              </a:rPr>
              <a:t>	As informações e os dados dos anos anteriores devem ser alocados em um repositório. O link de acesso a esse repositório deve ser disponível na página principal, de forma a facilitar a consulta.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Times New Roman" panose="02020603050405020304" pitchFamily="18" charset="0"/>
              </a:rPr>
              <a:t>	Algumas opções para o repositório são:</a:t>
            </a:r>
          </a:p>
        </p:txBody>
      </p:sp>
    </p:spTree>
    <p:extLst>
      <p:ext uri="{BB962C8B-B14F-4D97-AF65-F5344CB8AC3E}">
        <p14:creationId xmlns:p14="http://schemas.microsoft.com/office/powerpoint/2010/main" val="39674012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581D2A-C6FC-7BB3-63CC-1FBF88D26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5490BB85-A8F2-8E81-F5A6-8E1A7B889D9E}"/>
              </a:ext>
            </a:extLst>
          </p:cNvPr>
          <p:cNvSpPr/>
          <p:nvPr/>
        </p:nvSpPr>
        <p:spPr>
          <a:xfrm>
            <a:off x="0" y="0"/>
            <a:ext cx="1866900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DF8273BC-96F2-0F54-594C-61CA26F3CBAD}"/>
              </a:ext>
            </a:extLst>
          </p:cNvPr>
          <p:cNvSpPr/>
          <p:nvPr/>
        </p:nvSpPr>
        <p:spPr>
          <a:xfrm>
            <a:off x="1866900" y="5743595"/>
            <a:ext cx="10325100" cy="1114405"/>
          </a:xfrm>
          <a:prstGeom prst="rect">
            <a:avLst/>
          </a:prstGeom>
          <a:solidFill>
            <a:srgbClr val="3F53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BAF37F4E-947B-8230-FD9A-4DD8680AE4DA}"/>
              </a:ext>
            </a:extLst>
          </p:cNvPr>
          <p:cNvSpPr txBox="1"/>
          <p:nvPr/>
        </p:nvSpPr>
        <p:spPr>
          <a:xfrm>
            <a:off x="4914900" y="0"/>
            <a:ext cx="32572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Repositório</a:t>
            </a:r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DAB5930A-3D51-061D-B28A-298B683EA0EF}"/>
              </a:ext>
            </a:extLst>
          </p:cNvPr>
          <p:cNvSpPr/>
          <p:nvPr/>
        </p:nvSpPr>
        <p:spPr>
          <a:xfrm rot="16200000">
            <a:off x="1452553" y="2564873"/>
            <a:ext cx="438150" cy="390544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Gráfico 9" descr="Lupa">
            <a:extLst>
              <a:ext uri="{FF2B5EF4-FFF2-40B4-BE49-F238E27FC236}">
                <a16:creationId xmlns:a16="http://schemas.microsoft.com/office/drawing/2014/main" id="{8579FEA5-0629-6969-4889-392FF8845FE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700" y="1047730"/>
            <a:ext cx="571500" cy="571500"/>
          </a:xfrm>
          <a:prstGeom prst="rect">
            <a:avLst/>
          </a:prstGeom>
        </p:spPr>
      </p:pic>
      <p:pic>
        <p:nvPicPr>
          <p:cNvPr id="13" name="Gráfico 12" descr="Tabela">
            <a:extLst>
              <a:ext uri="{FF2B5EF4-FFF2-40B4-BE49-F238E27FC236}">
                <a16:creationId xmlns:a16="http://schemas.microsoft.com/office/drawing/2014/main" id="{172C6CA0-411A-0E28-C965-3996C48E8C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8763" y="3558160"/>
            <a:ext cx="789374" cy="789374"/>
          </a:xfrm>
          <a:prstGeom prst="rect">
            <a:avLst/>
          </a:prstGeom>
        </p:spPr>
      </p:pic>
      <p:pic>
        <p:nvPicPr>
          <p:cNvPr id="18" name="Gráfico 17" descr="Cheque bancário">
            <a:extLst>
              <a:ext uri="{FF2B5EF4-FFF2-40B4-BE49-F238E27FC236}">
                <a16:creationId xmlns:a16="http://schemas.microsoft.com/office/drawing/2014/main" id="{102AFC9C-0779-4809-B307-FCE5AE95BFC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8763" y="2365458"/>
            <a:ext cx="789374" cy="789374"/>
          </a:xfrm>
          <a:prstGeom prst="rect">
            <a:avLst/>
          </a:prstGeom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46CB31DF-74EB-713A-9D44-36155F8DD24A}"/>
              </a:ext>
            </a:extLst>
          </p:cNvPr>
          <p:cNvSpPr txBox="1"/>
          <p:nvPr/>
        </p:nvSpPr>
        <p:spPr>
          <a:xfrm>
            <a:off x="2181225" y="5931465"/>
            <a:ext cx="1123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20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que é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71699571-7430-F7F0-3A9A-6E8F16BF9657}"/>
              </a:ext>
            </a:extLst>
          </p:cNvPr>
          <p:cNvSpPr txBox="1"/>
          <p:nvPr/>
        </p:nvSpPr>
        <p:spPr>
          <a:xfrm>
            <a:off x="3733800" y="5931465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Repositório único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8975D222-1076-B154-7706-3098C5A7685C}"/>
              </a:ext>
            </a:extLst>
          </p:cNvPr>
          <p:cNvSpPr txBox="1"/>
          <p:nvPr/>
        </p:nvSpPr>
        <p:spPr>
          <a:xfrm>
            <a:off x="6229500" y="5931465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20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Repositório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40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</a:t>
            </a: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20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variado</a:t>
            </a: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FF436BE6-1026-8D5A-318C-CCD01D60D380}"/>
              </a:ext>
            </a:extLst>
          </p:cNvPr>
          <p:cNvSpPr/>
          <p:nvPr/>
        </p:nvSpPr>
        <p:spPr>
          <a:xfrm>
            <a:off x="4329112" y="5753120"/>
            <a:ext cx="885825" cy="114280"/>
          </a:xfrm>
          <a:prstGeom prst="roundRect">
            <a:avLst/>
          </a:prstGeom>
          <a:solidFill>
            <a:srgbClr val="617BA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9B8DF16C-EFA1-15FA-0E5E-40C0E8373834}"/>
              </a:ext>
            </a:extLst>
          </p:cNvPr>
          <p:cNvSpPr txBox="1"/>
          <p:nvPr/>
        </p:nvSpPr>
        <p:spPr>
          <a:xfrm>
            <a:off x="3311277" y="2332889"/>
            <a:ext cx="7455695" cy="646331"/>
          </a:xfrm>
          <a:prstGeom prst="rect">
            <a:avLst/>
          </a:prstGeom>
          <a:solidFill>
            <a:srgbClr val="617BAB">
              <a:alpha val="40000"/>
            </a:srgb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Times New Roman" panose="02020603050405020304" pitchFamily="18" charset="0"/>
              </a:rPr>
              <a:t>Repositório único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Times New Roman" panose="02020603050405020304" pitchFamily="18" charset="0"/>
              </a:rPr>
              <a:t>: Todas as informações e os dados dos anos anteriores ficam em uma mesma página de repositório. 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903E62E-196D-F3D9-2AD7-7548B61D0A4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43504"/>
          <a:stretch>
            <a:fillRect/>
          </a:stretch>
        </p:blipFill>
        <p:spPr>
          <a:xfrm>
            <a:off x="4233862" y="3558160"/>
            <a:ext cx="5319598" cy="1105682"/>
          </a:xfrm>
          <a:prstGeom prst="rect">
            <a:avLst/>
          </a:prstGeom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667010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E3FF87-4EC7-8509-B427-EC72C610CD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363C7287-9B7E-5D49-3434-1588AF8A1F07}"/>
              </a:ext>
            </a:extLst>
          </p:cNvPr>
          <p:cNvSpPr/>
          <p:nvPr/>
        </p:nvSpPr>
        <p:spPr>
          <a:xfrm>
            <a:off x="0" y="0"/>
            <a:ext cx="1866900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642E305A-4C50-EBD1-94B2-1CE62C9E85B7}"/>
              </a:ext>
            </a:extLst>
          </p:cNvPr>
          <p:cNvSpPr/>
          <p:nvPr/>
        </p:nvSpPr>
        <p:spPr>
          <a:xfrm>
            <a:off x="1866900" y="5743595"/>
            <a:ext cx="10325100" cy="1114405"/>
          </a:xfrm>
          <a:prstGeom prst="rect">
            <a:avLst/>
          </a:prstGeom>
          <a:solidFill>
            <a:srgbClr val="3F53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82AEDE62-4320-5B79-AA19-DD76828E0DD7}"/>
              </a:ext>
            </a:extLst>
          </p:cNvPr>
          <p:cNvSpPr txBox="1"/>
          <p:nvPr/>
        </p:nvSpPr>
        <p:spPr>
          <a:xfrm>
            <a:off x="4914900" y="0"/>
            <a:ext cx="32572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Repositório</a:t>
            </a:r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0B74E8E9-20A9-5318-6592-B093A720F0E9}"/>
              </a:ext>
            </a:extLst>
          </p:cNvPr>
          <p:cNvSpPr/>
          <p:nvPr/>
        </p:nvSpPr>
        <p:spPr>
          <a:xfrm rot="16200000">
            <a:off x="1440706" y="3757575"/>
            <a:ext cx="438150" cy="390544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Gráfico 9" descr="Lupa">
            <a:extLst>
              <a:ext uri="{FF2B5EF4-FFF2-40B4-BE49-F238E27FC236}">
                <a16:creationId xmlns:a16="http://schemas.microsoft.com/office/drawing/2014/main" id="{B78844AB-46BB-91AD-C557-39F86EA4C9F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700" y="1047730"/>
            <a:ext cx="571500" cy="571500"/>
          </a:xfrm>
          <a:prstGeom prst="rect">
            <a:avLst/>
          </a:prstGeom>
        </p:spPr>
      </p:pic>
      <p:pic>
        <p:nvPicPr>
          <p:cNvPr id="13" name="Gráfico 12" descr="Tabela">
            <a:extLst>
              <a:ext uri="{FF2B5EF4-FFF2-40B4-BE49-F238E27FC236}">
                <a16:creationId xmlns:a16="http://schemas.microsoft.com/office/drawing/2014/main" id="{443FE821-1BEC-6001-E92A-4C31C671405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8763" y="3558160"/>
            <a:ext cx="789374" cy="789374"/>
          </a:xfrm>
          <a:prstGeom prst="rect">
            <a:avLst/>
          </a:prstGeom>
        </p:spPr>
      </p:pic>
      <p:pic>
        <p:nvPicPr>
          <p:cNvPr id="18" name="Gráfico 17" descr="Cheque bancário">
            <a:extLst>
              <a:ext uri="{FF2B5EF4-FFF2-40B4-BE49-F238E27FC236}">
                <a16:creationId xmlns:a16="http://schemas.microsoft.com/office/drawing/2014/main" id="{0E1E808B-EA12-33AE-20EC-928AA2F2D43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38763" y="2365458"/>
            <a:ext cx="789374" cy="789374"/>
          </a:xfrm>
          <a:prstGeom prst="rect">
            <a:avLst/>
          </a:prstGeom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0FD6A133-56BE-57B1-E116-69A2F92168A9}"/>
              </a:ext>
            </a:extLst>
          </p:cNvPr>
          <p:cNvSpPr txBox="1"/>
          <p:nvPr/>
        </p:nvSpPr>
        <p:spPr>
          <a:xfrm>
            <a:off x="2181225" y="5931465"/>
            <a:ext cx="1123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20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O que é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686404C5-C2A9-457B-B9E0-4D671ED6AE16}"/>
              </a:ext>
            </a:extLst>
          </p:cNvPr>
          <p:cNvSpPr txBox="1"/>
          <p:nvPr/>
        </p:nvSpPr>
        <p:spPr>
          <a:xfrm>
            <a:off x="3733800" y="5931465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20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Repositório único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483E9F05-B53A-D9AD-8979-631C304AB1BE}"/>
              </a:ext>
            </a:extLst>
          </p:cNvPr>
          <p:cNvSpPr txBox="1"/>
          <p:nvPr/>
        </p:nvSpPr>
        <p:spPr>
          <a:xfrm>
            <a:off x="6229500" y="5931465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Repositório variado</a:t>
            </a: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CEBAE40C-725D-82A0-2D6F-90937119782D}"/>
              </a:ext>
            </a:extLst>
          </p:cNvPr>
          <p:cNvSpPr/>
          <p:nvPr/>
        </p:nvSpPr>
        <p:spPr>
          <a:xfrm>
            <a:off x="6967687" y="5780390"/>
            <a:ext cx="885825" cy="114280"/>
          </a:xfrm>
          <a:prstGeom prst="roundRect">
            <a:avLst/>
          </a:prstGeom>
          <a:solidFill>
            <a:srgbClr val="617BA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FB54F00-A850-0133-475E-9FA44EF29A41}"/>
              </a:ext>
            </a:extLst>
          </p:cNvPr>
          <p:cNvSpPr txBox="1"/>
          <p:nvPr/>
        </p:nvSpPr>
        <p:spPr>
          <a:xfrm>
            <a:off x="3301602" y="1296344"/>
            <a:ext cx="7455695" cy="923330"/>
          </a:xfrm>
          <a:prstGeom prst="rect">
            <a:avLst/>
          </a:prstGeom>
          <a:solidFill>
            <a:srgbClr val="617BAB">
              <a:alpha val="40000"/>
            </a:srgb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Times New Roman" panose="02020603050405020304" pitchFamily="18" charset="0"/>
              </a:rPr>
              <a:t>Repositório variado</a:t>
            </a:r>
            <a:r>
              <a:rPr kumimoji="0" lang="pt-B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Times New Roman" panose="02020603050405020304" pitchFamily="18" charset="0"/>
              </a:rPr>
              <a:t>: As informações e os dados dos anos anteriores ficam em páginas diferentes de repositório, separadas por ano.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C9BA0245-CBEB-7E70-F9B7-467480E682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10985" y="2661656"/>
            <a:ext cx="5308995" cy="2561531"/>
          </a:xfrm>
          <a:prstGeom prst="rect">
            <a:avLst/>
          </a:prstGeom>
          <a:ln>
            <a:solidFill>
              <a:srgbClr val="3E5378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3824790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EDAC7C-58CE-F051-3542-FF5B6DF7AA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1FFF53FA-6D5D-E4D8-677B-A2858AEE0146}"/>
              </a:ext>
            </a:extLst>
          </p:cNvPr>
          <p:cNvSpPr/>
          <p:nvPr/>
        </p:nvSpPr>
        <p:spPr>
          <a:xfrm>
            <a:off x="-7144" y="0"/>
            <a:ext cx="1866900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F972EB96-6B43-D24D-5C28-57F70353CF66}"/>
              </a:ext>
            </a:extLst>
          </p:cNvPr>
          <p:cNvSpPr/>
          <p:nvPr/>
        </p:nvSpPr>
        <p:spPr>
          <a:xfrm>
            <a:off x="1866900" y="5743595"/>
            <a:ext cx="10325100" cy="1114405"/>
          </a:xfrm>
          <a:prstGeom prst="rect">
            <a:avLst/>
          </a:prstGeom>
          <a:solidFill>
            <a:srgbClr val="3F53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C0FE314E-05B8-B4C6-21D4-E24B1611DC04}"/>
              </a:ext>
            </a:extLst>
          </p:cNvPr>
          <p:cNvSpPr txBox="1"/>
          <p:nvPr/>
        </p:nvSpPr>
        <p:spPr>
          <a:xfrm>
            <a:off x="4279701" y="46165"/>
            <a:ext cx="52685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chemeClr val="tx2"/>
                </a:solidFill>
                <a:latin typeface="Century Gothic" panose="020B0502020202020204" pitchFamily="34" charset="0"/>
              </a:rPr>
              <a:t>Data de atualização</a:t>
            </a:r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6E5DEBD1-68C2-CF51-32C9-741563F83746}"/>
              </a:ext>
            </a:extLst>
          </p:cNvPr>
          <p:cNvSpPr/>
          <p:nvPr/>
        </p:nvSpPr>
        <p:spPr>
          <a:xfrm rot="16200000">
            <a:off x="1445409" y="1138208"/>
            <a:ext cx="438150" cy="390544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Gráfico 9" descr="Lupa">
            <a:extLst>
              <a:ext uri="{FF2B5EF4-FFF2-40B4-BE49-F238E27FC236}">
                <a16:creationId xmlns:a16="http://schemas.microsoft.com/office/drawing/2014/main" id="{5A2CDDC5-BF97-33BB-B13A-A97256E6F7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700" y="1047730"/>
            <a:ext cx="571500" cy="571500"/>
          </a:xfrm>
          <a:prstGeom prst="rect">
            <a:avLst/>
          </a:prstGeom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DA29C04D-F4E8-9D8A-5182-005EE907C1DD}"/>
              </a:ext>
            </a:extLst>
          </p:cNvPr>
          <p:cNvSpPr txBox="1"/>
          <p:nvPr/>
        </p:nvSpPr>
        <p:spPr>
          <a:xfrm>
            <a:off x="2181225" y="5931465"/>
            <a:ext cx="1123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  <a:latin typeface="Century Gothic" panose="020B0502020202020204" pitchFamily="34" charset="0"/>
              </a:rPr>
              <a:t>O que é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7CAEE5CE-0E76-C34B-D699-A614F69E8417}"/>
              </a:ext>
            </a:extLst>
          </p:cNvPr>
          <p:cNvSpPr txBox="1"/>
          <p:nvPr/>
        </p:nvSpPr>
        <p:spPr>
          <a:xfrm>
            <a:off x="3733800" y="5931465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>
                    <a:alpha val="20000"/>
                  </a:schemeClr>
                </a:solidFill>
                <a:latin typeface="Century Gothic" panose="020B0502020202020204" pitchFamily="34" charset="0"/>
              </a:rPr>
              <a:t>Data da página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6ABFCCF4-01F4-0A6B-A7CC-4BC393DBEB3A}"/>
              </a:ext>
            </a:extLst>
          </p:cNvPr>
          <p:cNvSpPr txBox="1"/>
          <p:nvPr/>
        </p:nvSpPr>
        <p:spPr>
          <a:xfrm>
            <a:off x="6229500" y="5931465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>
                    <a:alpha val="20000"/>
                  </a:schemeClr>
                </a:solidFill>
                <a:latin typeface="Century Gothic" panose="020B0502020202020204" pitchFamily="34" charset="0"/>
              </a:rPr>
              <a:t>Data da lista</a:t>
            </a: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FE5A8188-5BAD-E846-F893-3405BBD8C9A9}"/>
              </a:ext>
            </a:extLst>
          </p:cNvPr>
          <p:cNvSpPr/>
          <p:nvPr/>
        </p:nvSpPr>
        <p:spPr>
          <a:xfrm>
            <a:off x="2300287" y="5743595"/>
            <a:ext cx="885825" cy="114280"/>
          </a:xfrm>
          <a:prstGeom prst="roundRect">
            <a:avLst/>
          </a:prstGeom>
          <a:solidFill>
            <a:srgbClr val="617BA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FD91B3A8-139E-898B-D886-DBCF9AF0170F}"/>
              </a:ext>
            </a:extLst>
          </p:cNvPr>
          <p:cNvSpPr txBox="1"/>
          <p:nvPr/>
        </p:nvSpPr>
        <p:spPr>
          <a:xfrm>
            <a:off x="3186112" y="1779190"/>
            <a:ext cx="7455695" cy="2031325"/>
          </a:xfrm>
          <a:prstGeom prst="rect">
            <a:avLst/>
          </a:prstGeom>
          <a:solidFill>
            <a:srgbClr val="617BAB">
              <a:alpha val="40000"/>
            </a:srgbClr>
          </a:solidFill>
        </p:spPr>
        <p:txBody>
          <a:bodyPr wrap="square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  <a:cs typeface="Times New Roman" panose="02020603050405020304" pitchFamily="18" charset="0"/>
              </a:rPr>
              <a:t>	As páginas disponibilizadas pelo órgão ou entidade deverão apresentar data de atualização compatível com o período de avaliação. </a:t>
            </a:r>
          </a:p>
          <a:p>
            <a:r>
              <a:rPr lang="pt-BR" dirty="0">
                <a:latin typeface="Century Gothic" panose="020B0502020202020204" pitchFamily="34" charset="0"/>
                <a:cs typeface="Times New Roman" panose="02020603050405020304" pitchFamily="18" charset="0"/>
              </a:rPr>
              <a:t>	Será considerada adequada a indicação do</a:t>
            </a:r>
            <a:r>
              <a:rPr lang="pt-BR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 mês de referência da avaliação ou do mês anterior</a:t>
            </a:r>
            <a:r>
              <a:rPr lang="pt-BR" dirty="0">
                <a:latin typeface="Century Gothic" panose="020B0502020202020204" pitchFamily="34" charset="0"/>
                <a:cs typeface="Times New Roman" panose="02020603050405020304" pitchFamily="18" charset="0"/>
              </a:rPr>
              <a:t>, mesmo que não tenham ocorrido alterações no conteúdo das respectivas seções.</a:t>
            </a:r>
          </a:p>
        </p:txBody>
      </p:sp>
      <p:pic>
        <p:nvPicPr>
          <p:cNvPr id="9" name="Gráfico 8" descr="Lista">
            <a:extLst>
              <a:ext uri="{FF2B5EF4-FFF2-40B4-BE49-F238E27FC236}">
                <a16:creationId xmlns:a16="http://schemas.microsoft.com/office/drawing/2014/main" id="{9616A49A-2E1C-6570-B666-1D6053CA4C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1975" y="3558160"/>
            <a:ext cx="742949" cy="742949"/>
          </a:xfrm>
          <a:prstGeom prst="rect">
            <a:avLst/>
          </a:prstGeom>
        </p:spPr>
      </p:pic>
      <p:pic>
        <p:nvPicPr>
          <p:cNvPr id="12" name="Gráfico 11" descr="Janela do navegador">
            <a:extLst>
              <a:ext uri="{FF2B5EF4-FFF2-40B4-BE49-F238E27FC236}">
                <a16:creationId xmlns:a16="http://schemas.microsoft.com/office/drawing/2014/main" id="{E47687B0-47E8-D1B5-CDB3-9F8FFF4CBE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1975" y="2295485"/>
            <a:ext cx="742949" cy="7429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1038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076C12-DAA7-1CA1-2109-4C6626FB7F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B8DCB271-651E-279C-CFC5-A607996F1ADE}"/>
              </a:ext>
            </a:extLst>
          </p:cNvPr>
          <p:cNvSpPr/>
          <p:nvPr/>
        </p:nvSpPr>
        <p:spPr>
          <a:xfrm>
            <a:off x="-7144" y="0"/>
            <a:ext cx="1866900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26CAD207-830E-436F-9A9F-0C1C4BFCC597}"/>
              </a:ext>
            </a:extLst>
          </p:cNvPr>
          <p:cNvSpPr/>
          <p:nvPr/>
        </p:nvSpPr>
        <p:spPr>
          <a:xfrm>
            <a:off x="1866900" y="5743595"/>
            <a:ext cx="10325100" cy="1114405"/>
          </a:xfrm>
          <a:prstGeom prst="rect">
            <a:avLst/>
          </a:prstGeom>
          <a:solidFill>
            <a:srgbClr val="3F53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188B2570-9FCC-6D62-69C3-7DC3876C45DD}"/>
              </a:ext>
            </a:extLst>
          </p:cNvPr>
          <p:cNvSpPr txBox="1"/>
          <p:nvPr/>
        </p:nvSpPr>
        <p:spPr>
          <a:xfrm>
            <a:off x="4279701" y="46165"/>
            <a:ext cx="52685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chemeClr val="tx2"/>
                </a:solidFill>
                <a:latin typeface="Century Gothic" panose="020B0502020202020204" pitchFamily="34" charset="0"/>
              </a:rPr>
              <a:t>Data de atualização</a:t>
            </a:r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905A2A57-F302-38DD-F20D-13229CB6DF0C}"/>
              </a:ext>
            </a:extLst>
          </p:cNvPr>
          <p:cNvSpPr/>
          <p:nvPr/>
        </p:nvSpPr>
        <p:spPr>
          <a:xfrm rot="16200000">
            <a:off x="1445409" y="2471687"/>
            <a:ext cx="438150" cy="390544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Gráfico 9" descr="Lupa">
            <a:extLst>
              <a:ext uri="{FF2B5EF4-FFF2-40B4-BE49-F238E27FC236}">
                <a16:creationId xmlns:a16="http://schemas.microsoft.com/office/drawing/2014/main" id="{FA9E8A77-41D7-8BF0-C92C-061B52DC27E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700" y="1047730"/>
            <a:ext cx="571500" cy="571500"/>
          </a:xfrm>
          <a:prstGeom prst="rect">
            <a:avLst/>
          </a:prstGeom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A3A23196-B540-C53B-8CE3-31C7CD30E28B}"/>
              </a:ext>
            </a:extLst>
          </p:cNvPr>
          <p:cNvSpPr txBox="1"/>
          <p:nvPr/>
        </p:nvSpPr>
        <p:spPr>
          <a:xfrm>
            <a:off x="2181225" y="5931465"/>
            <a:ext cx="1123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>
                    <a:alpha val="20000"/>
                  </a:schemeClr>
                </a:solidFill>
                <a:latin typeface="Century Gothic" panose="020B0502020202020204" pitchFamily="34" charset="0"/>
              </a:rPr>
              <a:t>O que é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F2824A17-204C-0B18-B231-7003F5EAD24B}"/>
              </a:ext>
            </a:extLst>
          </p:cNvPr>
          <p:cNvSpPr txBox="1"/>
          <p:nvPr/>
        </p:nvSpPr>
        <p:spPr>
          <a:xfrm>
            <a:off x="3733800" y="5931465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  <a:latin typeface="Century Gothic" panose="020B0502020202020204" pitchFamily="34" charset="0"/>
              </a:rPr>
              <a:t>Data da página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D24DFE36-36B8-B978-1B4D-06270AFC9EE4}"/>
              </a:ext>
            </a:extLst>
          </p:cNvPr>
          <p:cNvSpPr txBox="1"/>
          <p:nvPr/>
        </p:nvSpPr>
        <p:spPr>
          <a:xfrm>
            <a:off x="6229500" y="5931465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>
                    <a:alpha val="20000"/>
                  </a:schemeClr>
                </a:solidFill>
                <a:latin typeface="Century Gothic" panose="020B0502020202020204" pitchFamily="34" charset="0"/>
              </a:rPr>
              <a:t>Data da lista</a:t>
            </a: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1C43F9B2-3B21-F3AF-1025-0616AD7D08E6}"/>
              </a:ext>
            </a:extLst>
          </p:cNvPr>
          <p:cNvSpPr/>
          <p:nvPr/>
        </p:nvSpPr>
        <p:spPr>
          <a:xfrm>
            <a:off x="4279701" y="5769580"/>
            <a:ext cx="885825" cy="114280"/>
          </a:xfrm>
          <a:prstGeom prst="roundRect">
            <a:avLst/>
          </a:prstGeom>
          <a:solidFill>
            <a:srgbClr val="617BA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3E8A397A-2902-12D5-8477-64EBDBB0A2F8}"/>
              </a:ext>
            </a:extLst>
          </p:cNvPr>
          <p:cNvSpPr txBox="1"/>
          <p:nvPr/>
        </p:nvSpPr>
        <p:spPr>
          <a:xfrm>
            <a:off x="3052762" y="1801552"/>
            <a:ext cx="7455695" cy="646331"/>
          </a:xfrm>
          <a:prstGeom prst="rect">
            <a:avLst/>
          </a:prstGeom>
          <a:solidFill>
            <a:srgbClr val="617BAB">
              <a:alpha val="40000"/>
            </a:srgbClr>
          </a:solidFill>
        </p:spPr>
        <p:txBody>
          <a:bodyPr wrap="square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  <a:cs typeface="Times New Roman" panose="02020603050405020304" pitchFamily="18" charset="0"/>
              </a:rPr>
              <a:t>	A data da página deverá ser localizada no início da página</a:t>
            </a:r>
          </a:p>
        </p:txBody>
      </p:sp>
      <p:pic>
        <p:nvPicPr>
          <p:cNvPr id="9" name="Gráfico 8" descr="Lista">
            <a:extLst>
              <a:ext uri="{FF2B5EF4-FFF2-40B4-BE49-F238E27FC236}">
                <a16:creationId xmlns:a16="http://schemas.microsoft.com/office/drawing/2014/main" id="{D5E06D8B-3BA4-11FD-2D7D-B936DCA517F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1975" y="3558160"/>
            <a:ext cx="742949" cy="742949"/>
          </a:xfrm>
          <a:prstGeom prst="rect">
            <a:avLst/>
          </a:prstGeom>
        </p:spPr>
      </p:pic>
      <p:pic>
        <p:nvPicPr>
          <p:cNvPr id="12" name="Gráfico 11" descr="Janela do navegador">
            <a:extLst>
              <a:ext uri="{FF2B5EF4-FFF2-40B4-BE49-F238E27FC236}">
                <a16:creationId xmlns:a16="http://schemas.microsoft.com/office/drawing/2014/main" id="{C18F4C0A-D251-FE71-B1CC-0D9ACC612CE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1975" y="2295485"/>
            <a:ext cx="742949" cy="742949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6438B7BF-BEAA-0743-9000-17A7F8A75BF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14475" y="3342301"/>
            <a:ext cx="5033742" cy="958808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1F3B633D-DC2E-3E54-4AE6-EB621B46EC3E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46570" r="25552"/>
          <a:stretch>
            <a:fillRect/>
          </a:stretch>
        </p:blipFill>
        <p:spPr>
          <a:xfrm>
            <a:off x="4722613" y="3929634"/>
            <a:ext cx="4066319" cy="555863"/>
          </a:xfrm>
          <a:prstGeom prst="rect">
            <a:avLst/>
          </a:prstGeom>
          <a:noFill/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586484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2D6C47-DD6B-14B6-2E8A-818D8637F7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B0F588C8-0782-1E59-8C8A-6E6C5AC9552C}"/>
              </a:ext>
            </a:extLst>
          </p:cNvPr>
          <p:cNvSpPr/>
          <p:nvPr/>
        </p:nvSpPr>
        <p:spPr>
          <a:xfrm>
            <a:off x="-7144" y="0"/>
            <a:ext cx="1866900" cy="6858000"/>
          </a:xfrm>
          <a:prstGeom prst="rect">
            <a:avLst/>
          </a:prstGeom>
          <a:solidFill>
            <a:srgbClr val="374A6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8B44BC4E-9E77-B7F0-C998-E8641A72E282}"/>
              </a:ext>
            </a:extLst>
          </p:cNvPr>
          <p:cNvSpPr/>
          <p:nvPr/>
        </p:nvSpPr>
        <p:spPr>
          <a:xfrm>
            <a:off x="1866900" y="5743595"/>
            <a:ext cx="10325100" cy="1114405"/>
          </a:xfrm>
          <a:prstGeom prst="rect">
            <a:avLst/>
          </a:prstGeom>
          <a:solidFill>
            <a:srgbClr val="3F5378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FE17872-5144-149D-9A73-EE135E48760C}"/>
              </a:ext>
            </a:extLst>
          </p:cNvPr>
          <p:cNvSpPr txBox="1"/>
          <p:nvPr/>
        </p:nvSpPr>
        <p:spPr>
          <a:xfrm>
            <a:off x="4279701" y="46165"/>
            <a:ext cx="52685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chemeClr val="tx2"/>
                </a:solidFill>
                <a:latin typeface="Century Gothic" panose="020B0502020202020204" pitchFamily="34" charset="0"/>
              </a:rPr>
              <a:t>Data de atualização</a:t>
            </a:r>
          </a:p>
        </p:txBody>
      </p:sp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344573AF-30AB-2F39-5047-6255AF41A99F}"/>
              </a:ext>
            </a:extLst>
          </p:cNvPr>
          <p:cNvSpPr/>
          <p:nvPr/>
        </p:nvSpPr>
        <p:spPr>
          <a:xfrm rot="16200000">
            <a:off x="1445409" y="3734362"/>
            <a:ext cx="438150" cy="390544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Gráfico 9" descr="Lupa">
            <a:extLst>
              <a:ext uri="{FF2B5EF4-FFF2-40B4-BE49-F238E27FC236}">
                <a16:creationId xmlns:a16="http://schemas.microsoft.com/office/drawing/2014/main" id="{290BB582-4776-D334-9EA2-17740091AAA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47700" y="1047730"/>
            <a:ext cx="571500" cy="571500"/>
          </a:xfrm>
          <a:prstGeom prst="rect">
            <a:avLst/>
          </a:prstGeom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AB6F3A61-C92B-AF61-A8EF-C57FBF9B7C45}"/>
              </a:ext>
            </a:extLst>
          </p:cNvPr>
          <p:cNvSpPr txBox="1"/>
          <p:nvPr/>
        </p:nvSpPr>
        <p:spPr>
          <a:xfrm>
            <a:off x="2181225" y="5931465"/>
            <a:ext cx="1123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>
                    <a:alpha val="20000"/>
                  </a:schemeClr>
                </a:solidFill>
                <a:latin typeface="Century Gothic" panose="020B0502020202020204" pitchFamily="34" charset="0"/>
              </a:rPr>
              <a:t>O que é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BF9F76AF-CD08-9E8F-F2A1-5EB0177DA7D7}"/>
              </a:ext>
            </a:extLst>
          </p:cNvPr>
          <p:cNvSpPr txBox="1"/>
          <p:nvPr/>
        </p:nvSpPr>
        <p:spPr>
          <a:xfrm>
            <a:off x="3733800" y="5931465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>
                    <a:alpha val="20000"/>
                  </a:schemeClr>
                </a:solidFill>
                <a:latin typeface="Century Gothic" panose="020B0502020202020204" pitchFamily="34" charset="0"/>
              </a:rPr>
              <a:t>Data da página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4FCB53BA-34D3-E119-9416-3E3A4866BB25}"/>
              </a:ext>
            </a:extLst>
          </p:cNvPr>
          <p:cNvSpPr txBox="1"/>
          <p:nvPr/>
        </p:nvSpPr>
        <p:spPr>
          <a:xfrm>
            <a:off x="6291262" y="5931465"/>
            <a:ext cx="1662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bg1"/>
                </a:solidFill>
                <a:latin typeface="Century Gothic" panose="020B0502020202020204" pitchFamily="34" charset="0"/>
              </a:rPr>
              <a:t>Data da lista</a:t>
            </a: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FED32128-A304-9506-FFA1-2B23D1BA6F5B}"/>
              </a:ext>
            </a:extLst>
          </p:cNvPr>
          <p:cNvSpPr/>
          <p:nvPr/>
        </p:nvSpPr>
        <p:spPr>
          <a:xfrm>
            <a:off x="6586537" y="5743595"/>
            <a:ext cx="885825" cy="114280"/>
          </a:xfrm>
          <a:prstGeom prst="roundRect">
            <a:avLst/>
          </a:prstGeom>
          <a:solidFill>
            <a:srgbClr val="617BA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1C7FC8A2-4D6B-B5DA-39B2-8F5993501ABE}"/>
              </a:ext>
            </a:extLst>
          </p:cNvPr>
          <p:cNvSpPr txBox="1"/>
          <p:nvPr/>
        </p:nvSpPr>
        <p:spPr>
          <a:xfrm>
            <a:off x="3052762" y="1801552"/>
            <a:ext cx="7455695" cy="646331"/>
          </a:xfrm>
          <a:prstGeom prst="rect">
            <a:avLst/>
          </a:prstGeom>
          <a:solidFill>
            <a:srgbClr val="617BAB">
              <a:alpha val="40000"/>
            </a:srgbClr>
          </a:solidFill>
        </p:spPr>
        <p:txBody>
          <a:bodyPr wrap="square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  <a:cs typeface="Times New Roman" panose="02020603050405020304" pitchFamily="18" charset="0"/>
              </a:rPr>
              <a:t>	A data de atualização das listas deverá estar indicada no </a:t>
            </a:r>
            <a:r>
              <a:rPr lang="pt-BR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início de cada lista </a:t>
            </a:r>
            <a:r>
              <a:rPr lang="pt-BR" dirty="0">
                <a:latin typeface="Century Gothic" panose="020B0502020202020204" pitchFamily="34" charset="0"/>
                <a:cs typeface="Times New Roman" panose="02020603050405020304" pitchFamily="18" charset="0"/>
              </a:rPr>
              <a:t>ou no respectivo </a:t>
            </a:r>
            <a:r>
              <a:rPr lang="pt-BR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arquivo de referência</a:t>
            </a:r>
            <a:r>
              <a:rPr lang="pt-BR" dirty="0">
                <a:latin typeface="Century Gothic" panose="020B0502020202020204" pitchFamily="34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9" name="Gráfico 8" descr="Lista">
            <a:extLst>
              <a:ext uri="{FF2B5EF4-FFF2-40B4-BE49-F238E27FC236}">
                <a16:creationId xmlns:a16="http://schemas.microsoft.com/office/drawing/2014/main" id="{2438D307-B4C9-7D9A-7167-747FC845DFF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1975" y="3558160"/>
            <a:ext cx="742949" cy="742949"/>
          </a:xfrm>
          <a:prstGeom prst="rect">
            <a:avLst/>
          </a:prstGeom>
        </p:spPr>
      </p:pic>
      <p:pic>
        <p:nvPicPr>
          <p:cNvPr id="12" name="Gráfico 11" descr="Janela do navegador">
            <a:extLst>
              <a:ext uri="{FF2B5EF4-FFF2-40B4-BE49-F238E27FC236}">
                <a16:creationId xmlns:a16="http://schemas.microsoft.com/office/drawing/2014/main" id="{A1F39FF8-3743-6646-B48E-64DFDA64170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1975" y="2295485"/>
            <a:ext cx="742949" cy="742949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AB119E71-EC1C-2ED3-1E39-5B29D186B6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8875" y="2950976"/>
            <a:ext cx="3486637" cy="514422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7DA86B91-0F66-AF1F-2659-BE197D129F3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9478"/>
          <a:stretch>
            <a:fillRect/>
          </a:stretch>
        </p:blipFill>
        <p:spPr>
          <a:xfrm>
            <a:off x="7029449" y="2869051"/>
            <a:ext cx="5000625" cy="140577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6158B06A-10F4-AE63-9EFF-99B8E4C72C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52675" y="4463633"/>
            <a:ext cx="6468378" cy="79068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317393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5CC1E3-AF71-BCC9-692F-915AAC1E18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3">
            <a:extLst>
              <a:ext uri="{FF2B5EF4-FFF2-40B4-BE49-F238E27FC236}">
                <a16:creationId xmlns:a16="http://schemas.microsoft.com/office/drawing/2014/main" id="{6A801623-A68F-9D71-C84A-971EEF741E02}"/>
              </a:ext>
            </a:extLst>
          </p:cNvPr>
          <p:cNvSpPr/>
          <p:nvPr/>
        </p:nvSpPr>
        <p:spPr>
          <a:xfrm>
            <a:off x="1535695" y="2194331"/>
            <a:ext cx="7675661" cy="37683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D5EFF86-1902-14CD-A2E7-CF01136FB841}"/>
              </a:ext>
            </a:extLst>
          </p:cNvPr>
          <p:cNvSpPr txBox="1"/>
          <p:nvPr/>
        </p:nvSpPr>
        <p:spPr>
          <a:xfrm>
            <a:off x="348915" y="357441"/>
            <a:ext cx="99982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chemeClr val="tx2"/>
                </a:solidFill>
                <a:latin typeface="Century Gothic" panose="020B0502020202020204" pitchFamily="34" charset="0"/>
              </a:rPr>
              <a:t>Localização</a:t>
            </a:r>
            <a:r>
              <a:rPr lang="pt-BR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</a:t>
            </a:r>
            <a:r>
              <a:rPr lang="pt-BR" sz="4000" b="1" dirty="0">
                <a:solidFill>
                  <a:schemeClr val="tx2"/>
                </a:solidFill>
                <a:latin typeface="Century Gothic" panose="020B0502020202020204" pitchFamily="34" charset="0"/>
              </a:rPr>
              <a:t>e Layout Padrão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BFEEE91-9E07-3799-B05F-B7443122504F}"/>
              </a:ext>
            </a:extLst>
          </p:cNvPr>
          <p:cNvSpPr txBox="1"/>
          <p:nvPr/>
        </p:nvSpPr>
        <p:spPr>
          <a:xfrm>
            <a:off x="924772" y="1445163"/>
            <a:ext cx="884652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>
                <a:latin typeface="Times New Roman"/>
                <a:cs typeface="Times New Roman"/>
              </a:rPr>
              <a:t>O Botão “Participação Social” deve estar localizado no menu lateral na página inicial do site: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8FC1F5F-C301-0E93-503B-EA2FF597839D}"/>
              </a:ext>
            </a:extLst>
          </p:cNvPr>
          <p:cNvSpPr txBox="1"/>
          <p:nvPr/>
        </p:nvSpPr>
        <p:spPr>
          <a:xfrm>
            <a:off x="6773778" y="3050942"/>
            <a:ext cx="23702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>
                <a:solidFill>
                  <a:schemeClr val="bg1"/>
                </a:solidFill>
              </a:rPr>
              <a:t>imagem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F85C931-630B-D698-B3A9-723F94FD6819}"/>
              </a:ext>
            </a:extLst>
          </p:cNvPr>
          <p:cNvSpPr/>
          <p:nvPr/>
        </p:nvSpPr>
        <p:spPr>
          <a:xfrm>
            <a:off x="0" y="6344708"/>
            <a:ext cx="10739017" cy="513386"/>
          </a:xfrm>
          <a:prstGeom prst="rect">
            <a:avLst/>
          </a:prstGeom>
          <a:solidFill>
            <a:srgbClr val="3E5378"/>
          </a:solidFill>
          <a:ln>
            <a:solidFill>
              <a:srgbClr val="3E537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3E5378"/>
              </a:solidFill>
              <a:ea typeface="Calibri"/>
              <a:cs typeface="Calibri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22E0BE9-F4FC-ACA0-B75A-18AD9A89766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543731" y="2519363"/>
            <a:ext cx="7667625" cy="3038475"/>
          </a:xfrm>
          <a:prstGeom prst="rect">
            <a:avLst/>
          </a:prstGeom>
          <a:noFill/>
          <a:ln w="9528">
            <a:solidFill>
              <a:srgbClr val="000000"/>
            </a:solidFill>
            <a:prstDash val="solid"/>
          </a:ln>
          <a:effectLst>
            <a:outerShdw blurRad="304800" dist="139699" dir="2700000" algn="tl">
              <a:srgbClr val="333333"/>
            </a:outerShdw>
          </a:effectLst>
        </p:spPr>
      </p:pic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40A75EAB-890B-D40D-8110-5CAE253A512C}"/>
              </a:ext>
            </a:extLst>
          </p:cNvPr>
          <p:cNvGraphicFramePr>
            <a:graphicFrameLocks noGrp="1"/>
          </p:cNvGraphicFramePr>
          <p:nvPr/>
        </p:nvGraphicFramePr>
        <p:xfrm>
          <a:off x="2266950" y="1692021"/>
          <a:ext cx="7658100" cy="34739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58100">
                  <a:extLst>
                    <a:ext uri="{9D8B030D-6E8A-4147-A177-3AD203B41FA5}">
                      <a16:colId xmlns:a16="http://schemas.microsoft.com/office/drawing/2014/main" val="2513107279"/>
                    </a:ext>
                  </a:extLst>
                </a:gridCol>
              </a:tblGrid>
              <a:tr h="440309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7614495"/>
                  </a:ext>
                </a:extLst>
              </a:tr>
              <a:tr h="3033649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7503146"/>
                  </a:ext>
                </a:extLst>
              </a:tr>
            </a:tbl>
          </a:graphicData>
        </a:graphic>
      </p:graphicFrame>
      <p:sp>
        <p:nvSpPr>
          <p:cNvPr id="6" name="Sinal de Multiplicação 5">
            <a:extLst>
              <a:ext uri="{FF2B5EF4-FFF2-40B4-BE49-F238E27FC236}">
                <a16:creationId xmlns:a16="http://schemas.microsoft.com/office/drawing/2014/main" id="{041D064D-D5B0-9A5E-41DC-F0FDBDF03917}"/>
              </a:ext>
            </a:extLst>
          </p:cNvPr>
          <p:cNvSpPr/>
          <p:nvPr/>
        </p:nvSpPr>
        <p:spPr>
          <a:xfrm>
            <a:off x="1606735" y="2211478"/>
            <a:ext cx="278675" cy="297276"/>
          </a:xfrm>
          <a:prstGeom prst="mathMultiply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n w="3175">
                <a:solidFill>
                  <a:schemeClr val="tx1"/>
                </a:solidFill>
              </a:ln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C90FDC42-9323-DC2E-F3B7-794CBFE52690}"/>
              </a:ext>
            </a:extLst>
          </p:cNvPr>
          <p:cNvSpPr/>
          <p:nvPr/>
        </p:nvSpPr>
        <p:spPr>
          <a:xfrm>
            <a:off x="1934112" y="2244056"/>
            <a:ext cx="240845" cy="21506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15136D6D-0D2E-E646-AD2E-F96C6536FA9B}"/>
              </a:ext>
            </a:extLst>
          </p:cNvPr>
          <p:cNvSpPr/>
          <p:nvPr/>
        </p:nvSpPr>
        <p:spPr>
          <a:xfrm>
            <a:off x="1969128" y="2302968"/>
            <a:ext cx="265479" cy="17736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11" name="Sinal de Subtração 10">
            <a:extLst>
              <a:ext uri="{FF2B5EF4-FFF2-40B4-BE49-F238E27FC236}">
                <a16:creationId xmlns:a16="http://schemas.microsoft.com/office/drawing/2014/main" id="{7E241D26-6F32-11D0-9C1E-280A2D2A4D77}"/>
              </a:ext>
            </a:extLst>
          </p:cNvPr>
          <p:cNvSpPr/>
          <p:nvPr/>
        </p:nvSpPr>
        <p:spPr>
          <a:xfrm>
            <a:off x="2266950" y="2240412"/>
            <a:ext cx="357051" cy="232871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7117AC0C-B9DC-BA73-F6A5-7A4EA41DB107}"/>
              </a:ext>
            </a:extLst>
          </p:cNvPr>
          <p:cNvSpPr/>
          <p:nvPr/>
        </p:nvSpPr>
        <p:spPr>
          <a:xfrm>
            <a:off x="178568" y="6258133"/>
            <a:ext cx="1632303" cy="293448"/>
          </a:xfrm>
          <a:prstGeom prst="roundRect">
            <a:avLst/>
          </a:prstGeom>
          <a:solidFill>
            <a:srgbClr val="4C65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Página inicial</a:t>
            </a:r>
          </a:p>
        </p:txBody>
      </p:sp>
    </p:spTree>
    <p:extLst>
      <p:ext uri="{BB962C8B-B14F-4D97-AF65-F5344CB8AC3E}">
        <p14:creationId xmlns:p14="http://schemas.microsoft.com/office/powerpoint/2010/main" val="40512861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8FA7EF-DE88-0D20-20F9-A69B25BCAE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38A4DCB6-41DB-162A-A7BC-90BBA3ACCE3E}"/>
              </a:ext>
            </a:extLst>
          </p:cNvPr>
          <p:cNvGraphicFramePr>
            <a:graphicFrameLocks noGrp="1"/>
          </p:cNvGraphicFramePr>
          <p:nvPr/>
        </p:nvGraphicFramePr>
        <p:xfrm>
          <a:off x="2266950" y="1692021"/>
          <a:ext cx="7658100" cy="34739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58100">
                  <a:extLst>
                    <a:ext uri="{9D8B030D-6E8A-4147-A177-3AD203B41FA5}">
                      <a16:colId xmlns:a16="http://schemas.microsoft.com/office/drawing/2014/main" val="2513107279"/>
                    </a:ext>
                  </a:extLst>
                </a:gridCol>
              </a:tblGrid>
              <a:tr h="440309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7614495"/>
                  </a:ext>
                </a:extLst>
              </a:tr>
              <a:tr h="3033649">
                <a:tc>
                  <a:txBody>
                    <a:bodyPr/>
                    <a:lstStyle/>
                    <a:p>
                      <a:pPr>
                        <a:buNone/>
                      </a:pPr>
                      <a:endParaRPr lang="en-US" dirty="0">
                        <a:effectLst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57503146"/>
                  </a:ext>
                </a:extLst>
              </a:tr>
            </a:tbl>
          </a:graphicData>
        </a:graphic>
      </p:graphicFrame>
      <p:sp>
        <p:nvSpPr>
          <p:cNvPr id="4" name="Retângulo 3">
            <a:extLst>
              <a:ext uri="{FF2B5EF4-FFF2-40B4-BE49-F238E27FC236}">
                <a16:creationId xmlns:a16="http://schemas.microsoft.com/office/drawing/2014/main" id="{B859FD82-C377-7C28-4037-415E0FFBC2F6}"/>
              </a:ext>
            </a:extLst>
          </p:cNvPr>
          <p:cNvSpPr/>
          <p:nvPr/>
        </p:nvSpPr>
        <p:spPr>
          <a:xfrm>
            <a:off x="1535695" y="2194331"/>
            <a:ext cx="7675661" cy="376834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FCFD39D8-8E9B-31C3-8238-AB98836CF1BD}"/>
              </a:ext>
            </a:extLst>
          </p:cNvPr>
          <p:cNvSpPr txBox="1"/>
          <p:nvPr/>
        </p:nvSpPr>
        <p:spPr>
          <a:xfrm>
            <a:off x="348915" y="357441"/>
            <a:ext cx="99982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chemeClr val="tx2"/>
                </a:solidFill>
                <a:latin typeface="Century Gothic" panose="020B0502020202020204" pitchFamily="34" charset="0"/>
              </a:rPr>
              <a:t>Localização</a:t>
            </a:r>
            <a:r>
              <a:rPr lang="pt-BR" sz="40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rPr>
              <a:t> </a:t>
            </a:r>
            <a:r>
              <a:rPr lang="pt-BR" sz="4000" b="1" dirty="0">
                <a:solidFill>
                  <a:schemeClr val="tx2"/>
                </a:solidFill>
                <a:latin typeface="Century Gothic" panose="020B0502020202020204" pitchFamily="34" charset="0"/>
              </a:rPr>
              <a:t>e Layout Padrão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DEF4E56E-37A2-2397-DE26-4B768EB4D8C7}"/>
              </a:ext>
            </a:extLst>
          </p:cNvPr>
          <p:cNvSpPr txBox="1"/>
          <p:nvPr/>
        </p:nvSpPr>
        <p:spPr>
          <a:xfrm>
            <a:off x="924772" y="1445163"/>
            <a:ext cx="8846527" cy="36933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>
                <a:latin typeface="Times New Roman"/>
                <a:cs typeface="Times New Roman"/>
              </a:rPr>
              <a:t>O Botão “Participação Social” deve estar localizado no menu lateral na página inicial do site: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1B088C1F-CA53-A66A-703F-36387F78D2C8}"/>
              </a:ext>
            </a:extLst>
          </p:cNvPr>
          <p:cNvSpPr txBox="1"/>
          <p:nvPr/>
        </p:nvSpPr>
        <p:spPr>
          <a:xfrm>
            <a:off x="6773778" y="3050942"/>
            <a:ext cx="23702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>
                <a:solidFill>
                  <a:schemeClr val="bg1"/>
                </a:solidFill>
              </a:rPr>
              <a:t>imagem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CDFA041-9573-A7B2-0BC2-3E64143E2AE3}"/>
              </a:ext>
            </a:extLst>
          </p:cNvPr>
          <p:cNvSpPr/>
          <p:nvPr/>
        </p:nvSpPr>
        <p:spPr>
          <a:xfrm>
            <a:off x="0" y="6373906"/>
            <a:ext cx="10739017" cy="484188"/>
          </a:xfrm>
          <a:prstGeom prst="rect">
            <a:avLst/>
          </a:prstGeom>
          <a:solidFill>
            <a:srgbClr val="3E5378"/>
          </a:solidFill>
          <a:ln>
            <a:solidFill>
              <a:srgbClr val="3E537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3E5378"/>
              </a:solidFill>
              <a:ea typeface="Calibri"/>
              <a:cs typeface="Calibri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EBDEF55-5F16-7CB0-7D91-E7A125390EC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543731" y="2581920"/>
            <a:ext cx="7667625" cy="3038475"/>
          </a:xfrm>
          <a:prstGeom prst="rect">
            <a:avLst/>
          </a:prstGeom>
          <a:noFill/>
          <a:ln w="9528">
            <a:solidFill>
              <a:srgbClr val="000000"/>
            </a:solidFill>
            <a:prstDash val="solid"/>
          </a:ln>
          <a:effectLst>
            <a:outerShdw blurRad="304800" dist="139699" dir="2700000" algn="tl">
              <a:srgbClr val="333333"/>
            </a:outerShdw>
          </a:effectLst>
        </p:spPr>
      </p:pic>
      <p:sp>
        <p:nvSpPr>
          <p:cNvPr id="6" name="Sinal de Multiplicação 5">
            <a:extLst>
              <a:ext uri="{FF2B5EF4-FFF2-40B4-BE49-F238E27FC236}">
                <a16:creationId xmlns:a16="http://schemas.microsoft.com/office/drawing/2014/main" id="{02E99AB2-1060-2EB8-E3B4-A239411E1D16}"/>
              </a:ext>
            </a:extLst>
          </p:cNvPr>
          <p:cNvSpPr/>
          <p:nvPr/>
        </p:nvSpPr>
        <p:spPr>
          <a:xfrm>
            <a:off x="1606735" y="2211478"/>
            <a:ext cx="278675" cy="297276"/>
          </a:xfrm>
          <a:prstGeom prst="mathMultiply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n w="3175">
                <a:solidFill>
                  <a:schemeClr val="tx1"/>
                </a:solidFill>
              </a:ln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F5A74BC6-57DD-B8E6-6928-7F7D5D9EAA63}"/>
              </a:ext>
            </a:extLst>
          </p:cNvPr>
          <p:cNvSpPr/>
          <p:nvPr/>
        </p:nvSpPr>
        <p:spPr>
          <a:xfrm>
            <a:off x="1934112" y="2244056"/>
            <a:ext cx="240845" cy="21506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62FEA5E9-0201-1E89-325C-3EDE6E413FB5}"/>
              </a:ext>
            </a:extLst>
          </p:cNvPr>
          <p:cNvSpPr/>
          <p:nvPr/>
        </p:nvSpPr>
        <p:spPr>
          <a:xfrm>
            <a:off x="1969128" y="2302968"/>
            <a:ext cx="265479" cy="17736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11" name="Sinal de Subtração 10">
            <a:extLst>
              <a:ext uri="{FF2B5EF4-FFF2-40B4-BE49-F238E27FC236}">
                <a16:creationId xmlns:a16="http://schemas.microsoft.com/office/drawing/2014/main" id="{05F584E5-DC9C-FCA0-D5CD-EB357D130C94}"/>
              </a:ext>
            </a:extLst>
          </p:cNvPr>
          <p:cNvSpPr/>
          <p:nvPr/>
        </p:nvSpPr>
        <p:spPr>
          <a:xfrm>
            <a:off x="2266950" y="2240412"/>
            <a:ext cx="357051" cy="232871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6BB52E58-D5E7-BEB4-321C-D5494A142F2F}"/>
              </a:ext>
            </a:extLst>
          </p:cNvPr>
          <p:cNvSpPr/>
          <p:nvPr/>
        </p:nvSpPr>
        <p:spPr>
          <a:xfrm>
            <a:off x="178568" y="6258133"/>
            <a:ext cx="1632303" cy="293448"/>
          </a:xfrm>
          <a:prstGeom prst="roundRect">
            <a:avLst/>
          </a:prstGeom>
          <a:solidFill>
            <a:srgbClr val="4C65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Página inicial</a:t>
            </a:r>
          </a:p>
        </p:txBody>
      </p:sp>
      <p:sp>
        <p:nvSpPr>
          <p:cNvPr id="14" name="Círculo: Vazio 13">
            <a:extLst>
              <a:ext uri="{FF2B5EF4-FFF2-40B4-BE49-F238E27FC236}">
                <a16:creationId xmlns:a16="http://schemas.microsoft.com/office/drawing/2014/main" id="{76CDC122-58A0-80C0-5639-75F772A685B2}"/>
              </a:ext>
            </a:extLst>
          </p:cNvPr>
          <p:cNvSpPr/>
          <p:nvPr/>
        </p:nvSpPr>
        <p:spPr>
          <a:xfrm>
            <a:off x="-11445791" y="-9173481"/>
            <a:ext cx="27425482" cy="27095115"/>
          </a:xfrm>
          <a:prstGeom prst="donut">
            <a:avLst>
              <a:gd name="adj" fmla="val 48745"/>
            </a:avLst>
          </a:prstGeom>
          <a:solidFill>
            <a:schemeClr val="tx1">
              <a:alpha val="50000"/>
            </a:schemeClr>
          </a:solidFill>
          <a:ln>
            <a:noFill/>
          </a:ln>
          <a:effectLst>
            <a:outerShdw blurRad="50800" dist="50800" dir="5400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88944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28E3EC-843A-4EEF-1E6F-3ECA5D49B9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C9FFCDF4-9721-FF6D-FE59-7D7ACF5BF488}"/>
              </a:ext>
            </a:extLst>
          </p:cNvPr>
          <p:cNvSpPr/>
          <p:nvPr/>
        </p:nvSpPr>
        <p:spPr>
          <a:xfrm>
            <a:off x="1215697" y="2039112"/>
            <a:ext cx="8259328" cy="49365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CEBEFC28-5345-D847-1027-303C87B14548}"/>
              </a:ext>
            </a:extLst>
          </p:cNvPr>
          <p:cNvSpPr txBox="1"/>
          <p:nvPr/>
        </p:nvSpPr>
        <p:spPr>
          <a:xfrm>
            <a:off x="346240" y="361587"/>
            <a:ext cx="99982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chemeClr val="tx2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Layout Padrão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EB92EC6-2E31-4E10-15F1-DC4BCBBB44BA}"/>
              </a:ext>
            </a:extLst>
          </p:cNvPr>
          <p:cNvSpPr txBox="1"/>
          <p:nvPr/>
        </p:nvSpPr>
        <p:spPr>
          <a:xfrm>
            <a:off x="6773778" y="3050942"/>
            <a:ext cx="23702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>
                <a:solidFill>
                  <a:schemeClr val="bg1"/>
                </a:solidFill>
              </a:rPr>
              <a:t>imagem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D06BC1C-0169-64B3-225D-9EEF5D49C9A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945"/>
          <a:stretch>
            <a:fillRect/>
          </a:stretch>
        </p:blipFill>
        <p:spPr>
          <a:xfrm>
            <a:off x="1215697" y="2462102"/>
            <a:ext cx="8259328" cy="271656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Círculo: Vazio 10">
            <a:extLst>
              <a:ext uri="{FF2B5EF4-FFF2-40B4-BE49-F238E27FC236}">
                <a16:creationId xmlns:a16="http://schemas.microsoft.com/office/drawing/2014/main" id="{C659260E-2C49-20FA-CE20-4C709B7BDA9B}"/>
              </a:ext>
            </a:extLst>
          </p:cNvPr>
          <p:cNvSpPr/>
          <p:nvPr/>
        </p:nvSpPr>
        <p:spPr>
          <a:xfrm>
            <a:off x="-10741067" y="-10512243"/>
            <a:ext cx="33674133" cy="27882485"/>
          </a:xfrm>
          <a:prstGeom prst="donut">
            <a:avLst/>
          </a:prstGeom>
          <a:solidFill>
            <a:schemeClr val="tx1">
              <a:alpha val="50000"/>
            </a:schemeClr>
          </a:solidFill>
          <a:ln>
            <a:noFill/>
          </a:ln>
          <a:effectLst>
            <a:outerShdw blurRad="50800" dist="50800" dir="5400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7" name="Círculo: Vazio 10">
            <a:extLst>
              <a:ext uri="{FF2B5EF4-FFF2-40B4-BE49-F238E27FC236}">
                <a16:creationId xmlns:a16="http://schemas.microsoft.com/office/drawing/2014/main" id="{A48D0FFC-0634-A034-0AB8-D3A5496708E1}"/>
              </a:ext>
            </a:extLst>
          </p:cNvPr>
          <p:cNvSpPr/>
          <p:nvPr/>
        </p:nvSpPr>
        <p:spPr>
          <a:xfrm>
            <a:off x="-10741067" y="-10512243"/>
            <a:ext cx="33674133" cy="27882485"/>
          </a:xfrm>
          <a:prstGeom prst="donut">
            <a:avLst/>
          </a:prstGeom>
          <a:solidFill>
            <a:schemeClr val="tx1">
              <a:alpha val="50000"/>
            </a:schemeClr>
          </a:solidFill>
          <a:ln>
            <a:noFill/>
          </a:ln>
          <a:effectLst>
            <a:outerShdw blurRad="50800" dist="50800" dir="5400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0" name="Sinal de Multiplicação 9">
            <a:extLst>
              <a:ext uri="{FF2B5EF4-FFF2-40B4-BE49-F238E27FC236}">
                <a16:creationId xmlns:a16="http://schemas.microsoft.com/office/drawing/2014/main" id="{C4DF270D-869E-A064-09D7-1589804A347C}"/>
              </a:ext>
            </a:extLst>
          </p:cNvPr>
          <p:cNvSpPr/>
          <p:nvPr/>
        </p:nvSpPr>
        <p:spPr>
          <a:xfrm>
            <a:off x="1313737" y="2106020"/>
            <a:ext cx="278675" cy="297276"/>
          </a:xfrm>
          <a:prstGeom prst="mathMultiply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n w="3175">
                <a:solidFill>
                  <a:schemeClr val="tx1"/>
                </a:solidFill>
              </a:ln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2A7BC30A-5762-C54C-E938-8C4A406733FF}"/>
              </a:ext>
            </a:extLst>
          </p:cNvPr>
          <p:cNvSpPr/>
          <p:nvPr/>
        </p:nvSpPr>
        <p:spPr>
          <a:xfrm>
            <a:off x="1660347" y="2147128"/>
            <a:ext cx="240845" cy="21506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41BC84EC-2E09-786C-6601-EC141FBB0A71}"/>
              </a:ext>
            </a:extLst>
          </p:cNvPr>
          <p:cNvSpPr/>
          <p:nvPr/>
        </p:nvSpPr>
        <p:spPr>
          <a:xfrm>
            <a:off x="1703648" y="2197258"/>
            <a:ext cx="265479" cy="17736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13" name="Sinal de Subtração 12">
            <a:extLst>
              <a:ext uri="{FF2B5EF4-FFF2-40B4-BE49-F238E27FC236}">
                <a16:creationId xmlns:a16="http://schemas.microsoft.com/office/drawing/2014/main" id="{CAF764FC-141C-8B97-51F8-B30DB646A66F}"/>
              </a:ext>
            </a:extLst>
          </p:cNvPr>
          <p:cNvSpPr/>
          <p:nvPr/>
        </p:nvSpPr>
        <p:spPr>
          <a:xfrm>
            <a:off x="2012428" y="2138222"/>
            <a:ext cx="357051" cy="232871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ctangle 7">
            <a:extLst>
              <a:ext uri="{FF2B5EF4-FFF2-40B4-BE49-F238E27FC236}">
                <a16:creationId xmlns:a16="http://schemas.microsoft.com/office/drawing/2014/main" id="{02715658-8408-874D-81FC-CDF95757CC1B}"/>
              </a:ext>
            </a:extLst>
          </p:cNvPr>
          <p:cNvSpPr/>
          <p:nvPr/>
        </p:nvSpPr>
        <p:spPr>
          <a:xfrm>
            <a:off x="0" y="6456511"/>
            <a:ext cx="10739017" cy="380594"/>
          </a:xfrm>
          <a:prstGeom prst="rect">
            <a:avLst/>
          </a:prstGeom>
          <a:solidFill>
            <a:srgbClr val="3E5378"/>
          </a:solidFill>
          <a:ln>
            <a:solidFill>
              <a:srgbClr val="3E537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1200" dirty="0">
              <a:solidFill>
                <a:schemeClr val="bg1">
                  <a:alpha val="3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5569D920-248F-D80F-9D2D-68166DF13598}"/>
              </a:ext>
            </a:extLst>
          </p:cNvPr>
          <p:cNvSpPr txBox="1"/>
          <p:nvPr/>
        </p:nvSpPr>
        <p:spPr>
          <a:xfrm>
            <a:off x="586173" y="6477406"/>
            <a:ext cx="145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Página inicial</a:t>
            </a:r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6AE9EEAD-BE4A-9363-FBB2-BA6F84063EBE}"/>
              </a:ext>
            </a:extLst>
          </p:cNvPr>
          <p:cNvSpPr/>
          <p:nvPr/>
        </p:nvSpPr>
        <p:spPr>
          <a:xfrm>
            <a:off x="1836387" y="6309787"/>
            <a:ext cx="2047446" cy="293448"/>
          </a:xfrm>
          <a:prstGeom prst="roundRect">
            <a:avLst/>
          </a:prstGeom>
          <a:solidFill>
            <a:srgbClr val="4C65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Participação Social</a:t>
            </a:r>
          </a:p>
        </p:txBody>
      </p:sp>
    </p:spTree>
    <p:extLst>
      <p:ext uri="{BB962C8B-B14F-4D97-AF65-F5344CB8AC3E}">
        <p14:creationId xmlns:p14="http://schemas.microsoft.com/office/powerpoint/2010/main" val="19971622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E6FFC8-B0CF-2659-7A33-4FF8B2BB6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540D6C3A-A0B3-349A-7AAF-B24BA668A939}"/>
              </a:ext>
            </a:extLst>
          </p:cNvPr>
          <p:cNvSpPr/>
          <p:nvPr/>
        </p:nvSpPr>
        <p:spPr>
          <a:xfrm>
            <a:off x="1215697" y="2039112"/>
            <a:ext cx="8259328" cy="49365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F74BA1FF-3CB4-8E64-B6F4-894E2B61C9EC}"/>
              </a:ext>
            </a:extLst>
          </p:cNvPr>
          <p:cNvSpPr txBox="1"/>
          <p:nvPr/>
        </p:nvSpPr>
        <p:spPr>
          <a:xfrm>
            <a:off x="346240" y="361587"/>
            <a:ext cx="99982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chemeClr val="tx2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Layout Padrão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457FD2E-1CBA-8E57-78DB-BB782D73008D}"/>
              </a:ext>
            </a:extLst>
          </p:cNvPr>
          <p:cNvSpPr txBox="1"/>
          <p:nvPr/>
        </p:nvSpPr>
        <p:spPr>
          <a:xfrm>
            <a:off x="6773778" y="3050942"/>
            <a:ext cx="23702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>
                <a:solidFill>
                  <a:schemeClr val="bg1"/>
                </a:solidFill>
              </a:rPr>
              <a:t>imagem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9CBCDA18-0848-3888-0CFF-6EF42064F81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945"/>
          <a:stretch>
            <a:fillRect/>
          </a:stretch>
        </p:blipFill>
        <p:spPr>
          <a:xfrm>
            <a:off x="1215697" y="2462102"/>
            <a:ext cx="8259328" cy="271656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Círculo: Vazio 10">
            <a:extLst>
              <a:ext uri="{FF2B5EF4-FFF2-40B4-BE49-F238E27FC236}">
                <a16:creationId xmlns:a16="http://schemas.microsoft.com/office/drawing/2014/main" id="{BD0A4DBB-7DFC-1CB6-9B91-E96868824E8B}"/>
              </a:ext>
            </a:extLst>
          </p:cNvPr>
          <p:cNvSpPr/>
          <p:nvPr/>
        </p:nvSpPr>
        <p:spPr>
          <a:xfrm>
            <a:off x="-10741067" y="-10512243"/>
            <a:ext cx="33674133" cy="27882485"/>
          </a:xfrm>
          <a:prstGeom prst="donut">
            <a:avLst/>
          </a:prstGeom>
          <a:solidFill>
            <a:schemeClr val="tx1">
              <a:alpha val="50000"/>
            </a:schemeClr>
          </a:solidFill>
          <a:ln>
            <a:noFill/>
          </a:ln>
          <a:effectLst>
            <a:outerShdw blurRad="50800" dist="50800" dir="5400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7" name="Círculo: Vazio 10">
            <a:extLst>
              <a:ext uri="{FF2B5EF4-FFF2-40B4-BE49-F238E27FC236}">
                <a16:creationId xmlns:a16="http://schemas.microsoft.com/office/drawing/2014/main" id="{9E56DB12-3796-EBDE-29CC-BD9965DCC8CC}"/>
              </a:ext>
            </a:extLst>
          </p:cNvPr>
          <p:cNvSpPr/>
          <p:nvPr/>
        </p:nvSpPr>
        <p:spPr>
          <a:xfrm>
            <a:off x="-10741067" y="-10512243"/>
            <a:ext cx="33674133" cy="27882485"/>
          </a:xfrm>
          <a:prstGeom prst="donut">
            <a:avLst/>
          </a:prstGeom>
          <a:solidFill>
            <a:schemeClr val="tx1">
              <a:alpha val="50000"/>
            </a:schemeClr>
          </a:solidFill>
          <a:ln>
            <a:noFill/>
          </a:ln>
          <a:effectLst>
            <a:outerShdw blurRad="50800" dist="50800" dir="5400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pt-BR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0" name="Sinal de Multiplicação 9">
            <a:extLst>
              <a:ext uri="{FF2B5EF4-FFF2-40B4-BE49-F238E27FC236}">
                <a16:creationId xmlns:a16="http://schemas.microsoft.com/office/drawing/2014/main" id="{2E9F6B43-F90D-0EE1-36FC-9FA8A6865E60}"/>
              </a:ext>
            </a:extLst>
          </p:cNvPr>
          <p:cNvSpPr/>
          <p:nvPr/>
        </p:nvSpPr>
        <p:spPr>
          <a:xfrm>
            <a:off x="1313737" y="2106020"/>
            <a:ext cx="278675" cy="297276"/>
          </a:xfrm>
          <a:prstGeom prst="mathMultiply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n w="3175">
                <a:solidFill>
                  <a:schemeClr val="tx1"/>
                </a:solidFill>
              </a:ln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7AE5C8F6-EC52-5A02-54E3-9180DFC7DDE3}"/>
              </a:ext>
            </a:extLst>
          </p:cNvPr>
          <p:cNvSpPr/>
          <p:nvPr/>
        </p:nvSpPr>
        <p:spPr>
          <a:xfrm>
            <a:off x="1660347" y="2147128"/>
            <a:ext cx="240845" cy="215060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6AD7C69F-9161-7664-CF56-D88E5678C9E5}"/>
              </a:ext>
            </a:extLst>
          </p:cNvPr>
          <p:cNvSpPr/>
          <p:nvPr/>
        </p:nvSpPr>
        <p:spPr>
          <a:xfrm>
            <a:off x="1703648" y="2197258"/>
            <a:ext cx="265479" cy="17736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13" name="Sinal de Subtração 12">
            <a:extLst>
              <a:ext uri="{FF2B5EF4-FFF2-40B4-BE49-F238E27FC236}">
                <a16:creationId xmlns:a16="http://schemas.microsoft.com/office/drawing/2014/main" id="{9510F098-BA81-6E4F-68E3-1829CDF0DC0D}"/>
              </a:ext>
            </a:extLst>
          </p:cNvPr>
          <p:cNvSpPr/>
          <p:nvPr/>
        </p:nvSpPr>
        <p:spPr>
          <a:xfrm>
            <a:off x="2012428" y="2138222"/>
            <a:ext cx="357051" cy="232871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ctangle 7">
            <a:extLst>
              <a:ext uri="{FF2B5EF4-FFF2-40B4-BE49-F238E27FC236}">
                <a16:creationId xmlns:a16="http://schemas.microsoft.com/office/drawing/2014/main" id="{0B983855-2C0B-EB94-3F3D-B1CE6B580396}"/>
              </a:ext>
            </a:extLst>
          </p:cNvPr>
          <p:cNvSpPr/>
          <p:nvPr/>
        </p:nvSpPr>
        <p:spPr>
          <a:xfrm>
            <a:off x="0" y="6456511"/>
            <a:ext cx="10739017" cy="380594"/>
          </a:xfrm>
          <a:prstGeom prst="rect">
            <a:avLst/>
          </a:prstGeom>
          <a:solidFill>
            <a:srgbClr val="3E5378"/>
          </a:solidFill>
          <a:ln>
            <a:solidFill>
              <a:srgbClr val="3E537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sz="1200" dirty="0">
              <a:solidFill>
                <a:schemeClr val="bg1">
                  <a:alpha val="3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CB72A15A-DAA1-9906-4206-206CC94340D8}"/>
              </a:ext>
            </a:extLst>
          </p:cNvPr>
          <p:cNvSpPr txBox="1"/>
          <p:nvPr/>
        </p:nvSpPr>
        <p:spPr>
          <a:xfrm>
            <a:off x="586173" y="6477406"/>
            <a:ext cx="145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Página inicial</a:t>
            </a:r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B40646AC-8691-2A3A-4A22-052AB5CB1756}"/>
              </a:ext>
            </a:extLst>
          </p:cNvPr>
          <p:cNvSpPr/>
          <p:nvPr/>
        </p:nvSpPr>
        <p:spPr>
          <a:xfrm>
            <a:off x="1836387" y="6309787"/>
            <a:ext cx="2047446" cy="293448"/>
          </a:xfrm>
          <a:prstGeom prst="roundRect">
            <a:avLst/>
          </a:prstGeom>
          <a:solidFill>
            <a:srgbClr val="4C65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Participação Social</a:t>
            </a:r>
          </a:p>
        </p:txBody>
      </p:sp>
      <p:sp>
        <p:nvSpPr>
          <p:cNvPr id="18" name="Círculo: Vazio 17">
            <a:extLst>
              <a:ext uri="{FF2B5EF4-FFF2-40B4-BE49-F238E27FC236}">
                <a16:creationId xmlns:a16="http://schemas.microsoft.com/office/drawing/2014/main" id="{4F525CF4-8C94-2A8A-50AC-52D1F79ABE43}"/>
              </a:ext>
            </a:extLst>
          </p:cNvPr>
          <p:cNvSpPr/>
          <p:nvPr/>
        </p:nvSpPr>
        <p:spPr>
          <a:xfrm>
            <a:off x="-11224390" y="-10630099"/>
            <a:ext cx="27425482" cy="27095115"/>
          </a:xfrm>
          <a:prstGeom prst="donut">
            <a:avLst>
              <a:gd name="adj" fmla="val 45963"/>
            </a:avLst>
          </a:prstGeom>
          <a:solidFill>
            <a:schemeClr val="tx1">
              <a:alpha val="50000"/>
            </a:schemeClr>
          </a:solidFill>
          <a:ln>
            <a:noFill/>
          </a:ln>
          <a:effectLst>
            <a:outerShdw blurRad="50800" dist="50800" dir="5400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987700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7CE0E0-7FDC-AD47-A12E-23597D9C30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87A15648-93D6-7E8C-0FBD-D3DBD48FB1A8}"/>
              </a:ext>
            </a:extLst>
          </p:cNvPr>
          <p:cNvSpPr/>
          <p:nvPr/>
        </p:nvSpPr>
        <p:spPr>
          <a:xfrm>
            <a:off x="0" y="6451804"/>
            <a:ext cx="10810875" cy="406196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28B9EEBA-E987-4EE1-EE7D-207EC3D1FC0C}"/>
              </a:ext>
            </a:extLst>
          </p:cNvPr>
          <p:cNvSpPr txBox="1"/>
          <p:nvPr/>
        </p:nvSpPr>
        <p:spPr>
          <a:xfrm>
            <a:off x="1712115" y="127356"/>
            <a:ext cx="8922842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2400" b="1" dirty="0">
                <a:solidFill>
                  <a:schemeClr val="tx2"/>
                </a:solidFill>
                <a:latin typeface="Century Gothic" panose="020B0502020202020204" pitchFamily="34" charset="0"/>
              </a:rPr>
              <a:t>Conselhos e Órgãos Colegiados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5627AC15-8979-1374-6381-AD29B46C8BE6}"/>
              </a:ext>
            </a:extLst>
          </p:cNvPr>
          <p:cNvSpPr txBox="1"/>
          <p:nvPr/>
        </p:nvSpPr>
        <p:spPr>
          <a:xfrm>
            <a:off x="4522536" y="1304532"/>
            <a:ext cx="16510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600" b="1" dirty="0">
                <a:ea typeface="Calibri"/>
                <a:cs typeface="Calibri"/>
              </a:rPr>
              <a:t>[Texto Padrão]</a:t>
            </a: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6134BD88-FA96-20B8-5362-BBDD837CB6E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77518053"/>
              </p:ext>
            </p:extLst>
          </p:nvPr>
        </p:nvGraphicFramePr>
        <p:xfrm>
          <a:off x="7058044" y="1060092"/>
          <a:ext cx="4981557" cy="2597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Retângulo 7">
            <a:extLst>
              <a:ext uri="{FF2B5EF4-FFF2-40B4-BE49-F238E27FC236}">
                <a16:creationId xmlns:a16="http://schemas.microsoft.com/office/drawing/2014/main" id="{FC4E2F84-FA30-5066-1A75-CDEFCB60DEBD}"/>
              </a:ext>
            </a:extLst>
          </p:cNvPr>
          <p:cNvSpPr/>
          <p:nvPr/>
        </p:nvSpPr>
        <p:spPr>
          <a:xfrm>
            <a:off x="0" y="0"/>
            <a:ext cx="1328462" cy="6858000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C3A08F09-5952-65C5-5D63-FAB3DD14E61D}"/>
              </a:ext>
            </a:extLst>
          </p:cNvPr>
          <p:cNvSpPr txBox="1"/>
          <p:nvPr/>
        </p:nvSpPr>
        <p:spPr>
          <a:xfrm>
            <a:off x="1552579" y="6487663"/>
            <a:ext cx="158506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Página inicial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CC4516F3-B24F-AAB4-FC9B-3E5F1E909B7A}"/>
              </a:ext>
            </a:extLst>
          </p:cNvPr>
          <p:cNvSpPr txBox="1"/>
          <p:nvPr/>
        </p:nvSpPr>
        <p:spPr>
          <a:xfrm>
            <a:off x="2958356" y="6487662"/>
            <a:ext cx="21784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Participação Social </a:t>
            </a:r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id="{FDF20A68-D6A0-E146-2941-DB0F48F2A5EA}"/>
              </a:ext>
            </a:extLst>
          </p:cNvPr>
          <p:cNvSpPr/>
          <p:nvPr/>
        </p:nvSpPr>
        <p:spPr>
          <a:xfrm>
            <a:off x="4950346" y="6323009"/>
            <a:ext cx="3023479" cy="293448"/>
          </a:xfrm>
          <a:prstGeom prst="roundRect">
            <a:avLst/>
          </a:prstGeom>
          <a:solidFill>
            <a:srgbClr val="4C65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Conselhos e Órgãos colegiados</a:t>
            </a: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2999FAD4-9CCC-2809-2939-E3443762520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48850" y="961197"/>
            <a:ext cx="5494299" cy="5182830"/>
          </a:xfrm>
          <a:prstGeom prst="rect">
            <a:avLst/>
          </a:prstGeom>
        </p:spPr>
      </p:pic>
      <p:sp>
        <p:nvSpPr>
          <p:cNvPr id="20" name="Triângulo isósceles 19">
            <a:extLst>
              <a:ext uri="{FF2B5EF4-FFF2-40B4-BE49-F238E27FC236}">
                <a16:creationId xmlns:a16="http://schemas.microsoft.com/office/drawing/2014/main" id="{E698663A-4403-3ACA-58D1-B3238D34F96D}"/>
              </a:ext>
            </a:extLst>
          </p:cNvPr>
          <p:cNvSpPr/>
          <p:nvPr/>
        </p:nvSpPr>
        <p:spPr>
          <a:xfrm rot="16200000">
            <a:off x="945590" y="1481996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14CEE0AF-3014-3B25-D08A-809BA4185903}"/>
              </a:ext>
            </a:extLst>
          </p:cNvPr>
          <p:cNvSpPr txBox="1"/>
          <p:nvPr/>
        </p:nvSpPr>
        <p:spPr>
          <a:xfrm>
            <a:off x="1858817" y="621220"/>
            <a:ext cx="205875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Estrutura da página:</a:t>
            </a:r>
          </a:p>
        </p:txBody>
      </p:sp>
      <p:pic>
        <p:nvPicPr>
          <p:cNvPr id="27" name="Gráfico 26" descr="Lupa">
            <a:extLst>
              <a:ext uri="{FF2B5EF4-FFF2-40B4-BE49-F238E27FC236}">
                <a16:creationId xmlns:a16="http://schemas.microsoft.com/office/drawing/2014/main" id="{1DD12758-69A9-BBB2-B80C-A5DF515C80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pic>
        <p:nvPicPr>
          <p:cNvPr id="5" name="Gráfico 4" descr="Documento">
            <a:extLst>
              <a:ext uri="{FF2B5EF4-FFF2-40B4-BE49-F238E27FC236}">
                <a16:creationId xmlns:a16="http://schemas.microsoft.com/office/drawing/2014/main" id="{30E9CBC8-B658-2AD3-3EEF-99D57FD06A7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95970" y="2466517"/>
            <a:ext cx="642798" cy="642798"/>
          </a:xfrm>
          <a:prstGeom prst="rect">
            <a:avLst/>
          </a:prstGeom>
        </p:spPr>
      </p:pic>
      <p:pic>
        <p:nvPicPr>
          <p:cNvPr id="7" name="Gráfico 6" descr="Lista">
            <a:extLst>
              <a:ext uri="{FF2B5EF4-FFF2-40B4-BE49-F238E27FC236}">
                <a16:creationId xmlns:a16="http://schemas.microsoft.com/office/drawing/2014/main" id="{4FCF9FA8-5D90-A866-2101-0C285B6F624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45496" y="3712397"/>
            <a:ext cx="670966" cy="670966"/>
          </a:xfrm>
          <a:prstGeom prst="rect">
            <a:avLst/>
          </a:prstGeom>
        </p:spPr>
      </p:pic>
      <p:pic>
        <p:nvPicPr>
          <p:cNvPr id="10" name="Gráfico 9" descr="Fechar">
            <a:extLst>
              <a:ext uri="{FF2B5EF4-FFF2-40B4-BE49-F238E27FC236}">
                <a16:creationId xmlns:a16="http://schemas.microsoft.com/office/drawing/2014/main" id="{BBEE4175-2E0B-4541-2CA8-F2775D4524C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45496" y="4691140"/>
            <a:ext cx="670966" cy="670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05526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395722-1D42-ADA4-0B3D-50B6C13FD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7032F868-E86A-C71F-1EB8-968C49BFD717}"/>
              </a:ext>
            </a:extLst>
          </p:cNvPr>
          <p:cNvSpPr/>
          <p:nvPr/>
        </p:nvSpPr>
        <p:spPr>
          <a:xfrm>
            <a:off x="0" y="6451804"/>
            <a:ext cx="10810875" cy="406196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F8821D1-7D97-AE71-47C4-74BBB1CA6549}"/>
              </a:ext>
            </a:extLst>
          </p:cNvPr>
          <p:cNvSpPr txBox="1"/>
          <p:nvPr/>
        </p:nvSpPr>
        <p:spPr>
          <a:xfrm>
            <a:off x="1712115" y="127356"/>
            <a:ext cx="8922842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2400" b="1" dirty="0">
                <a:solidFill>
                  <a:schemeClr val="tx2"/>
                </a:solidFill>
                <a:latin typeface="Century Gothic" panose="020B0502020202020204" pitchFamily="34" charset="0"/>
              </a:rPr>
              <a:t>Conselhos e Órgãos Colegiados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F7070BFA-589C-BE7A-166D-FFE1A9EE7537}"/>
              </a:ext>
            </a:extLst>
          </p:cNvPr>
          <p:cNvSpPr txBox="1"/>
          <p:nvPr/>
        </p:nvSpPr>
        <p:spPr>
          <a:xfrm>
            <a:off x="4522536" y="1304532"/>
            <a:ext cx="16510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600" b="1" dirty="0">
                <a:ea typeface="Calibri"/>
                <a:cs typeface="Calibri"/>
              </a:rPr>
              <a:t>[Texto Padrão]</a:t>
            </a: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16CE3715-20E0-3B1B-DB3D-2398831E85A8}"/>
              </a:ext>
            </a:extLst>
          </p:cNvPr>
          <p:cNvGraphicFramePr/>
          <p:nvPr/>
        </p:nvGraphicFramePr>
        <p:xfrm>
          <a:off x="7058044" y="1060092"/>
          <a:ext cx="4981557" cy="2597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Retângulo 7">
            <a:extLst>
              <a:ext uri="{FF2B5EF4-FFF2-40B4-BE49-F238E27FC236}">
                <a16:creationId xmlns:a16="http://schemas.microsoft.com/office/drawing/2014/main" id="{4B08E8BA-6DED-1C02-0A3E-856E524F3AB2}"/>
              </a:ext>
            </a:extLst>
          </p:cNvPr>
          <p:cNvSpPr/>
          <p:nvPr/>
        </p:nvSpPr>
        <p:spPr>
          <a:xfrm>
            <a:off x="0" y="0"/>
            <a:ext cx="1328462" cy="6858000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8B2989E2-C9BE-825A-AC3B-C550E4DE534A}"/>
              </a:ext>
            </a:extLst>
          </p:cNvPr>
          <p:cNvSpPr txBox="1"/>
          <p:nvPr/>
        </p:nvSpPr>
        <p:spPr>
          <a:xfrm>
            <a:off x="1552579" y="6487663"/>
            <a:ext cx="158506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Página inicial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4DE7445-0151-0A08-98A1-7AA15071DB22}"/>
              </a:ext>
            </a:extLst>
          </p:cNvPr>
          <p:cNvSpPr txBox="1"/>
          <p:nvPr/>
        </p:nvSpPr>
        <p:spPr>
          <a:xfrm>
            <a:off x="2958356" y="6487662"/>
            <a:ext cx="21784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Participação Social </a:t>
            </a:r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id="{E265B07C-1B93-F5D5-21CA-272E9FB43D22}"/>
              </a:ext>
            </a:extLst>
          </p:cNvPr>
          <p:cNvSpPr/>
          <p:nvPr/>
        </p:nvSpPr>
        <p:spPr>
          <a:xfrm>
            <a:off x="4950346" y="6323009"/>
            <a:ext cx="3023479" cy="293448"/>
          </a:xfrm>
          <a:prstGeom prst="roundRect">
            <a:avLst/>
          </a:prstGeom>
          <a:solidFill>
            <a:srgbClr val="4C65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Conselhos e Órgãos colegiados</a:t>
            </a: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772D647C-4DA5-73F2-E0F5-6476F3F1240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48850" y="961197"/>
            <a:ext cx="5494299" cy="5182830"/>
          </a:xfrm>
          <a:prstGeom prst="rect">
            <a:avLst/>
          </a:prstGeom>
        </p:spPr>
      </p:pic>
      <p:pic>
        <p:nvPicPr>
          <p:cNvPr id="19" name="Gráfico 18" descr="Lupa">
            <a:extLst>
              <a:ext uri="{FF2B5EF4-FFF2-40B4-BE49-F238E27FC236}">
                <a16:creationId xmlns:a16="http://schemas.microsoft.com/office/drawing/2014/main" id="{1C920BA9-2080-BAA7-634C-9668480FF62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0989" y="1530973"/>
            <a:ext cx="447675" cy="447675"/>
          </a:xfrm>
          <a:prstGeom prst="rect">
            <a:avLst/>
          </a:prstGeom>
        </p:spPr>
      </p:pic>
      <p:sp>
        <p:nvSpPr>
          <p:cNvPr id="22" name="CaixaDeTexto 21">
            <a:extLst>
              <a:ext uri="{FF2B5EF4-FFF2-40B4-BE49-F238E27FC236}">
                <a16:creationId xmlns:a16="http://schemas.microsoft.com/office/drawing/2014/main" id="{D6242803-4246-4158-7842-966B469A543F}"/>
              </a:ext>
            </a:extLst>
          </p:cNvPr>
          <p:cNvSpPr txBox="1"/>
          <p:nvPr/>
        </p:nvSpPr>
        <p:spPr>
          <a:xfrm>
            <a:off x="1921570" y="580877"/>
            <a:ext cx="207357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Texto Padrão:</a:t>
            </a:r>
          </a:p>
        </p:txBody>
      </p:sp>
      <p:sp>
        <p:nvSpPr>
          <p:cNvPr id="6" name="Triângulo isósceles 5">
            <a:extLst>
              <a:ext uri="{FF2B5EF4-FFF2-40B4-BE49-F238E27FC236}">
                <a16:creationId xmlns:a16="http://schemas.microsoft.com/office/drawing/2014/main" id="{3EE06E93-2118-990C-3927-F4ABAC392FB6}"/>
              </a:ext>
            </a:extLst>
          </p:cNvPr>
          <p:cNvSpPr/>
          <p:nvPr/>
        </p:nvSpPr>
        <p:spPr>
          <a:xfrm rot="16200000">
            <a:off x="959936" y="2622909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9F391633-9738-E87D-6E49-13632B1247A5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12406" b="6678"/>
          <a:stretch>
            <a:fillRect/>
          </a:stretch>
        </p:blipFill>
        <p:spPr>
          <a:xfrm>
            <a:off x="3517982" y="1604165"/>
            <a:ext cx="5494299" cy="419374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4" name="Gráfico 13" descr="Documento">
            <a:extLst>
              <a:ext uri="{FF2B5EF4-FFF2-40B4-BE49-F238E27FC236}">
                <a16:creationId xmlns:a16="http://schemas.microsoft.com/office/drawing/2014/main" id="{D5966016-6C54-C5AF-AE6F-51C9D8A0AA9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42979" y="2462208"/>
            <a:ext cx="623694" cy="623694"/>
          </a:xfrm>
          <a:prstGeom prst="rect">
            <a:avLst/>
          </a:prstGeom>
        </p:spPr>
      </p:pic>
      <p:pic>
        <p:nvPicPr>
          <p:cNvPr id="15" name="Gráfico 14" descr="Lista">
            <a:extLst>
              <a:ext uri="{FF2B5EF4-FFF2-40B4-BE49-F238E27FC236}">
                <a16:creationId xmlns:a16="http://schemas.microsoft.com/office/drawing/2014/main" id="{69A966CA-884F-C61D-0694-8C85B869C55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19343" y="3698438"/>
            <a:ext cx="670966" cy="670966"/>
          </a:xfrm>
          <a:prstGeom prst="rect">
            <a:avLst/>
          </a:prstGeom>
        </p:spPr>
      </p:pic>
      <p:pic>
        <p:nvPicPr>
          <p:cNvPr id="17" name="Gráfico 16" descr="Fechar">
            <a:extLst>
              <a:ext uri="{FF2B5EF4-FFF2-40B4-BE49-F238E27FC236}">
                <a16:creationId xmlns:a16="http://schemas.microsoft.com/office/drawing/2014/main" id="{DD4BAE34-8E7B-FDFC-005C-27AC3F9FE2E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28748" y="4877144"/>
            <a:ext cx="670966" cy="670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1433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DA43511-B2E5-DA3D-5CEB-BE0B0F9D94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97D209FD-D298-1F8A-F052-898E7C290680}"/>
              </a:ext>
            </a:extLst>
          </p:cNvPr>
          <p:cNvSpPr/>
          <p:nvPr/>
        </p:nvSpPr>
        <p:spPr>
          <a:xfrm>
            <a:off x="0" y="6451804"/>
            <a:ext cx="10810875" cy="406196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BE6B03CC-4306-3642-3C26-6A29375654D1}"/>
              </a:ext>
            </a:extLst>
          </p:cNvPr>
          <p:cNvSpPr txBox="1"/>
          <p:nvPr/>
        </p:nvSpPr>
        <p:spPr>
          <a:xfrm>
            <a:off x="1712115" y="127356"/>
            <a:ext cx="8922842" cy="46166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2400" b="1" dirty="0">
                <a:solidFill>
                  <a:schemeClr val="tx2"/>
                </a:solidFill>
                <a:latin typeface="Century Gothic" panose="020B0502020202020204" pitchFamily="34" charset="0"/>
              </a:rPr>
              <a:t>Conselhos e Órgãos Colegiados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1950DA10-D067-9538-44A5-511807E6C821}"/>
              </a:ext>
            </a:extLst>
          </p:cNvPr>
          <p:cNvSpPr txBox="1"/>
          <p:nvPr/>
        </p:nvSpPr>
        <p:spPr>
          <a:xfrm>
            <a:off x="4522536" y="1304532"/>
            <a:ext cx="1651000" cy="3385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pt-BR" sz="1600" b="1" dirty="0">
                <a:ea typeface="Calibri"/>
                <a:cs typeface="Calibri"/>
              </a:rPr>
              <a:t>[Texto Padrão]</a:t>
            </a:r>
          </a:p>
        </p:txBody>
      </p:sp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7D5420D6-17E4-2D5F-6B7F-89459C85CE41}"/>
              </a:ext>
            </a:extLst>
          </p:cNvPr>
          <p:cNvGraphicFramePr/>
          <p:nvPr/>
        </p:nvGraphicFramePr>
        <p:xfrm>
          <a:off x="7058044" y="1060092"/>
          <a:ext cx="4981557" cy="2597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8" name="Retângulo 7">
            <a:extLst>
              <a:ext uri="{FF2B5EF4-FFF2-40B4-BE49-F238E27FC236}">
                <a16:creationId xmlns:a16="http://schemas.microsoft.com/office/drawing/2014/main" id="{D31DFD64-FAF1-04D9-FC42-3AA6D76B6E58}"/>
              </a:ext>
            </a:extLst>
          </p:cNvPr>
          <p:cNvSpPr/>
          <p:nvPr/>
        </p:nvSpPr>
        <p:spPr>
          <a:xfrm>
            <a:off x="0" y="0"/>
            <a:ext cx="1328462" cy="6858000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5A7AB60-68C1-A4F5-31CB-CD57F3B8E9F8}"/>
              </a:ext>
            </a:extLst>
          </p:cNvPr>
          <p:cNvSpPr txBox="1"/>
          <p:nvPr/>
        </p:nvSpPr>
        <p:spPr>
          <a:xfrm>
            <a:off x="1552579" y="6487663"/>
            <a:ext cx="158506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Página inicial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618C7DAF-189C-EA7E-641A-E488A717D2A2}"/>
              </a:ext>
            </a:extLst>
          </p:cNvPr>
          <p:cNvSpPr txBox="1"/>
          <p:nvPr/>
        </p:nvSpPr>
        <p:spPr>
          <a:xfrm>
            <a:off x="2958356" y="6487662"/>
            <a:ext cx="21784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Participação Social </a:t>
            </a:r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id="{954DB43B-E7DA-9357-3F6F-79EFDD846BCF}"/>
              </a:ext>
            </a:extLst>
          </p:cNvPr>
          <p:cNvSpPr/>
          <p:nvPr/>
        </p:nvSpPr>
        <p:spPr>
          <a:xfrm>
            <a:off x="4950346" y="6323009"/>
            <a:ext cx="3023479" cy="293448"/>
          </a:xfrm>
          <a:prstGeom prst="roundRect">
            <a:avLst/>
          </a:prstGeom>
          <a:solidFill>
            <a:srgbClr val="4C65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Conselhos e Órgãos colegiados</a:t>
            </a: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FFABCC85-0205-51DC-C264-63F0DA61290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348850" y="961197"/>
            <a:ext cx="5494299" cy="5182830"/>
          </a:xfrm>
          <a:prstGeom prst="rect">
            <a:avLst/>
          </a:prstGeom>
        </p:spPr>
      </p:pic>
      <p:pic>
        <p:nvPicPr>
          <p:cNvPr id="19" name="Gráfico 18" descr="Lupa">
            <a:extLst>
              <a:ext uri="{FF2B5EF4-FFF2-40B4-BE49-F238E27FC236}">
                <a16:creationId xmlns:a16="http://schemas.microsoft.com/office/drawing/2014/main" id="{842FD78D-8EFB-FB57-721A-19CDB41616A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sp>
        <p:nvSpPr>
          <p:cNvPr id="22" name="CaixaDeTexto 21">
            <a:extLst>
              <a:ext uri="{FF2B5EF4-FFF2-40B4-BE49-F238E27FC236}">
                <a16:creationId xmlns:a16="http://schemas.microsoft.com/office/drawing/2014/main" id="{9D6AF215-47CC-E0BE-FE37-BA99EBCBED52}"/>
              </a:ext>
            </a:extLst>
          </p:cNvPr>
          <p:cNvSpPr txBox="1"/>
          <p:nvPr/>
        </p:nvSpPr>
        <p:spPr>
          <a:xfrm>
            <a:off x="1749729" y="628326"/>
            <a:ext cx="207357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Lista dos conselhos:</a:t>
            </a:r>
          </a:p>
        </p:txBody>
      </p:sp>
      <p:sp>
        <p:nvSpPr>
          <p:cNvPr id="6" name="Triângulo isósceles 5">
            <a:extLst>
              <a:ext uri="{FF2B5EF4-FFF2-40B4-BE49-F238E27FC236}">
                <a16:creationId xmlns:a16="http://schemas.microsoft.com/office/drawing/2014/main" id="{391B1CBF-1D7E-BB90-3B36-10CD54AF5E58}"/>
              </a:ext>
            </a:extLst>
          </p:cNvPr>
          <p:cNvSpPr/>
          <p:nvPr/>
        </p:nvSpPr>
        <p:spPr>
          <a:xfrm rot="16200000">
            <a:off x="941475" y="4226074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584B5675-3B66-3885-4D4E-B9E0CEDD4701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t="92289"/>
          <a:stretch>
            <a:fillRect/>
          </a:stretch>
        </p:blipFill>
        <p:spPr>
          <a:xfrm>
            <a:off x="3565362" y="5720966"/>
            <a:ext cx="5494299" cy="399624"/>
          </a:xfrm>
          <a:prstGeom prst="rect">
            <a:avLst/>
          </a:prstGeom>
        </p:spPr>
      </p:pic>
      <p:pic>
        <p:nvPicPr>
          <p:cNvPr id="15" name="Gráfico 14" descr="Lista">
            <a:extLst>
              <a:ext uri="{FF2B5EF4-FFF2-40B4-BE49-F238E27FC236}">
                <a16:creationId xmlns:a16="http://schemas.microsoft.com/office/drawing/2014/main" id="{7AB2E595-E4A6-BAB2-1ADE-97BA581A01A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67802" y="3967280"/>
            <a:ext cx="670966" cy="670966"/>
          </a:xfrm>
          <a:prstGeom prst="rect">
            <a:avLst/>
          </a:prstGeom>
        </p:spPr>
      </p:pic>
      <p:pic>
        <p:nvPicPr>
          <p:cNvPr id="17" name="Gráfico 16" descr="Documento">
            <a:extLst>
              <a:ext uri="{FF2B5EF4-FFF2-40B4-BE49-F238E27FC236}">
                <a16:creationId xmlns:a16="http://schemas.microsoft.com/office/drawing/2014/main" id="{406A739C-81E5-3AE9-2528-7D484C5DB9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81886" y="2583104"/>
            <a:ext cx="642798" cy="642798"/>
          </a:xfrm>
          <a:prstGeom prst="rect">
            <a:avLst/>
          </a:prstGeom>
        </p:spPr>
      </p:pic>
      <p:pic>
        <p:nvPicPr>
          <p:cNvPr id="20" name="Gráfico 19" descr="Fechar">
            <a:extLst>
              <a:ext uri="{FF2B5EF4-FFF2-40B4-BE49-F238E27FC236}">
                <a16:creationId xmlns:a16="http://schemas.microsoft.com/office/drawing/2014/main" id="{F6BDA6AB-A2C8-5929-FBF0-6D04707756E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23902" y="5053026"/>
            <a:ext cx="670966" cy="670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95068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70364F-C942-7ACA-B440-079A6FAAAE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8">
            <a:extLst>
              <a:ext uri="{FF2B5EF4-FFF2-40B4-BE49-F238E27FC236}">
                <a16:creationId xmlns:a16="http://schemas.microsoft.com/office/drawing/2014/main" id="{5FB6EADE-6B6C-F6C9-52B7-151A822B2BBE}"/>
              </a:ext>
            </a:extLst>
          </p:cNvPr>
          <p:cNvSpPr/>
          <p:nvPr/>
        </p:nvSpPr>
        <p:spPr>
          <a:xfrm>
            <a:off x="0" y="6451804"/>
            <a:ext cx="10810875" cy="406196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9838F16-57C8-8D20-796D-28C0E88309A9}"/>
              </a:ext>
            </a:extLst>
          </p:cNvPr>
          <p:cNvSpPr txBox="1"/>
          <p:nvPr/>
        </p:nvSpPr>
        <p:spPr>
          <a:xfrm>
            <a:off x="1759269" y="378435"/>
            <a:ext cx="8922842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pt-BR" sz="3200" b="1" dirty="0">
                <a:solidFill>
                  <a:schemeClr val="tx2"/>
                </a:solidFill>
                <a:latin typeface="Century Gothic" panose="020B0502020202020204" pitchFamily="34" charset="0"/>
              </a:rPr>
              <a:t>Conselhos e Órgãos Colegiados</a:t>
            </a:r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E3DE6168-E6B9-629F-087B-2FA467E891C6}"/>
              </a:ext>
            </a:extLst>
          </p:cNvPr>
          <p:cNvSpPr txBox="1"/>
          <p:nvPr/>
        </p:nvSpPr>
        <p:spPr>
          <a:xfrm>
            <a:off x="1759269" y="1455832"/>
            <a:ext cx="7436090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</a:rPr>
              <a:t>Caso o órgão </a:t>
            </a:r>
            <a:r>
              <a:rPr lang="pt-BR" b="1" dirty="0">
                <a:latin typeface="Century Gothic" panose="020B0502020202020204" pitchFamily="34" charset="0"/>
              </a:rPr>
              <a:t>NÃO</a:t>
            </a:r>
            <a:r>
              <a:rPr lang="pt-BR" dirty="0">
                <a:latin typeface="Century Gothic" panose="020B0502020202020204" pitchFamily="34" charset="0"/>
              </a:rPr>
              <a:t> possua conselho ou órgão colegiado com representantes da sociedade civil, publicar a seguinte frase: </a:t>
            </a:r>
            <a:endParaRPr lang="pt-BR" sz="1600" b="1" dirty="0">
              <a:latin typeface="Century Gothic" panose="020B0502020202020204" pitchFamily="34" charset="0"/>
              <a:ea typeface="Calibri"/>
              <a:cs typeface="Calibri"/>
            </a:endParaRP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id="{27432B8F-7898-AB39-9F19-5D67DAF859F4}"/>
              </a:ext>
            </a:extLst>
          </p:cNvPr>
          <p:cNvSpPr/>
          <p:nvPr/>
        </p:nvSpPr>
        <p:spPr>
          <a:xfrm>
            <a:off x="0" y="0"/>
            <a:ext cx="1328462" cy="6858000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9ED6079B-D81B-8BB3-08BA-4ED53D2932CA}"/>
              </a:ext>
            </a:extLst>
          </p:cNvPr>
          <p:cNvSpPr txBox="1"/>
          <p:nvPr/>
        </p:nvSpPr>
        <p:spPr>
          <a:xfrm>
            <a:off x="1552579" y="6487663"/>
            <a:ext cx="158506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Página inicial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287E763D-6EA8-1DEE-5156-69700ED1F980}"/>
              </a:ext>
            </a:extLst>
          </p:cNvPr>
          <p:cNvSpPr txBox="1"/>
          <p:nvPr/>
        </p:nvSpPr>
        <p:spPr>
          <a:xfrm>
            <a:off x="2958356" y="6487662"/>
            <a:ext cx="217842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Participação Social </a:t>
            </a:r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id="{6FF2F76C-4CC0-3776-C540-05EEB7911F45}"/>
              </a:ext>
            </a:extLst>
          </p:cNvPr>
          <p:cNvSpPr/>
          <p:nvPr/>
        </p:nvSpPr>
        <p:spPr>
          <a:xfrm>
            <a:off x="4950346" y="6323009"/>
            <a:ext cx="3023479" cy="293448"/>
          </a:xfrm>
          <a:prstGeom prst="roundRect">
            <a:avLst/>
          </a:prstGeom>
          <a:solidFill>
            <a:srgbClr val="4C65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Conselhos e Órgãos colegiados</a:t>
            </a:r>
          </a:p>
        </p:txBody>
      </p:sp>
      <p:pic>
        <p:nvPicPr>
          <p:cNvPr id="19" name="Gráfico 18" descr="Lupa">
            <a:extLst>
              <a:ext uri="{FF2B5EF4-FFF2-40B4-BE49-F238E27FC236}">
                <a16:creationId xmlns:a16="http://schemas.microsoft.com/office/drawing/2014/main" id="{0ACD41B0-BE1C-8EE1-E629-941ABC39A2F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448" y="1415760"/>
            <a:ext cx="447675" cy="447675"/>
          </a:xfrm>
          <a:prstGeom prst="rect">
            <a:avLst/>
          </a:prstGeom>
        </p:spPr>
      </p:pic>
      <p:sp>
        <p:nvSpPr>
          <p:cNvPr id="6" name="Triângulo isósceles 5">
            <a:extLst>
              <a:ext uri="{FF2B5EF4-FFF2-40B4-BE49-F238E27FC236}">
                <a16:creationId xmlns:a16="http://schemas.microsoft.com/office/drawing/2014/main" id="{5D36334E-2CC8-04DB-E2AB-B668696D6778}"/>
              </a:ext>
            </a:extLst>
          </p:cNvPr>
          <p:cNvSpPr/>
          <p:nvPr/>
        </p:nvSpPr>
        <p:spPr>
          <a:xfrm rot="16200000">
            <a:off x="959936" y="5142864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36E2509F-2582-821A-8185-1092FB7E7962}"/>
              </a:ext>
            </a:extLst>
          </p:cNvPr>
          <p:cNvSpPr txBox="1"/>
          <p:nvPr/>
        </p:nvSpPr>
        <p:spPr>
          <a:xfrm>
            <a:off x="2068945" y="2805306"/>
            <a:ext cx="8303491" cy="369332"/>
          </a:xfrm>
          <a:prstGeom prst="rect">
            <a:avLst/>
          </a:prstGeom>
          <a:noFill/>
          <a:effectLst>
            <a:outerShdw blurRad="76200" dist="12700" dir="2700000" sy="-23000" kx="-800400" algn="bl" rotWithShape="0">
              <a:prstClr val="black">
                <a:alpha val="2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pt-BR" sz="1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“Não há conselho/órgão colegiado instituído pelo [</a:t>
            </a:r>
            <a:r>
              <a:rPr lang="pt-BR" sz="18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nome do órgão/entidade</a:t>
            </a:r>
            <a:r>
              <a:rPr lang="pt-BR" sz="1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].”</a:t>
            </a:r>
            <a:r>
              <a:rPr lang="pt-BR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endParaRPr lang="pt-BR" dirty="0"/>
          </a:p>
        </p:txBody>
      </p:sp>
      <p:sp>
        <p:nvSpPr>
          <p:cNvPr id="23" name="Retângulo 22">
            <a:extLst>
              <a:ext uri="{FF2B5EF4-FFF2-40B4-BE49-F238E27FC236}">
                <a16:creationId xmlns:a16="http://schemas.microsoft.com/office/drawing/2014/main" id="{8C3CC6DD-2ABF-FB3D-A3C5-5EC8BD3A4490}"/>
              </a:ext>
            </a:extLst>
          </p:cNvPr>
          <p:cNvSpPr/>
          <p:nvPr/>
        </p:nvSpPr>
        <p:spPr>
          <a:xfrm>
            <a:off x="1860435" y="2669309"/>
            <a:ext cx="8262620" cy="64633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Gráfico 6" descr="Documento">
            <a:extLst>
              <a:ext uri="{FF2B5EF4-FFF2-40B4-BE49-F238E27FC236}">
                <a16:creationId xmlns:a16="http://schemas.microsoft.com/office/drawing/2014/main" id="{437A33FD-2479-E997-0789-6B1F3CFA85E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5970" y="2466517"/>
            <a:ext cx="642798" cy="642798"/>
          </a:xfrm>
          <a:prstGeom prst="rect">
            <a:avLst/>
          </a:prstGeom>
        </p:spPr>
      </p:pic>
      <p:pic>
        <p:nvPicPr>
          <p:cNvPr id="10" name="Gráfico 9" descr="Lista">
            <a:extLst>
              <a:ext uri="{FF2B5EF4-FFF2-40B4-BE49-F238E27FC236}">
                <a16:creationId xmlns:a16="http://schemas.microsoft.com/office/drawing/2014/main" id="{627E2B9A-BDE1-F4CB-83D3-EA92E8F0632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81886" y="3712397"/>
            <a:ext cx="670966" cy="670966"/>
          </a:xfrm>
          <a:prstGeom prst="rect">
            <a:avLst/>
          </a:prstGeom>
        </p:spPr>
      </p:pic>
      <p:pic>
        <p:nvPicPr>
          <p:cNvPr id="14" name="Gráfico 13" descr="Fechar">
            <a:extLst>
              <a:ext uri="{FF2B5EF4-FFF2-40B4-BE49-F238E27FC236}">
                <a16:creationId xmlns:a16="http://schemas.microsoft.com/office/drawing/2014/main" id="{5B3DE9E8-3DD2-4A7A-5B3E-804535D9F20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5970" y="4958527"/>
            <a:ext cx="670966" cy="670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89273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med">
        <p159:morph option="byObject"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685575E-5D5D-29F8-FCF8-3C0703276E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BF8F18BD-0203-7394-A211-62CC77652541}"/>
              </a:ext>
            </a:extLst>
          </p:cNvPr>
          <p:cNvSpPr txBox="1"/>
          <p:nvPr/>
        </p:nvSpPr>
        <p:spPr>
          <a:xfrm>
            <a:off x="1901119" y="437304"/>
            <a:ext cx="8999362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3200" b="1" dirty="0">
                <a:solidFill>
                  <a:schemeClr val="tx2"/>
                </a:solidFill>
                <a:latin typeface="Century Gothic" panose="020B0502020202020204" pitchFamily="34" charset="0"/>
              </a:rPr>
              <a:t>Lista dos Conselhos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63945C3C-708D-2EA0-55BD-AF3949D33BFB}"/>
              </a:ext>
            </a:extLst>
          </p:cNvPr>
          <p:cNvSpPr/>
          <p:nvPr/>
        </p:nvSpPr>
        <p:spPr>
          <a:xfrm>
            <a:off x="0" y="0"/>
            <a:ext cx="1328462" cy="6858000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C1D20C3D-C16F-FD11-43AB-A57305D27080}"/>
              </a:ext>
            </a:extLst>
          </p:cNvPr>
          <p:cNvSpPr/>
          <p:nvPr/>
        </p:nvSpPr>
        <p:spPr>
          <a:xfrm>
            <a:off x="0" y="6451804"/>
            <a:ext cx="10810875" cy="406196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9B61995-9589-24C3-34A9-5F934BA0F763}"/>
              </a:ext>
            </a:extLst>
          </p:cNvPr>
          <p:cNvSpPr txBox="1"/>
          <p:nvPr/>
        </p:nvSpPr>
        <p:spPr>
          <a:xfrm>
            <a:off x="1445406" y="6471675"/>
            <a:ext cx="15503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Página inicial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0BEE35F7-D78D-D27B-16A7-2A4D19550048}"/>
              </a:ext>
            </a:extLst>
          </p:cNvPr>
          <p:cNvSpPr txBox="1"/>
          <p:nvPr/>
        </p:nvSpPr>
        <p:spPr>
          <a:xfrm>
            <a:off x="2966531" y="6471675"/>
            <a:ext cx="242047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Participação Social 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24EEFE6B-A25C-8496-5E0C-E4F343E47056}"/>
              </a:ext>
            </a:extLst>
          </p:cNvPr>
          <p:cNvSpPr/>
          <p:nvPr/>
        </p:nvSpPr>
        <p:spPr>
          <a:xfrm>
            <a:off x="4945863" y="6332115"/>
            <a:ext cx="3023479" cy="293448"/>
          </a:xfrm>
          <a:prstGeom prst="roundRect">
            <a:avLst/>
          </a:prstGeom>
          <a:solidFill>
            <a:srgbClr val="4C65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Conselhos e Órgãos colegiados</a:t>
            </a:r>
          </a:p>
        </p:txBody>
      </p:sp>
      <p:pic>
        <p:nvPicPr>
          <p:cNvPr id="14" name="Gráfico 13" descr="Aviso">
            <a:extLst>
              <a:ext uri="{FF2B5EF4-FFF2-40B4-BE49-F238E27FC236}">
                <a16:creationId xmlns:a16="http://schemas.microsoft.com/office/drawing/2014/main" id="{5FED99CD-C869-5535-E3CB-0066C3BFD4D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491" y="1094211"/>
            <a:ext cx="549479" cy="549479"/>
          </a:xfrm>
          <a:prstGeom prst="rect">
            <a:avLst/>
          </a:prstGeom>
        </p:spPr>
      </p:pic>
      <p:sp>
        <p:nvSpPr>
          <p:cNvPr id="15" name="Triângulo isósceles 14">
            <a:extLst>
              <a:ext uri="{FF2B5EF4-FFF2-40B4-BE49-F238E27FC236}">
                <a16:creationId xmlns:a16="http://schemas.microsoft.com/office/drawing/2014/main" id="{A3957A50-CC0B-E98C-E764-EA55EE5F6E8C}"/>
              </a:ext>
            </a:extLst>
          </p:cNvPr>
          <p:cNvSpPr/>
          <p:nvPr/>
        </p:nvSpPr>
        <p:spPr>
          <a:xfrm rot="16200000">
            <a:off x="959935" y="1217805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CC4524F3-6D2C-B3D3-24E8-6EDEB66D4C59}"/>
              </a:ext>
            </a:extLst>
          </p:cNvPr>
          <p:cNvSpPr txBox="1"/>
          <p:nvPr/>
        </p:nvSpPr>
        <p:spPr>
          <a:xfrm>
            <a:off x="1901119" y="1254516"/>
            <a:ext cx="71717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solidFill>
                  <a:schemeClr val="tx2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Estrutura da página do conselho </a:t>
            </a:r>
            <a:r>
              <a:rPr lang="pt-BR" b="1" dirty="0">
                <a:solidFill>
                  <a:schemeClr val="tx2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(MODELO </a:t>
            </a:r>
            <a:r>
              <a:rPr lang="pt-BR" b="1" dirty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INCORRETO</a:t>
            </a:r>
            <a:r>
              <a:rPr lang="pt-BR" b="1" dirty="0">
                <a:solidFill>
                  <a:schemeClr val="tx2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):</a:t>
            </a:r>
            <a:endParaRPr lang="pt-BR" b="1" dirty="0">
              <a:solidFill>
                <a:schemeClr val="tx2"/>
              </a:solidFill>
              <a:latin typeface="Century Gothic" panose="020B0502020202020204" pitchFamily="34" charset="0"/>
              <a:ea typeface="Calibri"/>
              <a:cs typeface="Times New Roman" panose="02020603050405020304" pitchFamily="18" charset="0"/>
            </a:endParaRPr>
          </a:p>
        </p:txBody>
      </p:sp>
      <p:pic>
        <p:nvPicPr>
          <p:cNvPr id="18" name="Imagem 17" descr="Interface gráfica do usuário, Texto, Aplicativo, chat ou mensagem de texto">
            <a:extLst>
              <a:ext uri="{FF2B5EF4-FFF2-40B4-BE49-F238E27FC236}">
                <a16:creationId xmlns:a16="http://schemas.microsoft.com/office/drawing/2014/main" id="{C4E592E5-FDC2-4D04-7073-57EA1FD852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1485" y="1921295"/>
            <a:ext cx="8189030" cy="236983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9" name="Elipse 18">
            <a:extLst>
              <a:ext uri="{FF2B5EF4-FFF2-40B4-BE49-F238E27FC236}">
                <a16:creationId xmlns:a16="http://schemas.microsoft.com/office/drawing/2014/main" id="{F34C23B3-B9F4-400A-EABF-4F4D5D5B374D}"/>
              </a:ext>
            </a:extLst>
          </p:cNvPr>
          <p:cNvSpPr/>
          <p:nvPr/>
        </p:nvSpPr>
        <p:spPr>
          <a:xfrm>
            <a:off x="361432" y="2114207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1.</a:t>
            </a:r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F27511D8-FFBF-EC48-433D-2FA9D9713BB5}"/>
              </a:ext>
            </a:extLst>
          </p:cNvPr>
          <p:cNvSpPr/>
          <p:nvPr/>
        </p:nvSpPr>
        <p:spPr>
          <a:xfrm>
            <a:off x="333374" y="3208418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2.</a:t>
            </a:r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8502E9FC-8CBE-FB67-11D8-3EAC272DBCB7}"/>
              </a:ext>
            </a:extLst>
          </p:cNvPr>
          <p:cNvSpPr/>
          <p:nvPr/>
        </p:nvSpPr>
        <p:spPr>
          <a:xfrm>
            <a:off x="333374" y="4206417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3.</a:t>
            </a:r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27BB8594-D79D-5C36-79C4-31FE47D0BCFA}"/>
              </a:ext>
            </a:extLst>
          </p:cNvPr>
          <p:cNvSpPr/>
          <p:nvPr/>
        </p:nvSpPr>
        <p:spPr>
          <a:xfrm>
            <a:off x="333374" y="5424001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4.</a:t>
            </a:r>
          </a:p>
        </p:txBody>
      </p:sp>
    </p:spTree>
    <p:extLst>
      <p:ext uri="{BB962C8B-B14F-4D97-AF65-F5344CB8AC3E}">
        <p14:creationId xmlns:p14="http://schemas.microsoft.com/office/powerpoint/2010/main" val="37784321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6031304-33D9-B42B-89C2-2C58B69EF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0C84998F-D9DC-8A8A-EC31-5E94D2F23FA2}"/>
              </a:ext>
            </a:extLst>
          </p:cNvPr>
          <p:cNvSpPr txBox="1"/>
          <p:nvPr/>
        </p:nvSpPr>
        <p:spPr>
          <a:xfrm>
            <a:off x="1955050" y="376127"/>
            <a:ext cx="4744654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3200" b="1" dirty="0">
                <a:solidFill>
                  <a:schemeClr val="tx2"/>
                </a:solidFill>
                <a:latin typeface="Century Gothic" panose="020B0502020202020204" pitchFamily="34" charset="0"/>
              </a:rPr>
              <a:t>Lista dos Conselhos</a:t>
            </a:r>
          </a:p>
        </p:txBody>
      </p:sp>
      <p:pic>
        <p:nvPicPr>
          <p:cNvPr id="3" name="Imagem 2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E64A38BE-C5DD-E26D-8809-C52B6EBE06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5732" y="1768749"/>
            <a:ext cx="7051676" cy="412834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>
              <a:srgbClr val="000000">
                <a:alpha val="40000"/>
              </a:srgbClr>
            </a:outerShdw>
          </a:effec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46619EE4-41D7-710E-A922-FAAB6B181F64}"/>
              </a:ext>
            </a:extLst>
          </p:cNvPr>
          <p:cNvSpPr txBox="1"/>
          <p:nvPr/>
        </p:nvSpPr>
        <p:spPr>
          <a:xfrm>
            <a:off x="1955050" y="1107629"/>
            <a:ext cx="797947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dirty="0">
                <a:solidFill>
                  <a:schemeClr val="tx2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Estrutura da página de Conselhos </a:t>
            </a:r>
            <a:r>
              <a:rPr lang="pt-BR" b="1" dirty="0">
                <a:solidFill>
                  <a:schemeClr val="tx2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(MODELO </a:t>
            </a:r>
            <a:r>
              <a:rPr lang="pt-BR" b="1" dirty="0">
                <a:solidFill>
                  <a:srgbClr val="00B05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CORRETO</a:t>
            </a:r>
            <a:r>
              <a:rPr lang="pt-BR" b="1" dirty="0">
                <a:solidFill>
                  <a:schemeClr val="tx2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)</a:t>
            </a:r>
            <a:endParaRPr lang="pt-BR" b="1" dirty="0">
              <a:solidFill>
                <a:schemeClr val="tx2"/>
              </a:solidFill>
              <a:latin typeface="Century Gothic" panose="020B0502020202020204" pitchFamily="34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C601D82A-C461-7C7A-984B-23579AFE8A0B}"/>
              </a:ext>
            </a:extLst>
          </p:cNvPr>
          <p:cNvSpPr/>
          <p:nvPr/>
        </p:nvSpPr>
        <p:spPr>
          <a:xfrm>
            <a:off x="0" y="0"/>
            <a:ext cx="1328462" cy="6858000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7" name="Gráfico 6" descr="Aviso">
            <a:extLst>
              <a:ext uri="{FF2B5EF4-FFF2-40B4-BE49-F238E27FC236}">
                <a16:creationId xmlns:a16="http://schemas.microsoft.com/office/drawing/2014/main" id="{B48030F5-1724-2489-C69F-33B8FAE4AF0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9491" y="1094211"/>
            <a:ext cx="549479" cy="549479"/>
          </a:xfrm>
          <a:prstGeom prst="rect">
            <a:avLst/>
          </a:prstGeom>
        </p:spPr>
      </p:pic>
      <p:sp>
        <p:nvSpPr>
          <p:cNvPr id="8" name="Triângulo isósceles 7">
            <a:extLst>
              <a:ext uri="{FF2B5EF4-FFF2-40B4-BE49-F238E27FC236}">
                <a16:creationId xmlns:a16="http://schemas.microsoft.com/office/drawing/2014/main" id="{383AE1A5-F935-8BFC-75D3-5A899CAB2BCE}"/>
              </a:ext>
            </a:extLst>
          </p:cNvPr>
          <p:cNvSpPr/>
          <p:nvPr/>
        </p:nvSpPr>
        <p:spPr>
          <a:xfrm rot="16200000">
            <a:off x="959935" y="1217805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A4ED2ACB-0A8D-B464-BAFF-FE94347BE786}"/>
              </a:ext>
            </a:extLst>
          </p:cNvPr>
          <p:cNvSpPr/>
          <p:nvPr/>
        </p:nvSpPr>
        <p:spPr>
          <a:xfrm>
            <a:off x="0" y="6451804"/>
            <a:ext cx="10810875" cy="406196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48A379B2-AB51-5788-143E-FD2F2063FB1B}"/>
              </a:ext>
            </a:extLst>
          </p:cNvPr>
          <p:cNvSpPr txBox="1"/>
          <p:nvPr/>
        </p:nvSpPr>
        <p:spPr>
          <a:xfrm>
            <a:off x="1551709" y="6501013"/>
            <a:ext cx="156094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Página inicial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4B6A8742-3649-8AAA-A128-55DF3078361C}"/>
              </a:ext>
            </a:extLst>
          </p:cNvPr>
          <p:cNvSpPr txBox="1"/>
          <p:nvPr/>
        </p:nvSpPr>
        <p:spPr>
          <a:xfrm>
            <a:off x="3020291" y="6501012"/>
            <a:ext cx="245687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Participação Social </a:t>
            </a:r>
          </a:p>
        </p:txBody>
      </p:sp>
      <p:sp>
        <p:nvSpPr>
          <p:cNvPr id="14" name="Retângulo: Cantos Arredondados 13">
            <a:extLst>
              <a:ext uri="{FF2B5EF4-FFF2-40B4-BE49-F238E27FC236}">
                <a16:creationId xmlns:a16="http://schemas.microsoft.com/office/drawing/2014/main" id="{56D5E692-1632-F26D-3D04-DA7A3AD1F5EC}"/>
              </a:ext>
            </a:extLst>
          </p:cNvPr>
          <p:cNvSpPr/>
          <p:nvPr/>
        </p:nvSpPr>
        <p:spPr>
          <a:xfrm>
            <a:off x="4982809" y="6305077"/>
            <a:ext cx="3023479" cy="293448"/>
          </a:xfrm>
          <a:prstGeom prst="roundRect">
            <a:avLst/>
          </a:prstGeom>
          <a:solidFill>
            <a:srgbClr val="4C65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Conselhos e Órgãos colegiados</a:t>
            </a: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D8D1D815-B9EF-126A-19D6-DDC08E29BC32}"/>
              </a:ext>
            </a:extLst>
          </p:cNvPr>
          <p:cNvSpPr/>
          <p:nvPr/>
        </p:nvSpPr>
        <p:spPr>
          <a:xfrm>
            <a:off x="361432" y="2114207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1.</a:t>
            </a: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79DED1AB-60B3-22B3-F9A2-4C849ABEE1E4}"/>
              </a:ext>
            </a:extLst>
          </p:cNvPr>
          <p:cNvSpPr/>
          <p:nvPr/>
        </p:nvSpPr>
        <p:spPr>
          <a:xfrm>
            <a:off x="333374" y="3208418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2.</a:t>
            </a:r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0131D196-42CD-90D8-4736-E0F9CC0F24CA}"/>
              </a:ext>
            </a:extLst>
          </p:cNvPr>
          <p:cNvSpPr/>
          <p:nvPr/>
        </p:nvSpPr>
        <p:spPr>
          <a:xfrm>
            <a:off x="333374" y="4206417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3.</a:t>
            </a:r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4DF44642-0248-B6F5-7F85-8EDBF8C917A7}"/>
              </a:ext>
            </a:extLst>
          </p:cNvPr>
          <p:cNvSpPr/>
          <p:nvPr/>
        </p:nvSpPr>
        <p:spPr>
          <a:xfrm>
            <a:off x="333374" y="5424001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4.</a:t>
            </a:r>
          </a:p>
        </p:txBody>
      </p:sp>
    </p:spTree>
    <p:extLst>
      <p:ext uri="{BB962C8B-B14F-4D97-AF65-F5344CB8AC3E}">
        <p14:creationId xmlns:p14="http://schemas.microsoft.com/office/powerpoint/2010/main" val="39191758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BFA6EE-3E40-09E2-050F-EC30715BD8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FFC4164E-25EA-A777-A74B-A852FC0DBE9F}"/>
              </a:ext>
            </a:extLst>
          </p:cNvPr>
          <p:cNvSpPr txBox="1"/>
          <p:nvPr/>
        </p:nvSpPr>
        <p:spPr>
          <a:xfrm>
            <a:off x="1717953" y="999618"/>
            <a:ext cx="8509467" cy="73866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just"/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Disponibilizar o nome completo do conselho, seguido de sua sigla. Incluir um breve texto com suas competências e atribuições, destacando seu objetivo e a legislação relacionada, podendo citar leis, decretos e demais normas jurídicas aplicáveis. </a:t>
            </a:r>
            <a:endParaRPr lang="pt-BR" sz="1400" dirty="0">
              <a:latin typeface="Century Gothic" panose="020B0502020202020204" pitchFamily="34" charset="0"/>
              <a:ea typeface="Calibri" panose="020F0502020204030204"/>
              <a:cs typeface="Times New Roman" panose="02020603050405020304" pitchFamily="18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6CCAB3B1-BA32-E0D7-EE60-1EF7F33EDE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5399" y="2022305"/>
            <a:ext cx="6574573" cy="392401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32753E36-9432-EC00-A705-09E2EF0F95EE}"/>
              </a:ext>
            </a:extLst>
          </p:cNvPr>
          <p:cNvSpPr txBox="1"/>
          <p:nvPr/>
        </p:nvSpPr>
        <p:spPr>
          <a:xfrm>
            <a:off x="1717953" y="344338"/>
            <a:ext cx="356907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000" b="1" dirty="0">
                <a:solidFill>
                  <a:schemeClr val="tx2"/>
                </a:solidFill>
                <a:latin typeface="Century Gothic" panose="020B0502020202020204" pitchFamily="34" charset="0"/>
              </a:rPr>
              <a:t>Apresentação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52AF3623-7384-E214-FFA4-5C19331985D8}"/>
              </a:ext>
            </a:extLst>
          </p:cNvPr>
          <p:cNvSpPr/>
          <p:nvPr/>
        </p:nvSpPr>
        <p:spPr>
          <a:xfrm>
            <a:off x="0" y="0"/>
            <a:ext cx="1328462" cy="6858000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5" name="Gráfico 4" descr="Aviso">
            <a:extLst>
              <a:ext uri="{FF2B5EF4-FFF2-40B4-BE49-F238E27FC236}">
                <a16:creationId xmlns:a16="http://schemas.microsoft.com/office/drawing/2014/main" id="{4D8D0B6F-32C8-0476-9052-0DFB446D7F5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9491" y="1094211"/>
            <a:ext cx="549479" cy="549479"/>
          </a:xfrm>
          <a:prstGeom prst="rect">
            <a:avLst/>
          </a:prstGeom>
        </p:spPr>
      </p:pic>
      <p:sp>
        <p:nvSpPr>
          <p:cNvPr id="7" name="Elipse 6">
            <a:extLst>
              <a:ext uri="{FF2B5EF4-FFF2-40B4-BE49-F238E27FC236}">
                <a16:creationId xmlns:a16="http://schemas.microsoft.com/office/drawing/2014/main" id="{B7190C8F-BBEF-599D-98BE-A1DB13C10B41}"/>
              </a:ext>
            </a:extLst>
          </p:cNvPr>
          <p:cNvSpPr/>
          <p:nvPr/>
        </p:nvSpPr>
        <p:spPr>
          <a:xfrm>
            <a:off x="361432" y="2136204"/>
            <a:ext cx="605596" cy="623694"/>
          </a:xfrm>
          <a:prstGeom prst="ellipse">
            <a:avLst/>
          </a:prstGeom>
          <a:solidFill>
            <a:schemeClr val="bg1"/>
          </a:solidFill>
          <a:ln w="4524" cap="flat">
            <a:noFill/>
            <a:prstDash val="solid"/>
            <a:miter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>
                    <a:alpha val="30000"/>
                  </a:schemeClr>
                </a:solidFill>
              </a:rPr>
              <a:t>1.</a:t>
            </a: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BE421364-E2CC-5145-A97D-443202166C73}"/>
              </a:ext>
            </a:extLst>
          </p:cNvPr>
          <p:cNvSpPr/>
          <p:nvPr/>
        </p:nvSpPr>
        <p:spPr>
          <a:xfrm>
            <a:off x="333374" y="3208418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2.</a:t>
            </a: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B4A1674F-1188-EDF7-B626-2CD8606AB30E}"/>
              </a:ext>
            </a:extLst>
          </p:cNvPr>
          <p:cNvSpPr/>
          <p:nvPr/>
        </p:nvSpPr>
        <p:spPr>
          <a:xfrm>
            <a:off x="333374" y="4206417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3.</a:t>
            </a:r>
          </a:p>
        </p:txBody>
      </p:sp>
      <p:sp>
        <p:nvSpPr>
          <p:cNvPr id="11" name="Elipse 10">
            <a:extLst>
              <a:ext uri="{FF2B5EF4-FFF2-40B4-BE49-F238E27FC236}">
                <a16:creationId xmlns:a16="http://schemas.microsoft.com/office/drawing/2014/main" id="{F6218E15-553A-FA8B-8235-179F70ED9B37}"/>
              </a:ext>
            </a:extLst>
          </p:cNvPr>
          <p:cNvSpPr/>
          <p:nvPr/>
        </p:nvSpPr>
        <p:spPr>
          <a:xfrm>
            <a:off x="350143" y="5322625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4.</a:t>
            </a:r>
          </a:p>
        </p:txBody>
      </p:sp>
      <p:sp>
        <p:nvSpPr>
          <p:cNvPr id="12" name="Triângulo isósceles 11">
            <a:extLst>
              <a:ext uri="{FF2B5EF4-FFF2-40B4-BE49-F238E27FC236}">
                <a16:creationId xmlns:a16="http://schemas.microsoft.com/office/drawing/2014/main" id="{8F63898F-F631-F8DC-1CCE-D0EDC170BDA9}"/>
              </a:ext>
            </a:extLst>
          </p:cNvPr>
          <p:cNvSpPr/>
          <p:nvPr/>
        </p:nvSpPr>
        <p:spPr>
          <a:xfrm rot="16200000">
            <a:off x="958915" y="2296905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2EE5C917-FCFB-A31B-0F23-D0EAA368AFC5}"/>
              </a:ext>
            </a:extLst>
          </p:cNvPr>
          <p:cNvSpPr/>
          <p:nvPr/>
        </p:nvSpPr>
        <p:spPr>
          <a:xfrm>
            <a:off x="0" y="6451804"/>
            <a:ext cx="10810875" cy="406196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CEC983C5-0790-B938-8EA1-CC4167FF03BE}"/>
              </a:ext>
            </a:extLst>
          </p:cNvPr>
          <p:cNvSpPr txBox="1"/>
          <p:nvPr/>
        </p:nvSpPr>
        <p:spPr>
          <a:xfrm>
            <a:off x="1512325" y="6501013"/>
            <a:ext cx="199016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Página inicial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C0A6584F-A2E6-4B04-0810-C4BC04BD7171}"/>
              </a:ext>
            </a:extLst>
          </p:cNvPr>
          <p:cNvSpPr txBox="1"/>
          <p:nvPr/>
        </p:nvSpPr>
        <p:spPr>
          <a:xfrm>
            <a:off x="2904284" y="6501013"/>
            <a:ext cx="250115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Participação Social </a:t>
            </a:r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986C3938-2C6E-1B14-71F9-B76F95DE3FA0}"/>
              </a:ext>
            </a:extLst>
          </p:cNvPr>
          <p:cNvSpPr/>
          <p:nvPr/>
        </p:nvSpPr>
        <p:spPr>
          <a:xfrm>
            <a:off x="4849625" y="6305079"/>
            <a:ext cx="3023479" cy="293448"/>
          </a:xfrm>
          <a:prstGeom prst="roundRect">
            <a:avLst/>
          </a:prstGeom>
          <a:solidFill>
            <a:srgbClr val="4C65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Conselhos e Órgãos colegiados</a:t>
            </a:r>
          </a:p>
        </p:txBody>
      </p:sp>
    </p:spTree>
    <p:extLst>
      <p:ext uri="{BB962C8B-B14F-4D97-AF65-F5344CB8AC3E}">
        <p14:creationId xmlns:p14="http://schemas.microsoft.com/office/powerpoint/2010/main" val="20051456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32F8B22-6917-B06F-5BB0-478F00E388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>
            <a:extLst>
              <a:ext uri="{FF2B5EF4-FFF2-40B4-BE49-F238E27FC236}">
                <a16:creationId xmlns:a16="http://schemas.microsoft.com/office/drawing/2014/main" id="{C25242DC-0C42-D74B-C4DD-62EE1E82922E}"/>
              </a:ext>
            </a:extLst>
          </p:cNvPr>
          <p:cNvSpPr txBox="1"/>
          <p:nvPr/>
        </p:nvSpPr>
        <p:spPr>
          <a:xfrm>
            <a:off x="1717953" y="1236153"/>
            <a:ext cx="8955933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Período de Mandato:</a:t>
            </a:r>
            <a:r>
              <a:rPr lang="pt-BR" dirty="0">
                <a:latin typeface="Century Gothic" panose="020B0502020202020204" pitchFamily="34" charset="0"/>
                <a:cs typeface="Times New Roman" panose="02020603050405020304" pitchFamily="18" charset="0"/>
              </a:rPr>
              <a:t> Indicar o período vigente do mandato do conselho.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BEEA39D8-9E79-F0F1-C7E4-CBAEB5E6E8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0279" y="3738771"/>
            <a:ext cx="2362530" cy="235300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BA3B1093-ECFB-A914-6283-8F1F9965F70B}"/>
              </a:ext>
            </a:extLst>
          </p:cNvPr>
          <p:cNvSpPr txBox="1"/>
          <p:nvPr/>
        </p:nvSpPr>
        <p:spPr>
          <a:xfrm>
            <a:off x="1717953" y="2957768"/>
            <a:ext cx="9637059" cy="64633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Lista de Membros: </a:t>
            </a:r>
            <a:r>
              <a:rPr lang="pt-BR" dirty="0">
                <a:latin typeface="Century Gothic" panose="020B0502020202020204" pitchFamily="34" charset="0"/>
                <a:cs typeface="Times New Roman" panose="02020603050405020304" pitchFamily="18" charset="0"/>
              </a:rPr>
              <a:t>Disponibilizar a lista nominal dos membros que compõem o conselho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2B126760-9548-01C5-ABA4-8EB14C840DA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5011" y="5245258"/>
            <a:ext cx="4706471" cy="29961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47B201BF-F569-9944-7000-2718A069AF9A}"/>
              </a:ext>
            </a:extLst>
          </p:cNvPr>
          <p:cNvSpPr txBox="1"/>
          <p:nvPr/>
        </p:nvSpPr>
        <p:spPr>
          <a:xfrm>
            <a:off x="5351254" y="4508143"/>
            <a:ext cx="2372856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100" b="1" dirty="0">
                <a:ea typeface="Calibri"/>
                <a:cs typeface="Calibri"/>
              </a:rPr>
              <a:t>*O e-mail do conselheiro é opcional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98624A4-EF81-03E4-ED61-9B44E6FA1DA8}"/>
              </a:ext>
            </a:extLst>
          </p:cNvPr>
          <p:cNvSpPr txBox="1"/>
          <p:nvPr/>
        </p:nvSpPr>
        <p:spPr>
          <a:xfrm>
            <a:off x="8188822" y="5816839"/>
            <a:ext cx="2622053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1100" b="1" dirty="0">
                <a:ea typeface="Calibri"/>
                <a:cs typeface="Calibri"/>
              </a:rPr>
              <a:t>*Em casos de lista de membros extensa</a:t>
            </a:r>
          </a:p>
        </p:txBody>
      </p:sp>
      <p:pic>
        <p:nvPicPr>
          <p:cNvPr id="10" name="Imagem 9" descr="Texto&#10;&#10;O conteúdo gerado por IA pode estar incorreto.">
            <a:extLst>
              <a:ext uri="{FF2B5EF4-FFF2-40B4-BE49-F238E27FC236}">
                <a16:creationId xmlns:a16="http://schemas.microsoft.com/office/drawing/2014/main" id="{F73B8088-06B0-8FD0-FF8C-FC525F1558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61079" y="1870069"/>
            <a:ext cx="3363031" cy="757997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5D767507-3B89-3901-5CEF-8F636DEFDE4E}"/>
              </a:ext>
            </a:extLst>
          </p:cNvPr>
          <p:cNvSpPr txBox="1"/>
          <p:nvPr/>
        </p:nvSpPr>
        <p:spPr>
          <a:xfrm>
            <a:off x="1717953" y="415326"/>
            <a:ext cx="864928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000" b="1" dirty="0">
                <a:solidFill>
                  <a:schemeClr val="tx2"/>
                </a:solidFill>
                <a:latin typeface="Century Gothic" panose="020B0502020202020204" pitchFamily="34" charset="0"/>
              </a:rPr>
              <a:t>Período</a:t>
            </a:r>
            <a:r>
              <a:rPr lang="pt-BR" sz="3000" b="1" dirty="0">
                <a:latin typeface="Century Gothic" panose="020B0502020202020204" pitchFamily="34" charset="0"/>
              </a:rPr>
              <a:t> </a:t>
            </a:r>
            <a:r>
              <a:rPr lang="pt-BR" sz="3000" b="1" dirty="0">
                <a:solidFill>
                  <a:schemeClr val="tx2"/>
                </a:solidFill>
                <a:latin typeface="Century Gothic" panose="020B0502020202020204" pitchFamily="34" charset="0"/>
              </a:rPr>
              <a:t>de</a:t>
            </a:r>
            <a:r>
              <a:rPr lang="pt-BR" sz="3000" b="1" dirty="0">
                <a:latin typeface="Century Gothic" panose="020B0502020202020204" pitchFamily="34" charset="0"/>
              </a:rPr>
              <a:t> </a:t>
            </a:r>
            <a:r>
              <a:rPr lang="pt-BR" sz="3000" b="1" dirty="0">
                <a:solidFill>
                  <a:schemeClr val="tx2"/>
                </a:solidFill>
                <a:latin typeface="Century Gothic" panose="020B0502020202020204" pitchFamily="34" charset="0"/>
              </a:rPr>
              <a:t>Mandato</a:t>
            </a:r>
            <a:r>
              <a:rPr lang="pt-BR" sz="3000" b="1" dirty="0">
                <a:latin typeface="Century Gothic" panose="020B0502020202020204" pitchFamily="34" charset="0"/>
              </a:rPr>
              <a:t> </a:t>
            </a:r>
            <a:r>
              <a:rPr lang="pt-BR" sz="3000" b="1" dirty="0">
                <a:solidFill>
                  <a:schemeClr val="tx2"/>
                </a:solidFill>
                <a:latin typeface="Century Gothic" panose="020B0502020202020204" pitchFamily="34" charset="0"/>
              </a:rPr>
              <a:t>e Lista de Membros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0810A0F6-82C8-07D2-F036-EC84A489F38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2467694"/>
              </p:ext>
            </p:extLst>
          </p:nvPr>
        </p:nvGraphicFramePr>
        <p:xfrm>
          <a:off x="6107932" y="990545"/>
          <a:ext cx="5956663" cy="3110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6" name="Retângulo 5">
            <a:extLst>
              <a:ext uri="{FF2B5EF4-FFF2-40B4-BE49-F238E27FC236}">
                <a16:creationId xmlns:a16="http://schemas.microsoft.com/office/drawing/2014/main" id="{4F9AC84B-9C05-00C3-3496-C688E4B97196}"/>
              </a:ext>
            </a:extLst>
          </p:cNvPr>
          <p:cNvSpPr/>
          <p:nvPr/>
        </p:nvSpPr>
        <p:spPr>
          <a:xfrm>
            <a:off x="0" y="0"/>
            <a:ext cx="1328462" cy="6858000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1" name="Gráfico 10" descr="Aviso">
            <a:extLst>
              <a:ext uri="{FF2B5EF4-FFF2-40B4-BE49-F238E27FC236}">
                <a16:creationId xmlns:a16="http://schemas.microsoft.com/office/drawing/2014/main" id="{DC1B928F-E082-52FE-65D6-D00EEF238AC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89491" y="871340"/>
            <a:ext cx="549479" cy="549479"/>
          </a:xfrm>
          <a:prstGeom prst="rect">
            <a:avLst/>
          </a:prstGeom>
        </p:spPr>
      </p:pic>
      <p:sp>
        <p:nvSpPr>
          <p:cNvPr id="12" name="Elipse 11">
            <a:extLst>
              <a:ext uri="{FF2B5EF4-FFF2-40B4-BE49-F238E27FC236}">
                <a16:creationId xmlns:a16="http://schemas.microsoft.com/office/drawing/2014/main" id="{ACB367CD-CECF-1D2A-7D8A-E754E77F5159}"/>
              </a:ext>
            </a:extLst>
          </p:cNvPr>
          <p:cNvSpPr/>
          <p:nvPr/>
        </p:nvSpPr>
        <p:spPr>
          <a:xfrm>
            <a:off x="361432" y="1911451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1.</a:t>
            </a:r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8F0B7B59-83B3-5F72-E993-1F1A92E3A1CF}"/>
              </a:ext>
            </a:extLst>
          </p:cNvPr>
          <p:cNvSpPr/>
          <p:nvPr/>
        </p:nvSpPr>
        <p:spPr>
          <a:xfrm>
            <a:off x="361432" y="3020423"/>
            <a:ext cx="605596" cy="623694"/>
          </a:xfrm>
          <a:prstGeom prst="ellipse">
            <a:avLst/>
          </a:prstGeom>
          <a:solidFill>
            <a:schemeClr val="bg1"/>
          </a:solidFill>
          <a:ln w="4524" cap="flat">
            <a:noFill/>
            <a:prstDash val="solid"/>
            <a:miter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>
                    <a:alpha val="30000"/>
                  </a:schemeClr>
                </a:solidFill>
              </a:rPr>
              <a:t>2.</a:t>
            </a: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5E1FB46D-A7C3-DDAB-0327-94459F895A36}"/>
              </a:ext>
            </a:extLst>
          </p:cNvPr>
          <p:cNvSpPr/>
          <p:nvPr/>
        </p:nvSpPr>
        <p:spPr>
          <a:xfrm>
            <a:off x="361432" y="4134749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3.</a:t>
            </a: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543989FB-6FEF-D23B-A1C8-58E332F7B9FE}"/>
              </a:ext>
            </a:extLst>
          </p:cNvPr>
          <p:cNvSpPr/>
          <p:nvPr/>
        </p:nvSpPr>
        <p:spPr>
          <a:xfrm>
            <a:off x="361432" y="5184527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4.</a:t>
            </a:r>
          </a:p>
        </p:txBody>
      </p:sp>
      <p:sp>
        <p:nvSpPr>
          <p:cNvPr id="17" name="Triângulo isósceles 16">
            <a:extLst>
              <a:ext uri="{FF2B5EF4-FFF2-40B4-BE49-F238E27FC236}">
                <a16:creationId xmlns:a16="http://schemas.microsoft.com/office/drawing/2014/main" id="{F0A3AFD9-E380-3585-BF5D-B189CF01BF62}"/>
              </a:ext>
            </a:extLst>
          </p:cNvPr>
          <p:cNvSpPr/>
          <p:nvPr/>
        </p:nvSpPr>
        <p:spPr>
          <a:xfrm rot="16200000">
            <a:off x="959934" y="3181124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C189DA3C-D2F9-36F3-E556-BA11417221CF}"/>
              </a:ext>
            </a:extLst>
          </p:cNvPr>
          <p:cNvSpPr/>
          <p:nvPr/>
        </p:nvSpPr>
        <p:spPr>
          <a:xfrm>
            <a:off x="0" y="6451804"/>
            <a:ext cx="10810875" cy="406196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569C354E-8571-924B-5563-A07CEB9FCAA5}"/>
              </a:ext>
            </a:extLst>
          </p:cNvPr>
          <p:cNvSpPr txBox="1"/>
          <p:nvPr/>
        </p:nvSpPr>
        <p:spPr>
          <a:xfrm>
            <a:off x="1461247" y="6501013"/>
            <a:ext cx="173194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Página inicial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8C5F8211-21E2-4718-D362-6A5196FD531A}"/>
              </a:ext>
            </a:extLst>
          </p:cNvPr>
          <p:cNvSpPr txBox="1"/>
          <p:nvPr/>
        </p:nvSpPr>
        <p:spPr>
          <a:xfrm>
            <a:off x="2931458" y="6485289"/>
            <a:ext cx="265355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Participação Social </a:t>
            </a:r>
          </a:p>
        </p:txBody>
      </p:sp>
      <p:sp>
        <p:nvSpPr>
          <p:cNvPr id="23" name="Retângulo: Cantos Arredondados 22">
            <a:extLst>
              <a:ext uri="{FF2B5EF4-FFF2-40B4-BE49-F238E27FC236}">
                <a16:creationId xmlns:a16="http://schemas.microsoft.com/office/drawing/2014/main" id="{6472B45F-5CB8-33FF-B741-22D667A5A52B}"/>
              </a:ext>
            </a:extLst>
          </p:cNvPr>
          <p:cNvSpPr/>
          <p:nvPr/>
        </p:nvSpPr>
        <p:spPr>
          <a:xfrm>
            <a:off x="4982809" y="6305077"/>
            <a:ext cx="3023479" cy="293448"/>
          </a:xfrm>
          <a:prstGeom prst="roundRect">
            <a:avLst/>
          </a:prstGeom>
          <a:solidFill>
            <a:srgbClr val="4C65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Conselhos e Órgãos colegiados</a:t>
            </a:r>
          </a:p>
        </p:txBody>
      </p:sp>
      <p:pic>
        <p:nvPicPr>
          <p:cNvPr id="21" name="Gráfico 20" descr="Seta com curva ligeira">
            <a:extLst>
              <a:ext uri="{FF2B5EF4-FFF2-40B4-BE49-F238E27FC236}">
                <a16:creationId xmlns:a16="http://schemas.microsoft.com/office/drawing/2014/main" id="{6FE061E4-16F2-EB9E-4B68-C45A19C86FB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634472" y="4364218"/>
            <a:ext cx="770965" cy="537016"/>
          </a:xfrm>
          <a:prstGeom prst="rect">
            <a:avLst/>
          </a:prstGeom>
        </p:spPr>
      </p:pic>
      <p:pic>
        <p:nvPicPr>
          <p:cNvPr id="26" name="Gráfico 25" descr="Seta com giro para a esquerda">
            <a:extLst>
              <a:ext uri="{FF2B5EF4-FFF2-40B4-BE49-F238E27FC236}">
                <a16:creationId xmlns:a16="http://schemas.microsoft.com/office/drawing/2014/main" id="{B936CF63-0C68-A509-716B-27EDF1F80C5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flipH="1">
            <a:off x="10067364" y="4723489"/>
            <a:ext cx="560977" cy="1304014"/>
          </a:xfrm>
          <a:prstGeom prst="rect">
            <a:avLst/>
          </a:prstGeom>
        </p:spPr>
      </p:pic>
      <p:sp>
        <p:nvSpPr>
          <p:cNvPr id="28" name="CaixaDeTexto 27">
            <a:extLst>
              <a:ext uri="{FF2B5EF4-FFF2-40B4-BE49-F238E27FC236}">
                <a16:creationId xmlns:a16="http://schemas.microsoft.com/office/drawing/2014/main" id="{2B5611C2-2738-34CA-0612-C45B77625029}"/>
              </a:ext>
            </a:extLst>
          </p:cNvPr>
          <p:cNvSpPr txBox="1"/>
          <p:nvPr/>
        </p:nvSpPr>
        <p:spPr>
          <a:xfrm>
            <a:off x="2461320" y="6104175"/>
            <a:ext cx="268044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dirty="0">
                <a:solidFill>
                  <a:srgbClr val="767171"/>
                </a:solidFill>
                <a:latin typeface="Century Gothic" panose="020B0502020202020204" pitchFamily="34" charset="0"/>
              </a:rPr>
              <a:t>Subprefeitura Capela do Socorro</a:t>
            </a:r>
            <a:endParaRPr lang="pt-BR" sz="1200" dirty="0"/>
          </a:p>
        </p:txBody>
      </p:sp>
    </p:spTree>
    <p:extLst>
      <p:ext uri="{BB962C8B-B14F-4D97-AF65-F5344CB8AC3E}">
        <p14:creationId xmlns:p14="http://schemas.microsoft.com/office/powerpoint/2010/main" val="39836824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D6C0A3-EB4D-66DD-70D0-750F51BA73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CaixaDeTexto 14">
            <a:extLst>
              <a:ext uri="{FF2B5EF4-FFF2-40B4-BE49-F238E27FC236}">
                <a16:creationId xmlns:a16="http://schemas.microsoft.com/office/drawing/2014/main" id="{1C2414EE-84A8-4A29-5BB2-A79461D91282}"/>
              </a:ext>
            </a:extLst>
          </p:cNvPr>
          <p:cNvSpPr txBox="1"/>
          <p:nvPr/>
        </p:nvSpPr>
        <p:spPr>
          <a:xfrm>
            <a:off x="1648568" y="1132993"/>
            <a:ext cx="9001503" cy="92333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  <a:cs typeface="Times New Roman" panose="02020603050405020304" pitchFamily="18" charset="0"/>
              </a:rPr>
              <a:t>Informar e-mail e/ou telefone para contato, seja do próprio conselho ou do departamento/setor responsável por sua atuação dentro do órgão ou entidade.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D916167-27E6-1A03-B140-B215801B9D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8106" y="2615145"/>
            <a:ext cx="6750208" cy="162771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54AB5782-6F2F-0551-BDA2-6DDBCBFE75E7}"/>
              </a:ext>
            </a:extLst>
          </p:cNvPr>
          <p:cNvSpPr txBox="1"/>
          <p:nvPr/>
        </p:nvSpPr>
        <p:spPr>
          <a:xfrm>
            <a:off x="1648568" y="409550"/>
            <a:ext cx="864928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000" b="1" dirty="0">
                <a:solidFill>
                  <a:schemeClr val="tx2"/>
                </a:solidFill>
                <a:latin typeface="Century Gothic" panose="020B0502020202020204" pitchFamily="34" charset="0"/>
              </a:rPr>
              <a:t>Informações de Contato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4FA565A0-A109-5933-B193-FB93ADF72740}"/>
              </a:ext>
            </a:extLst>
          </p:cNvPr>
          <p:cNvSpPr/>
          <p:nvPr/>
        </p:nvSpPr>
        <p:spPr>
          <a:xfrm>
            <a:off x="0" y="0"/>
            <a:ext cx="1328462" cy="6858000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5A0513A3-44D5-4D0F-E674-FCBDA8A662E4}"/>
              </a:ext>
            </a:extLst>
          </p:cNvPr>
          <p:cNvSpPr/>
          <p:nvPr/>
        </p:nvSpPr>
        <p:spPr>
          <a:xfrm>
            <a:off x="0" y="6451804"/>
            <a:ext cx="10810875" cy="406196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28B58B82-1CD0-BA46-F90B-F8CCC877E2D6}"/>
              </a:ext>
            </a:extLst>
          </p:cNvPr>
          <p:cNvSpPr txBox="1"/>
          <p:nvPr/>
        </p:nvSpPr>
        <p:spPr>
          <a:xfrm>
            <a:off x="1450041" y="6501013"/>
            <a:ext cx="168536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Página inicial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C242D1B-2813-E0FD-4F38-04E8C5BE939B}"/>
              </a:ext>
            </a:extLst>
          </p:cNvPr>
          <p:cNvSpPr txBox="1"/>
          <p:nvPr/>
        </p:nvSpPr>
        <p:spPr>
          <a:xfrm>
            <a:off x="2879426" y="6501012"/>
            <a:ext cx="364863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Participação Social </a:t>
            </a:r>
          </a:p>
        </p:txBody>
      </p:sp>
      <p:sp>
        <p:nvSpPr>
          <p:cNvPr id="10" name="Retângulo: Cantos Arredondados 9">
            <a:extLst>
              <a:ext uri="{FF2B5EF4-FFF2-40B4-BE49-F238E27FC236}">
                <a16:creationId xmlns:a16="http://schemas.microsoft.com/office/drawing/2014/main" id="{B9703D3C-C441-D1C1-E5F5-2E73F95D1E2D}"/>
              </a:ext>
            </a:extLst>
          </p:cNvPr>
          <p:cNvSpPr/>
          <p:nvPr/>
        </p:nvSpPr>
        <p:spPr>
          <a:xfrm>
            <a:off x="4982809" y="6305077"/>
            <a:ext cx="3023479" cy="293448"/>
          </a:xfrm>
          <a:prstGeom prst="roundRect">
            <a:avLst/>
          </a:prstGeom>
          <a:solidFill>
            <a:srgbClr val="4C65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Conselhos e Órgãos colegiados</a:t>
            </a:r>
          </a:p>
        </p:txBody>
      </p:sp>
      <p:pic>
        <p:nvPicPr>
          <p:cNvPr id="11" name="Gráfico 10" descr="Aviso">
            <a:extLst>
              <a:ext uri="{FF2B5EF4-FFF2-40B4-BE49-F238E27FC236}">
                <a16:creationId xmlns:a16="http://schemas.microsoft.com/office/drawing/2014/main" id="{0AB12A62-AFCF-A0EA-61B9-537B198FB7E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9491" y="990545"/>
            <a:ext cx="549479" cy="549479"/>
          </a:xfrm>
          <a:prstGeom prst="rect">
            <a:avLst/>
          </a:prstGeom>
        </p:spPr>
      </p:pic>
      <p:sp>
        <p:nvSpPr>
          <p:cNvPr id="12" name="Elipse 11">
            <a:extLst>
              <a:ext uri="{FF2B5EF4-FFF2-40B4-BE49-F238E27FC236}">
                <a16:creationId xmlns:a16="http://schemas.microsoft.com/office/drawing/2014/main" id="{DCDA1CE7-DC87-C5BF-EF6B-11F8AA324D72}"/>
              </a:ext>
            </a:extLst>
          </p:cNvPr>
          <p:cNvSpPr/>
          <p:nvPr/>
        </p:nvSpPr>
        <p:spPr>
          <a:xfrm>
            <a:off x="361432" y="2055021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1.</a:t>
            </a: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AAF68350-F43E-710B-0F99-9699881E12D2}"/>
              </a:ext>
            </a:extLst>
          </p:cNvPr>
          <p:cNvSpPr/>
          <p:nvPr/>
        </p:nvSpPr>
        <p:spPr>
          <a:xfrm>
            <a:off x="361432" y="3135147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2.</a:t>
            </a:r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47F87D86-132E-15BD-3A67-0C95FA6BD586}"/>
              </a:ext>
            </a:extLst>
          </p:cNvPr>
          <p:cNvSpPr/>
          <p:nvPr/>
        </p:nvSpPr>
        <p:spPr>
          <a:xfrm>
            <a:off x="361432" y="4291552"/>
            <a:ext cx="605596" cy="623694"/>
          </a:xfrm>
          <a:prstGeom prst="ellipse">
            <a:avLst/>
          </a:prstGeom>
          <a:solidFill>
            <a:schemeClr val="bg1"/>
          </a:solidFill>
          <a:ln w="4524" cap="flat">
            <a:noFill/>
            <a:prstDash val="solid"/>
            <a:miter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>
                    <a:alpha val="30000"/>
                  </a:schemeClr>
                </a:solidFill>
              </a:rPr>
              <a:t>3.</a:t>
            </a: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27DF88D8-6550-350A-EF2B-C22104E378A5}"/>
              </a:ext>
            </a:extLst>
          </p:cNvPr>
          <p:cNvSpPr/>
          <p:nvPr/>
        </p:nvSpPr>
        <p:spPr>
          <a:xfrm>
            <a:off x="361432" y="5371678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4.</a:t>
            </a:r>
          </a:p>
        </p:txBody>
      </p:sp>
      <p:sp>
        <p:nvSpPr>
          <p:cNvPr id="18" name="Triângulo isósceles 17">
            <a:extLst>
              <a:ext uri="{FF2B5EF4-FFF2-40B4-BE49-F238E27FC236}">
                <a16:creationId xmlns:a16="http://schemas.microsoft.com/office/drawing/2014/main" id="{21F242E9-60AA-0195-455F-5E59D604C643}"/>
              </a:ext>
            </a:extLst>
          </p:cNvPr>
          <p:cNvSpPr/>
          <p:nvPr/>
        </p:nvSpPr>
        <p:spPr>
          <a:xfrm rot="16200000">
            <a:off x="959934" y="4452254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7F490819-5953-D8D1-B57E-3BEB793C03E4}"/>
              </a:ext>
            </a:extLst>
          </p:cNvPr>
          <p:cNvSpPr txBox="1"/>
          <p:nvPr/>
        </p:nvSpPr>
        <p:spPr>
          <a:xfrm>
            <a:off x="4727518" y="4326400"/>
            <a:ext cx="273696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dirty="0">
                <a:solidFill>
                  <a:srgbClr val="767171"/>
                </a:solidFill>
                <a:latin typeface="Century Gothic" panose="020B0502020202020204" pitchFamily="34" charset="0"/>
              </a:rPr>
              <a:t>Controladoria Geral do Município</a:t>
            </a:r>
          </a:p>
        </p:txBody>
      </p:sp>
    </p:spTree>
    <p:extLst>
      <p:ext uri="{BB962C8B-B14F-4D97-AF65-F5344CB8AC3E}">
        <p14:creationId xmlns:p14="http://schemas.microsoft.com/office/powerpoint/2010/main" val="27917562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0CF799-923F-AF59-C661-B0154CB102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20839097-0586-1596-5113-582687668C18}"/>
              </a:ext>
            </a:extLst>
          </p:cNvPr>
          <p:cNvSpPr txBox="1"/>
          <p:nvPr/>
        </p:nvSpPr>
        <p:spPr>
          <a:xfrm>
            <a:off x="1532964" y="1149015"/>
            <a:ext cx="9599467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pt-BR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Publicar </a:t>
            </a:r>
            <a:r>
              <a:rPr lang="pt-BR" dirty="0"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calendário anual e atualizar mensalmente</a:t>
            </a:r>
            <a:r>
              <a:rPr lang="pt-BR" dirty="0">
                <a:effectLst/>
                <a:latin typeface="Century Gothic" panose="020B0502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as seguintes informações:</a:t>
            </a:r>
            <a:endParaRPr lang="pt-BR" dirty="0">
              <a:latin typeface="Century Gothic" panose="020B0502020202020204" pitchFamily="34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C480EA38-C6E8-64A6-1506-66461B55A4E3}"/>
              </a:ext>
            </a:extLst>
          </p:cNvPr>
          <p:cNvSpPr/>
          <p:nvPr/>
        </p:nvSpPr>
        <p:spPr>
          <a:xfrm>
            <a:off x="1771358" y="5682953"/>
            <a:ext cx="8649284" cy="494762"/>
          </a:xfrm>
          <a:prstGeom prst="rect">
            <a:avLst/>
          </a:prstGeom>
          <a:solidFill>
            <a:srgbClr val="3E5378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pt-BR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Times New Roman" panose="02020603050405020304" pitchFamily="18" charset="0"/>
              </a:rPr>
              <a:t>Obs.: Em caso de </a:t>
            </a:r>
            <a:r>
              <a:rPr lang="pt-BR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Times New Roman" panose="02020603050405020304" pitchFamily="18" charset="0"/>
              </a:rPr>
              <a:t>impossibilidade</a:t>
            </a:r>
            <a:r>
              <a:rPr lang="pt-BR" sz="1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  <a:cs typeface="Times New Roman" panose="02020603050405020304" pitchFamily="18" charset="0"/>
              </a:rPr>
              <a:t> para publicação da ata ou reunião, informar o motivo da ausência no mês de referência. 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946DE69C-7AC8-A320-BC52-50F995FD418C}"/>
              </a:ext>
            </a:extLst>
          </p:cNvPr>
          <p:cNvSpPr txBox="1"/>
          <p:nvPr/>
        </p:nvSpPr>
        <p:spPr>
          <a:xfrm>
            <a:off x="1532964" y="461758"/>
            <a:ext cx="864928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000" b="1" dirty="0">
                <a:solidFill>
                  <a:schemeClr val="tx2"/>
                </a:solidFill>
                <a:latin typeface="Century Gothic" panose="020B0502020202020204" pitchFamily="34" charset="0"/>
              </a:rPr>
              <a:t>Reuniões e Atas – Formato Lista</a:t>
            </a:r>
            <a:endParaRPr lang="pt-BR" sz="3000" dirty="0">
              <a:latin typeface="Century Gothic" panose="020B0502020202020204" pitchFamily="34" charset="0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A0B78167-06F4-56F1-192F-D21A363FE303}"/>
              </a:ext>
            </a:extLst>
          </p:cNvPr>
          <p:cNvSpPr/>
          <p:nvPr/>
        </p:nvSpPr>
        <p:spPr>
          <a:xfrm>
            <a:off x="0" y="4482"/>
            <a:ext cx="1328462" cy="6858000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7E87AB33-9F08-DBB0-05FA-6A46707E9D13}"/>
              </a:ext>
            </a:extLst>
          </p:cNvPr>
          <p:cNvSpPr/>
          <p:nvPr/>
        </p:nvSpPr>
        <p:spPr>
          <a:xfrm>
            <a:off x="0" y="6451804"/>
            <a:ext cx="10810875" cy="406196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7AB0A422-7A5D-93B1-F7A3-E4CA1FDE7AA6}"/>
              </a:ext>
            </a:extLst>
          </p:cNvPr>
          <p:cNvSpPr txBox="1"/>
          <p:nvPr/>
        </p:nvSpPr>
        <p:spPr>
          <a:xfrm>
            <a:off x="1532964" y="6501013"/>
            <a:ext cx="182438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Página inicial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17CF86BC-047A-0FA8-77BA-08B306CC0B51}"/>
              </a:ext>
            </a:extLst>
          </p:cNvPr>
          <p:cNvSpPr txBox="1"/>
          <p:nvPr/>
        </p:nvSpPr>
        <p:spPr>
          <a:xfrm>
            <a:off x="2958353" y="6501012"/>
            <a:ext cx="22860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Participação Social 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34BA1E70-9A42-2594-323B-9784F23A7E6B}"/>
              </a:ext>
            </a:extLst>
          </p:cNvPr>
          <p:cNvSpPr/>
          <p:nvPr/>
        </p:nvSpPr>
        <p:spPr>
          <a:xfrm>
            <a:off x="4982809" y="6305077"/>
            <a:ext cx="3023479" cy="293448"/>
          </a:xfrm>
          <a:prstGeom prst="roundRect">
            <a:avLst/>
          </a:prstGeom>
          <a:solidFill>
            <a:srgbClr val="4C65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Conselhos e Órgãos colegiados</a:t>
            </a:r>
          </a:p>
        </p:txBody>
      </p:sp>
      <p:pic>
        <p:nvPicPr>
          <p:cNvPr id="15" name="Gráfico 14" descr="Aviso">
            <a:extLst>
              <a:ext uri="{FF2B5EF4-FFF2-40B4-BE49-F238E27FC236}">
                <a16:creationId xmlns:a16="http://schemas.microsoft.com/office/drawing/2014/main" id="{554E7997-7AF2-864A-3DCA-893ED9B6BC1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8487" y="1058941"/>
            <a:ext cx="549479" cy="549479"/>
          </a:xfrm>
          <a:prstGeom prst="rect">
            <a:avLst/>
          </a:prstGeom>
        </p:spPr>
      </p:pic>
      <p:sp>
        <p:nvSpPr>
          <p:cNvPr id="17" name="Elipse 16">
            <a:extLst>
              <a:ext uri="{FF2B5EF4-FFF2-40B4-BE49-F238E27FC236}">
                <a16:creationId xmlns:a16="http://schemas.microsoft.com/office/drawing/2014/main" id="{EC15F4F6-DC52-7064-8C22-B9941A67F71E}"/>
              </a:ext>
            </a:extLst>
          </p:cNvPr>
          <p:cNvSpPr/>
          <p:nvPr/>
        </p:nvSpPr>
        <p:spPr>
          <a:xfrm>
            <a:off x="361431" y="2025459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1.</a:t>
            </a:r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0A316885-A377-C415-B4B6-79CC7D898E2C}"/>
              </a:ext>
            </a:extLst>
          </p:cNvPr>
          <p:cNvSpPr/>
          <p:nvPr/>
        </p:nvSpPr>
        <p:spPr>
          <a:xfrm>
            <a:off x="332370" y="4161475"/>
            <a:ext cx="605596" cy="623693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3.</a:t>
            </a:r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1A51D4C3-8930-1AD1-5908-B9A9774913EE}"/>
              </a:ext>
            </a:extLst>
          </p:cNvPr>
          <p:cNvSpPr/>
          <p:nvPr/>
        </p:nvSpPr>
        <p:spPr>
          <a:xfrm>
            <a:off x="346645" y="3110087"/>
            <a:ext cx="635168" cy="623693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2.</a:t>
            </a:r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CD201A5C-400C-A0C3-FEE5-12E9988425EA}"/>
              </a:ext>
            </a:extLst>
          </p:cNvPr>
          <p:cNvSpPr/>
          <p:nvPr/>
        </p:nvSpPr>
        <p:spPr>
          <a:xfrm>
            <a:off x="332370" y="5306640"/>
            <a:ext cx="605596" cy="623694"/>
          </a:xfrm>
          <a:prstGeom prst="ellipse">
            <a:avLst/>
          </a:prstGeom>
          <a:solidFill>
            <a:schemeClr val="bg1"/>
          </a:solidFill>
          <a:ln w="4524" cap="flat">
            <a:noFill/>
            <a:prstDash val="solid"/>
            <a:miter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>
                    <a:alpha val="30000"/>
                  </a:schemeClr>
                </a:solidFill>
              </a:rPr>
              <a:t>4.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40596A6-FEF2-3557-7C40-553F553915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32862" y="1740586"/>
            <a:ext cx="6273613" cy="3566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riângulo isósceles 20">
            <a:extLst>
              <a:ext uri="{FF2B5EF4-FFF2-40B4-BE49-F238E27FC236}">
                <a16:creationId xmlns:a16="http://schemas.microsoft.com/office/drawing/2014/main" id="{7590FEAC-4CA5-48CF-DC91-5FBE59A859E0}"/>
              </a:ext>
            </a:extLst>
          </p:cNvPr>
          <p:cNvSpPr/>
          <p:nvPr/>
        </p:nvSpPr>
        <p:spPr>
          <a:xfrm rot="16200000">
            <a:off x="930364" y="5429695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1EA494E-1B9E-1084-CBF1-A825CAC37C1B}"/>
              </a:ext>
            </a:extLst>
          </p:cNvPr>
          <p:cNvSpPr txBox="1"/>
          <p:nvPr/>
        </p:nvSpPr>
        <p:spPr>
          <a:xfrm>
            <a:off x="4759832" y="5278592"/>
            <a:ext cx="219554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b="0" i="0" dirty="0">
                <a:solidFill>
                  <a:srgbClr val="767171"/>
                </a:solidFill>
                <a:effectLst/>
                <a:latin typeface="Century Gothic" panose="020B0502020202020204" pitchFamily="34" charset="0"/>
              </a:rPr>
              <a:t>Subprefeitura Aricanduva </a:t>
            </a:r>
            <a:endParaRPr lang="pt-BR" sz="12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99672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874C5AF-0127-22D6-3AED-5B84FC0568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 descr="Tabela&#10;&#10;O conteúdo gerado por IA pode estar incorreto.">
            <a:extLst>
              <a:ext uri="{FF2B5EF4-FFF2-40B4-BE49-F238E27FC236}">
                <a16:creationId xmlns:a16="http://schemas.microsoft.com/office/drawing/2014/main" id="{348B1CF4-F43A-79C9-F818-1C45950B61A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954"/>
          <a:stretch>
            <a:fillRect/>
          </a:stretch>
        </p:blipFill>
        <p:spPr>
          <a:xfrm>
            <a:off x="1897738" y="1197971"/>
            <a:ext cx="4469881" cy="4631704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DB1F9E04-85E8-E88B-607B-F663BA232C3E}"/>
              </a:ext>
            </a:extLst>
          </p:cNvPr>
          <p:cNvSpPr txBox="1"/>
          <p:nvPr/>
        </p:nvSpPr>
        <p:spPr>
          <a:xfrm>
            <a:off x="1635852" y="384731"/>
            <a:ext cx="864928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000" b="1" dirty="0">
                <a:solidFill>
                  <a:schemeClr val="tx2"/>
                </a:solidFill>
                <a:latin typeface="Century Gothic" panose="020B0502020202020204" pitchFamily="34" charset="0"/>
              </a:rPr>
              <a:t>Reuniões e Atas - Formato Tabela </a:t>
            </a:r>
          </a:p>
        </p:txBody>
      </p:sp>
      <p:graphicFrame>
        <p:nvGraphicFramePr>
          <p:cNvPr id="7" name="Diagrama 6">
            <a:extLst>
              <a:ext uri="{FF2B5EF4-FFF2-40B4-BE49-F238E27FC236}">
                <a16:creationId xmlns:a16="http://schemas.microsoft.com/office/drawing/2014/main" id="{A1BAC9FC-AE2A-11D2-126E-375E1A36408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18288387"/>
              </p:ext>
            </p:extLst>
          </p:nvPr>
        </p:nvGraphicFramePr>
        <p:xfrm>
          <a:off x="6107932" y="990545"/>
          <a:ext cx="5956663" cy="3110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Retângulo 2">
            <a:extLst>
              <a:ext uri="{FF2B5EF4-FFF2-40B4-BE49-F238E27FC236}">
                <a16:creationId xmlns:a16="http://schemas.microsoft.com/office/drawing/2014/main" id="{D734D68B-03E5-FBF0-CAE6-236A7E7CC9C3}"/>
              </a:ext>
            </a:extLst>
          </p:cNvPr>
          <p:cNvSpPr/>
          <p:nvPr/>
        </p:nvSpPr>
        <p:spPr>
          <a:xfrm>
            <a:off x="0" y="4482"/>
            <a:ext cx="1328462" cy="6858000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511E1DD0-F35F-D59A-34A5-4DBD2DEB3F6C}"/>
              </a:ext>
            </a:extLst>
          </p:cNvPr>
          <p:cNvSpPr/>
          <p:nvPr/>
        </p:nvSpPr>
        <p:spPr>
          <a:xfrm>
            <a:off x="0" y="6451804"/>
            <a:ext cx="10810875" cy="406196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4" name="Gráfico 13" descr="Aviso">
            <a:extLst>
              <a:ext uri="{FF2B5EF4-FFF2-40B4-BE49-F238E27FC236}">
                <a16:creationId xmlns:a16="http://schemas.microsoft.com/office/drawing/2014/main" id="{BA70D9E6-83A8-E65C-25AC-8A7B33B62AD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88487" y="966448"/>
            <a:ext cx="549479" cy="549479"/>
          </a:xfrm>
          <a:prstGeom prst="rect">
            <a:avLst/>
          </a:prstGeom>
        </p:spPr>
      </p:pic>
      <p:sp>
        <p:nvSpPr>
          <p:cNvPr id="16" name="Elipse 15">
            <a:extLst>
              <a:ext uri="{FF2B5EF4-FFF2-40B4-BE49-F238E27FC236}">
                <a16:creationId xmlns:a16="http://schemas.microsoft.com/office/drawing/2014/main" id="{EDF9EBE8-33BD-A2C8-C69E-A1D7FA6A35A6}"/>
              </a:ext>
            </a:extLst>
          </p:cNvPr>
          <p:cNvSpPr/>
          <p:nvPr/>
        </p:nvSpPr>
        <p:spPr>
          <a:xfrm>
            <a:off x="360428" y="1894535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1.</a:t>
            </a:r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459F5C46-240D-B67D-7FA1-572D5CE34DC0}"/>
              </a:ext>
            </a:extLst>
          </p:cNvPr>
          <p:cNvSpPr/>
          <p:nvPr/>
        </p:nvSpPr>
        <p:spPr>
          <a:xfrm>
            <a:off x="347167" y="3039699"/>
            <a:ext cx="635168" cy="623693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2.</a:t>
            </a:r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73BE9BE8-8220-FB2A-C49B-0385502BE6E1}"/>
              </a:ext>
            </a:extLst>
          </p:cNvPr>
          <p:cNvSpPr/>
          <p:nvPr/>
        </p:nvSpPr>
        <p:spPr>
          <a:xfrm>
            <a:off x="332370" y="4143360"/>
            <a:ext cx="605596" cy="623693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3.</a:t>
            </a:r>
          </a:p>
        </p:txBody>
      </p:sp>
      <p:sp>
        <p:nvSpPr>
          <p:cNvPr id="22" name="Triângulo isósceles 21">
            <a:extLst>
              <a:ext uri="{FF2B5EF4-FFF2-40B4-BE49-F238E27FC236}">
                <a16:creationId xmlns:a16="http://schemas.microsoft.com/office/drawing/2014/main" id="{B82070B9-2B06-4E58-F5D3-70CF3B35F8E5}"/>
              </a:ext>
            </a:extLst>
          </p:cNvPr>
          <p:cNvSpPr/>
          <p:nvPr/>
        </p:nvSpPr>
        <p:spPr>
          <a:xfrm rot="16200000">
            <a:off x="930364" y="5429695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3" name="Elipse 22">
            <a:extLst>
              <a:ext uri="{FF2B5EF4-FFF2-40B4-BE49-F238E27FC236}">
                <a16:creationId xmlns:a16="http://schemas.microsoft.com/office/drawing/2014/main" id="{441C202E-E9C7-D157-F772-01AE4FA2A867}"/>
              </a:ext>
            </a:extLst>
          </p:cNvPr>
          <p:cNvSpPr/>
          <p:nvPr/>
        </p:nvSpPr>
        <p:spPr>
          <a:xfrm>
            <a:off x="332370" y="5306640"/>
            <a:ext cx="605596" cy="623694"/>
          </a:xfrm>
          <a:prstGeom prst="ellipse">
            <a:avLst/>
          </a:prstGeom>
          <a:solidFill>
            <a:schemeClr val="bg1"/>
          </a:solidFill>
          <a:ln w="4524" cap="flat">
            <a:noFill/>
            <a:prstDash val="solid"/>
            <a:miter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>
                    <a:alpha val="30000"/>
                  </a:schemeClr>
                </a:solidFill>
              </a:rPr>
              <a:t>4.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72FEF864-BEA6-1410-24DE-5763865952E8}"/>
              </a:ext>
            </a:extLst>
          </p:cNvPr>
          <p:cNvSpPr txBox="1"/>
          <p:nvPr/>
        </p:nvSpPr>
        <p:spPr>
          <a:xfrm>
            <a:off x="6625801" y="1823085"/>
            <a:ext cx="363809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As datas de todas as reuniões do ano devem ser previamente publicadas, mesmo que estejam sujeitas a alterações.</a:t>
            </a:r>
            <a:endParaRPr lang="pt-BR" sz="1400" dirty="0">
              <a:latin typeface="Century Gothic" panose="020B0502020202020204" pitchFamily="34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87E2BDF6-8F67-3F9E-2F55-91A595EFAFF4}"/>
              </a:ext>
            </a:extLst>
          </p:cNvPr>
          <p:cNvSpPr txBox="1"/>
          <p:nvPr/>
        </p:nvSpPr>
        <p:spPr>
          <a:xfrm>
            <a:off x="6629750" y="2966533"/>
            <a:ext cx="37432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Em caso de reunião on-line incluir nome da plataforma e link. ​</a:t>
            </a:r>
            <a:r>
              <a:rPr lang="pt-BR" sz="1400" dirty="0">
                <a:latin typeface="Century Gothic" panose="020B0502020202020204" pitchFamily="34" charset="0"/>
                <a:ea typeface="Calibri"/>
                <a:cs typeface="Times New Roman" panose="02020603050405020304" pitchFamily="18" charset="0"/>
              </a:rPr>
              <a:t>​</a:t>
            </a:r>
            <a:endParaRPr lang="pt-BR" sz="14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CaixaDeTexto 33">
            <a:extLst>
              <a:ext uri="{FF2B5EF4-FFF2-40B4-BE49-F238E27FC236}">
                <a16:creationId xmlns:a16="http://schemas.microsoft.com/office/drawing/2014/main" id="{6B7283C7-4F49-BF44-A1DB-1418215A74DB}"/>
              </a:ext>
            </a:extLst>
          </p:cNvPr>
          <p:cNvSpPr txBox="1"/>
          <p:nvPr/>
        </p:nvSpPr>
        <p:spPr>
          <a:xfrm>
            <a:off x="6629750" y="3730712"/>
            <a:ext cx="3664512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400" dirty="0">
                <a:latin typeface="Century Gothic" panose="020B0502020202020204" pitchFamily="34" charset="0"/>
                <a:cs typeface="Times New Roman" panose="02020603050405020304" pitchFamily="18" charset="0"/>
              </a:rPr>
              <a:t>Em caso de impossibilidade para publicação da ata, informar o motivo da ausência da reunião/ata no mês de referência. </a:t>
            </a:r>
          </a:p>
        </p:txBody>
      </p:sp>
      <p:sp>
        <p:nvSpPr>
          <p:cNvPr id="36" name="CaixaDeTexto 35">
            <a:extLst>
              <a:ext uri="{FF2B5EF4-FFF2-40B4-BE49-F238E27FC236}">
                <a16:creationId xmlns:a16="http://schemas.microsoft.com/office/drawing/2014/main" id="{84AE9C8C-5B63-0583-BB3C-6F512167A9AB}"/>
              </a:ext>
            </a:extLst>
          </p:cNvPr>
          <p:cNvSpPr txBox="1"/>
          <p:nvPr/>
        </p:nvSpPr>
        <p:spPr>
          <a:xfrm>
            <a:off x="1559858" y="6501013"/>
            <a:ext cx="180190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Página inicial</a:t>
            </a:r>
          </a:p>
        </p:txBody>
      </p: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9A8E502A-289A-354A-5804-F6F02BBA9F08}"/>
              </a:ext>
            </a:extLst>
          </p:cNvPr>
          <p:cNvSpPr txBox="1"/>
          <p:nvPr/>
        </p:nvSpPr>
        <p:spPr>
          <a:xfrm>
            <a:off x="3012141" y="6501013"/>
            <a:ext cx="25908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Participação Social </a:t>
            </a:r>
          </a:p>
        </p:txBody>
      </p:sp>
      <p:sp>
        <p:nvSpPr>
          <p:cNvPr id="39" name="Retângulo: Cantos Arredondados 38">
            <a:extLst>
              <a:ext uri="{FF2B5EF4-FFF2-40B4-BE49-F238E27FC236}">
                <a16:creationId xmlns:a16="http://schemas.microsoft.com/office/drawing/2014/main" id="{1FDBBBEB-D002-7A66-1574-BA1B8A40D5FD}"/>
              </a:ext>
            </a:extLst>
          </p:cNvPr>
          <p:cNvSpPr/>
          <p:nvPr/>
        </p:nvSpPr>
        <p:spPr>
          <a:xfrm>
            <a:off x="4982809" y="6326545"/>
            <a:ext cx="3023479" cy="293448"/>
          </a:xfrm>
          <a:prstGeom prst="roundRect">
            <a:avLst/>
          </a:prstGeom>
          <a:solidFill>
            <a:srgbClr val="4C65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Conselhos e Órgãos colegiados</a:t>
            </a:r>
          </a:p>
        </p:txBody>
      </p:sp>
    </p:spTree>
    <p:extLst>
      <p:ext uri="{BB962C8B-B14F-4D97-AF65-F5344CB8AC3E}">
        <p14:creationId xmlns:p14="http://schemas.microsoft.com/office/powerpoint/2010/main" val="34968477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F07070-8076-2C25-E385-E22F5EC351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057F547B-C322-C3B4-DA34-4A29F76383CF}"/>
              </a:ext>
            </a:extLst>
          </p:cNvPr>
          <p:cNvSpPr txBox="1"/>
          <p:nvPr/>
        </p:nvSpPr>
        <p:spPr>
          <a:xfrm>
            <a:off x="346240" y="361587"/>
            <a:ext cx="99982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chemeClr val="tx2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Layout Padrão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366A225-74A2-89F7-5BA8-636C403BAB93}"/>
              </a:ext>
            </a:extLst>
          </p:cNvPr>
          <p:cNvSpPr txBox="1"/>
          <p:nvPr/>
        </p:nvSpPr>
        <p:spPr>
          <a:xfrm>
            <a:off x="751165" y="1115265"/>
            <a:ext cx="775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Conteúdo dos botões:</a:t>
            </a:r>
            <a:endParaRPr lang="pt-B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B532219-0FAC-660D-A36C-95B0A85625F1}"/>
              </a:ext>
            </a:extLst>
          </p:cNvPr>
          <p:cNvSpPr txBox="1"/>
          <p:nvPr/>
        </p:nvSpPr>
        <p:spPr>
          <a:xfrm>
            <a:off x="6773778" y="3050942"/>
            <a:ext cx="23702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>
                <a:solidFill>
                  <a:schemeClr val="bg1"/>
                </a:solidFill>
              </a:rPr>
              <a:t>imagem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A80CAA79-EA6F-BF46-1F87-3FE2ECFBFD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5697" y="2213437"/>
            <a:ext cx="8259328" cy="2857899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1B73FB8B-669D-D91A-BFC0-BB902AC6DCAB}"/>
              </a:ext>
            </a:extLst>
          </p:cNvPr>
          <p:cNvSpPr/>
          <p:nvPr/>
        </p:nvSpPr>
        <p:spPr>
          <a:xfrm>
            <a:off x="1215697" y="1823141"/>
            <a:ext cx="8259328" cy="49365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Sinal de Multiplicação 6">
            <a:extLst>
              <a:ext uri="{FF2B5EF4-FFF2-40B4-BE49-F238E27FC236}">
                <a16:creationId xmlns:a16="http://schemas.microsoft.com/office/drawing/2014/main" id="{601543AD-4884-3A8B-B94A-C0D86B02564C}"/>
              </a:ext>
            </a:extLst>
          </p:cNvPr>
          <p:cNvSpPr/>
          <p:nvPr/>
        </p:nvSpPr>
        <p:spPr>
          <a:xfrm>
            <a:off x="1327988" y="1874893"/>
            <a:ext cx="353030" cy="338544"/>
          </a:xfrm>
          <a:prstGeom prst="mathMultiply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n w="3175">
                <a:solidFill>
                  <a:schemeClr val="tx1"/>
                </a:solidFill>
              </a:ln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D38AD99D-7D22-141D-E021-3061D8147B8C}"/>
              </a:ext>
            </a:extLst>
          </p:cNvPr>
          <p:cNvSpPr/>
          <p:nvPr/>
        </p:nvSpPr>
        <p:spPr>
          <a:xfrm>
            <a:off x="1760380" y="1933737"/>
            <a:ext cx="260736" cy="22085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1" name="Sinal de Subtração 10">
            <a:extLst>
              <a:ext uri="{FF2B5EF4-FFF2-40B4-BE49-F238E27FC236}">
                <a16:creationId xmlns:a16="http://schemas.microsoft.com/office/drawing/2014/main" id="{835D703D-FAAB-019D-50D1-0382917E9311}"/>
              </a:ext>
            </a:extLst>
          </p:cNvPr>
          <p:cNvSpPr/>
          <p:nvPr/>
        </p:nvSpPr>
        <p:spPr>
          <a:xfrm>
            <a:off x="2161901" y="1953534"/>
            <a:ext cx="357051" cy="232871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4BF26FAF-231C-2DA5-E560-F63EADCF4E90}"/>
              </a:ext>
            </a:extLst>
          </p:cNvPr>
          <p:cNvSpPr/>
          <p:nvPr/>
        </p:nvSpPr>
        <p:spPr>
          <a:xfrm>
            <a:off x="1821803" y="1986765"/>
            <a:ext cx="278675" cy="1972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89147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D84840-D7AF-19F4-B52C-18E62AE26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58A35DA1-627A-9910-73E7-DA082F8C5DC7}"/>
              </a:ext>
            </a:extLst>
          </p:cNvPr>
          <p:cNvSpPr txBox="1"/>
          <p:nvPr/>
        </p:nvSpPr>
        <p:spPr>
          <a:xfrm>
            <a:off x="346240" y="361587"/>
            <a:ext cx="99982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chemeClr val="tx2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Layout Padrão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E01DA5A-C6FC-CE13-9190-72CF4A432CFD}"/>
              </a:ext>
            </a:extLst>
          </p:cNvPr>
          <p:cNvSpPr txBox="1"/>
          <p:nvPr/>
        </p:nvSpPr>
        <p:spPr>
          <a:xfrm>
            <a:off x="751165" y="1115265"/>
            <a:ext cx="775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Conteúdo dos botões:</a:t>
            </a:r>
            <a:endParaRPr lang="pt-B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0299FFF-7D9B-F2C2-261D-FF0FEF91C394}"/>
              </a:ext>
            </a:extLst>
          </p:cNvPr>
          <p:cNvSpPr txBox="1"/>
          <p:nvPr/>
        </p:nvSpPr>
        <p:spPr>
          <a:xfrm>
            <a:off x="6773778" y="3050942"/>
            <a:ext cx="23702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>
                <a:solidFill>
                  <a:schemeClr val="bg1"/>
                </a:solidFill>
              </a:rPr>
              <a:t>imagem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15063AF-27B8-7967-3829-1B6055A1D0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5697" y="2213437"/>
            <a:ext cx="8259328" cy="2857899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E4FF66AC-3879-5162-0130-DA3AA34BC5DD}"/>
              </a:ext>
            </a:extLst>
          </p:cNvPr>
          <p:cNvSpPr/>
          <p:nvPr/>
        </p:nvSpPr>
        <p:spPr>
          <a:xfrm>
            <a:off x="1215697" y="1823141"/>
            <a:ext cx="8259328" cy="49365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Sinal de Multiplicação 6">
            <a:extLst>
              <a:ext uri="{FF2B5EF4-FFF2-40B4-BE49-F238E27FC236}">
                <a16:creationId xmlns:a16="http://schemas.microsoft.com/office/drawing/2014/main" id="{A314FB98-8E6E-57F4-E490-704D38C51C1C}"/>
              </a:ext>
            </a:extLst>
          </p:cNvPr>
          <p:cNvSpPr/>
          <p:nvPr/>
        </p:nvSpPr>
        <p:spPr>
          <a:xfrm>
            <a:off x="1327988" y="1874893"/>
            <a:ext cx="353030" cy="338544"/>
          </a:xfrm>
          <a:prstGeom prst="mathMultiply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n w="3175">
                <a:solidFill>
                  <a:schemeClr val="tx1"/>
                </a:solidFill>
              </a:ln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7CDD59B5-5940-7F04-2DF2-492165E80C3A}"/>
              </a:ext>
            </a:extLst>
          </p:cNvPr>
          <p:cNvSpPr/>
          <p:nvPr/>
        </p:nvSpPr>
        <p:spPr>
          <a:xfrm>
            <a:off x="1760380" y="1933737"/>
            <a:ext cx="260736" cy="22085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1" name="Sinal de Subtração 10">
            <a:extLst>
              <a:ext uri="{FF2B5EF4-FFF2-40B4-BE49-F238E27FC236}">
                <a16:creationId xmlns:a16="http://schemas.microsoft.com/office/drawing/2014/main" id="{7F6E6B27-CF3E-88AD-362D-23884D7AF01A}"/>
              </a:ext>
            </a:extLst>
          </p:cNvPr>
          <p:cNvSpPr/>
          <p:nvPr/>
        </p:nvSpPr>
        <p:spPr>
          <a:xfrm>
            <a:off x="2161901" y="1953534"/>
            <a:ext cx="357051" cy="232871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3B983991-F30D-3ABB-3EC4-CF37202ABEE8}"/>
              </a:ext>
            </a:extLst>
          </p:cNvPr>
          <p:cNvSpPr/>
          <p:nvPr/>
        </p:nvSpPr>
        <p:spPr>
          <a:xfrm>
            <a:off x="1821803" y="1986765"/>
            <a:ext cx="278675" cy="1972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12" name="Círculo: Vazio 11">
            <a:extLst>
              <a:ext uri="{FF2B5EF4-FFF2-40B4-BE49-F238E27FC236}">
                <a16:creationId xmlns:a16="http://schemas.microsoft.com/office/drawing/2014/main" id="{04C0A738-AEB5-7563-F59B-EB02B2C5AE5F}"/>
              </a:ext>
            </a:extLst>
          </p:cNvPr>
          <p:cNvSpPr/>
          <p:nvPr/>
        </p:nvSpPr>
        <p:spPr>
          <a:xfrm>
            <a:off x="-8723986" y="-10656809"/>
            <a:ext cx="27425482" cy="27095115"/>
          </a:xfrm>
          <a:prstGeom prst="donut">
            <a:avLst>
              <a:gd name="adj" fmla="val 46992"/>
            </a:avLst>
          </a:prstGeom>
          <a:solidFill>
            <a:schemeClr val="tx1">
              <a:alpha val="50000"/>
            </a:schemeClr>
          </a:solidFill>
          <a:ln>
            <a:noFill/>
          </a:ln>
          <a:effectLst>
            <a:outerShdw blurRad="50800" dist="50800" dir="5400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730363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BB05C75B-AD5C-337D-4869-8E8A1A7DC4DC}"/>
              </a:ext>
            </a:extLst>
          </p:cNvPr>
          <p:cNvSpPr txBox="1"/>
          <p:nvPr/>
        </p:nvSpPr>
        <p:spPr>
          <a:xfrm>
            <a:off x="1774065" y="552920"/>
            <a:ext cx="363137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000" b="1" dirty="0">
                <a:solidFill>
                  <a:schemeClr val="tx2"/>
                </a:solidFill>
                <a:latin typeface="Century Gothic" panose="020B0502020202020204" pitchFamily="34" charset="0"/>
              </a:rPr>
              <a:t>Conferências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29F92AE8-68E0-FE29-F443-5E958BE1AC72}"/>
              </a:ext>
            </a:extLst>
          </p:cNvPr>
          <p:cNvSpPr txBox="1"/>
          <p:nvPr/>
        </p:nvSpPr>
        <p:spPr>
          <a:xfrm>
            <a:off x="5049621" y="1537796"/>
            <a:ext cx="2092758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[TEXTO PADRÃO]</a:t>
            </a:r>
            <a:r>
              <a:rPr lang="pt-BR" b="1" dirty="0">
                <a:latin typeface="Century Gothic" panose="020B0502020202020204" pitchFamily="34" charset="0"/>
                <a:ea typeface="Calibri"/>
                <a:cs typeface="Times New Roman" panose="02020603050405020304" pitchFamily="18" charset="0"/>
              </a:rPr>
              <a:t>​</a:t>
            </a:r>
            <a:endParaRPr lang="pt-BR" b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115B0915-DE19-0B26-9BE8-7C44E69EB4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48552" y="1994104"/>
            <a:ext cx="8323351" cy="286979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4CC8DB80-0255-2DBB-51A6-BAE64A6B04F7}"/>
              </a:ext>
            </a:extLst>
          </p:cNvPr>
          <p:cNvSpPr/>
          <p:nvPr/>
        </p:nvSpPr>
        <p:spPr>
          <a:xfrm>
            <a:off x="0" y="-203098"/>
            <a:ext cx="1328462" cy="6858000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889F14DB-B9DB-2939-65D1-93EC02943AB7}"/>
              </a:ext>
            </a:extLst>
          </p:cNvPr>
          <p:cNvSpPr/>
          <p:nvPr/>
        </p:nvSpPr>
        <p:spPr>
          <a:xfrm>
            <a:off x="0" y="6451804"/>
            <a:ext cx="10810875" cy="406196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Triângulo isósceles 8">
            <a:extLst>
              <a:ext uri="{FF2B5EF4-FFF2-40B4-BE49-F238E27FC236}">
                <a16:creationId xmlns:a16="http://schemas.microsoft.com/office/drawing/2014/main" id="{6B83F137-30F4-51E8-6E9E-7D70E2A6049B}"/>
              </a:ext>
            </a:extLst>
          </p:cNvPr>
          <p:cNvSpPr/>
          <p:nvPr/>
        </p:nvSpPr>
        <p:spPr>
          <a:xfrm rot="16200000">
            <a:off x="932131" y="1529487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Gráfico 9" descr="Documento">
            <a:extLst>
              <a:ext uri="{FF2B5EF4-FFF2-40B4-BE49-F238E27FC236}">
                <a16:creationId xmlns:a16="http://schemas.microsoft.com/office/drawing/2014/main" id="{61AB9E58-FF6D-D20A-311B-452E75594D3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52384" y="1410615"/>
            <a:ext cx="623694" cy="623694"/>
          </a:xfrm>
          <a:prstGeom prst="rect">
            <a:avLst/>
          </a:prstGeom>
        </p:spPr>
      </p:pic>
      <p:pic>
        <p:nvPicPr>
          <p:cNvPr id="11" name="Gráfico 10" descr="Fechar">
            <a:extLst>
              <a:ext uri="{FF2B5EF4-FFF2-40B4-BE49-F238E27FC236}">
                <a16:creationId xmlns:a16="http://schemas.microsoft.com/office/drawing/2014/main" id="{07052F11-5750-88E4-C46B-C56903FF366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27401" y="5447385"/>
            <a:ext cx="670966" cy="670966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169DF23F-1844-16C6-2327-6626D2415235}"/>
              </a:ext>
            </a:extLst>
          </p:cNvPr>
          <p:cNvSpPr txBox="1"/>
          <p:nvPr/>
        </p:nvSpPr>
        <p:spPr>
          <a:xfrm>
            <a:off x="1488143" y="6490987"/>
            <a:ext cx="145880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Página inicial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223CC269-2A1E-C136-6CA2-53130468D9DF}"/>
              </a:ext>
            </a:extLst>
          </p:cNvPr>
          <p:cNvSpPr txBox="1"/>
          <p:nvPr/>
        </p:nvSpPr>
        <p:spPr>
          <a:xfrm>
            <a:off x="2816605" y="6483504"/>
            <a:ext cx="239357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Participação Social </a:t>
            </a:r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A3963CF9-9D00-2FA4-05CD-51E428EDD555}"/>
              </a:ext>
            </a:extLst>
          </p:cNvPr>
          <p:cNvSpPr/>
          <p:nvPr/>
        </p:nvSpPr>
        <p:spPr>
          <a:xfrm>
            <a:off x="4804862" y="6305080"/>
            <a:ext cx="1624179" cy="293448"/>
          </a:xfrm>
          <a:prstGeom prst="roundRect">
            <a:avLst/>
          </a:prstGeom>
          <a:solidFill>
            <a:srgbClr val="4C65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Conferências</a:t>
            </a:r>
          </a:p>
        </p:txBody>
      </p:sp>
      <p:pic>
        <p:nvPicPr>
          <p:cNvPr id="20" name="Gráfico 19" descr="Calendário diário">
            <a:extLst>
              <a:ext uri="{FF2B5EF4-FFF2-40B4-BE49-F238E27FC236}">
                <a16:creationId xmlns:a16="http://schemas.microsoft.com/office/drawing/2014/main" id="{582C1CBC-BDB8-A070-B3E2-B31CE0D673E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3477" y="2628010"/>
            <a:ext cx="731825" cy="701809"/>
          </a:xfrm>
          <a:prstGeom prst="rect">
            <a:avLst/>
          </a:prstGeom>
        </p:spPr>
      </p:pic>
      <p:pic>
        <p:nvPicPr>
          <p:cNvPr id="22" name="Gráfico 21" descr="Virar calendário">
            <a:extLst>
              <a:ext uri="{FF2B5EF4-FFF2-40B4-BE49-F238E27FC236}">
                <a16:creationId xmlns:a16="http://schemas.microsoft.com/office/drawing/2014/main" id="{99AA50A7-228E-19DD-B74D-2962A801A86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93477" y="4059815"/>
            <a:ext cx="731825" cy="7926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22506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25B207D-D79D-E417-D610-FCBC2DE9DA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6E2F1883-51BC-660D-E704-9DE970F474DA}"/>
              </a:ext>
            </a:extLst>
          </p:cNvPr>
          <p:cNvSpPr txBox="1"/>
          <p:nvPr/>
        </p:nvSpPr>
        <p:spPr>
          <a:xfrm>
            <a:off x="1504422" y="251956"/>
            <a:ext cx="807828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000" b="1" dirty="0">
                <a:solidFill>
                  <a:schemeClr val="tx2"/>
                </a:solidFill>
                <a:latin typeface="Century Gothic" panose="020B0502020202020204" pitchFamily="34" charset="0"/>
              </a:rPr>
              <a:t>Conferência Agendada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0E53F607-0A29-AF0F-52FD-94D58BE0EBD1}"/>
              </a:ext>
            </a:extLst>
          </p:cNvPr>
          <p:cNvSpPr/>
          <p:nvPr/>
        </p:nvSpPr>
        <p:spPr>
          <a:xfrm>
            <a:off x="0" y="0"/>
            <a:ext cx="1328462" cy="6654902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A2F82966-E0E0-3A83-BE46-9DF5F887AA4D}"/>
              </a:ext>
            </a:extLst>
          </p:cNvPr>
          <p:cNvSpPr/>
          <p:nvPr/>
        </p:nvSpPr>
        <p:spPr>
          <a:xfrm>
            <a:off x="0" y="6451804"/>
            <a:ext cx="10810875" cy="406196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Triângulo isósceles 8">
            <a:extLst>
              <a:ext uri="{FF2B5EF4-FFF2-40B4-BE49-F238E27FC236}">
                <a16:creationId xmlns:a16="http://schemas.microsoft.com/office/drawing/2014/main" id="{03CEAEBA-8958-162E-60BE-73B5FD2F62C4}"/>
              </a:ext>
            </a:extLst>
          </p:cNvPr>
          <p:cNvSpPr/>
          <p:nvPr/>
        </p:nvSpPr>
        <p:spPr>
          <a:xfrm rot="16200000">
            <a:off x="959936" y="2525760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0" name="Gráfico 9" descr="Documento">
            <a:extLst>
              <a:ext uri="{FF2B5EF4-FFF2-40B4-BE49-F238E27FC236}">
                <a16:creationId xmlns:a16="http://schemas.microsoft.com/office/drawing/2014/main" id="{164C3D4B-4229-960B-B85E-04C0ABBB19E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9868" y="1066472"/>
            <a:ext cx="623694" cy="623694"/>
          </a:xfrm>
          <a:prstGeom prst="rect">
            <a:avLst/>
          </a:prstGeom>
        </p:spPr>
      </p:pic>
      <p:pic>
        <p:nvPicPr>
          <p:cNvPr id="11" name="Gráfico 10" descr="Fechar">
            <a:extLst>
              <a:ext uri="{FF2B5EF4-FFF2-40B4-BE49-F238E27FC236}">
                <a16:creationId xmlns:a16="http://schemas.microsoft.com/office/drawing/2014/main" id="{02161335-2A8F-9863-3B07-03ABAD962E3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2596" y="4931410"/>
            <a:ext cx="670966" cy="670966"/>
          </a:xfrm>
          <a:prstGeom prst="rect">
            <a:avLst/>
          </a:prstGeom>
        </p:spPr>
      </p:pic>
      <p:pic>
        <p:nvPicPr>
          <p:cNvPr id="4098" name="Picture 2">
            <a:extLst>
              <a:ext uri="{FF2B5EF4-FFF2-40B4-BE49-F238E27FC236}">
                <a16:creationId xmlns:a16="http://schemas.microsoft.com/office/drawing/2014/main" id="{5380E79E-46CC-E595-1B61-9C9977F7FC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2361" y="4044567"/>
            <a:ext cx="7007278" cy="1569021"/>
          </a:xfrm>
          <a:prstGeom prst="rect">
            <a:avLst/>
          </a:prstGeom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B55CE008-E6D8-4E0A-70B9-814EE9157A0B}"/>
              </a:ext>
            </a:extLst>
          </p:cNvPr>
          <p:cNvSpPr txBox="1"/>
          <p:nvPr/>
        </p:nvSpPr>
        <p:spPr>
          <a:xfrm>
            <a:off x="1826959" y="1477902"/>
            <a:ext cx="7082117" cy="22615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Tema da Conferência </a:t>
            </a:r>
          </a:p>
          <a:p>
            <a:pPr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Local (endereço ou link da plataforma) </a:t>
            </a:r>
          </a:p>
          <a:p>
            <a:pPr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Data e horário </a:t>
            </a:r>
          </a:p>
          <a:p>
            <a:pPr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Contatos para informação (telefone, e-mail, site, etc.) </a:t>
            </a:r>
          </a:p>
          <a:p>
            <a:pPr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Indicação de documentos e materiais pertinentes </a:t>
            </a:r>
          </a:p>
          <a:p>
            <a:pPr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Participação remota (incluir link) </a:t>
            </a: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DBBF052A-8D35-65D3-B60B-9D02BB06588F}"/>
              </a:ext>
            </a:extLst>
          </p:cNvPr>
          <p:cNvSpPr txBox="1"/>
          <p:nvPr/>
        </p:nvSpPr>
        <p:spPr>
          <a:xfrm>
            <a:off x="3915095" y="5697954"/>
            <a:ext cx="436181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b="0" i="0" dirty="0">
                <a:solidFill>
                  <a:srgbClr val="767171"/>
                </a:solidFill>
                <a:effectLst/>
                <a:latin typeface="Century Gothic" panose="020B0502020202020204" pitchFamily="34" charset="0"/>
              </a:rPr>
              <a:t>Secretaria Municipal de Direitos Humanos e Cidadania </a:t>
            </a:r>
            <a:endParaRPr lang="pt-BR" sz="1200" dirty="0">
              <a:latin typeface="Century Gothic" panose="020B0502020202020204" pitchFamily="34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645F59C8-2E64-CDCD-720D-EC12C0EF4F84}"/>
              </a:ext>
            </a:extLst>
          </p:cNvPr>
          <p:cNvSpPr txBox="1"/>
          <p:nvPr/>
        </p:nvSpPr>
        <p:spPr>
          <a:xfrm>
            <a:off x="1826959" y="1071913"/>
            <a:ext cx="6517341" cy="364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lnSpc>
                <a:spcPts val="2250"/>
              </a:lnSpc>
            </a:pPr>
            <a:r>
              <a:rPr lang="pt-BR" sz="18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Devem ser disponibilizadas as seguintes informações: </a:t>
            </a:r>
          </a:p>
        </p:txBody>
      </p:sp>
      <p:pic>
        <p:nvPicPr>
          <p:cNvPr id="17" name="Gráfico 16" descr="Calendário diário">
            <a:extLst>
              <a:ext uri="{FF2B5EF4-FFF2-40B4-BE49-F238E27FC236}">
                <a16:creationId xmlns:a16="http://schemas.microsoft.com/office/drawing/2014/main" id="{D30BE4AD-5B35-4963-15FE-B2F26370F0B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85802" y="2326002"/>
            <a:ext cx="731825" cy="701809"/>
          </a:xfrm>
          <a:prstGeom prst="rect">
            <a:avLst/>
          </a:prstGeom>
        </p:spPr>
      </p:pic>
      <p:pic>
        <p:nvPicPr>
          <p:cNvPr id="19" name="Gráfico 18" descr="Virar calendário">
            <a:extLst>
              <a:ext uri="{FF2B5EF4-FFF2-40B4-BE49-F238E27FC236}">
                <a16:creationId xmlns:a16="http://schemas.microsoft.com/office/drawing/2014/main" id="{6DFDBC2B-3C7E-DAF0-A141-9F62072FA49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62166" y="3685640"/>
            <a:ext cx="731825" cy="792683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9FC51F8D-E2F7-C776-1075-EF10C40D0C6D}"/>
              </a:ext>
            </a:extLst>
          </p:cNvPr>
          <p:cNvSpPr txBox="1"/>
          <p:nvPr/>
        </p:nvSpPr>
        <p:spPr>
          <a:xfrm>
            <a:off x="1381125" y="6480937"/>
            <a:ext cx="13284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Página inicial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8ECA4FF6-F8F5-F67F-163B-B41D52996FE9}"/>
              </a:ext>
            </a:extLst>
          </p:cNvPr>
          <p:cNvSpPr txBox="1"/>
          <p:nvPr/>
        </p:nvSpPr>
        <p:spPr>
          <a:xfrm>
            <a:off x="2854931" y="6480938"/>
            <a:ext cx="204557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Participação Social </a:t>
            </a:r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id="{CE5D5746-DC8A-7524-A3BB-C710BAD49ACA}"/>
              </a:ext>
            </a:extLst>
          </p:cNvPr>
          <p:cNvSpPr/>
          <p:nvPr/>
        </p:nvSpPr>
        <p:spPr>
          <a:xfrm>
            <a:off x="4804862" y="6305080"/>
            <a:ext cx="1624179" cy="293448"/>
          </a:xfrm>
          <a:prstGeom prst="roundRect">
            <a:avLst/>
          </a:prstGeom>
          <a:solidFill>
            <a:srgbClr val="4C65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Conferências</a:t>
            </a:r>
          </a:p>
        </p:txBody>
      </p:sp>
    </p:spTree>
    <p:extLst>
      <p:ext uri="{BB962C8B-B14F-4D97-AF65-F5344CB8AC3E}">
        <p14:creationId xmlns:p14="http://schemas.microsoft.com/office/powerpoint/2010/main" val="13615865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84C625-EAE4-E4FB-6337-516F172945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36A360A2-D050-9135-EFBD-A6928D025942}"/>
              </a:ext>
            </a:extLst>
          </p:cNvPr>
          <p:cNvSpPr txBox="1"/>
          <p:nvPr/>
        </p:nvSpPr>
        <p:spPr>
          <a:xfrm>
            <a:off x="1816768" y="3050942"/>
            <a:ext cx="23702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>
                <a:solidFill>
                  <a:schemeClr val="bg1"/>
                </a:solidFill>
              </a:rPr>
              <a:t>imagem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32F814F4-235C-83A8-1B4C-17EE25EF69E5}"/>
              </a:ext>
            </a:extLst>
          </p:cNvPr>
          <p:cNvSpPr txBox="1"/>
          <p:nvPr/>
        </p:nvSpPr>
        <p:spPr>
          <a:xfrm>
            <a:off x="1879796" y="1665947"/>
            <a:ext cx="4992149" cy="138499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342900" lvl="0" indent="-342900" algn="just"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904875" algn="l"/>
              </a:tabLst>
            </a:pPr>
            <a:r>
              <a:rPr lang="pt-BR" sz="1600" dirty="0">
                <a:latin typeface="Century Gothic" panose="020B0502020202020204" pitchFamily="34" charset="0"/>
                <a:ea typeface="Calibri"/>
                <a:cs typeface="Times New Roman" panose="02020603050405020304" pitchFamily="18" charset="0"/>
              </a:rPr>
              <a:t>Tema da conferência;</a:t>
            </a:r>
          </a:p>
          <a:p>
            <a:pPr marL="342900" lvl="0" indent="-342900" algn="just"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904875" algn="l"/>
              </a:tabLst>
            </a:pPr>
            <a:r>
              <a:rPr lang="pt-BR" sz="1600" dirty="0">
                <a:latin typeface="Century Gothic" panose="020B0502020202020204" pitchFamily="34" charset="0"/>
                <a:ea typeface="Calibri"/>
                <a:cs typeface="Times New Roman" panose="02020603050405020304" pitchFamily="18" charset="0"/>
              </a:rPr>
              <a:t>Local de realização;</a:t>
            </a:r>
          </a:p>
          <a:p>
            <a:pPr marL="342900" lvl="0" indent="-342900" algn="just"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904875" algn="l"/>
              </a:tabLst>
            </a:pPr>
            <a:r>
              <a:rPr lang="pt-BR" sz="1600" dirty="0">
                <a:latin typeface="Century Gothic" panose="020B0502020202020204" pitchFamily="34" charset="0"/>
                <a:ea typeface="Calibri"/>
                <a:cs typeface="Times New Roman" panose="02020603050405020304" pitchFamily="18" charset="0"/>
              </a:rPr>
              <a:t>Data de realização;</a:t>
            </a:r>
          </a:p>
          <a:p>
            <a:pPr marL="342900" lvl="0" indent="-342900" algn="just"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904875" algn="l"/>
              </a:tabLst>
            </a:pPr>
            <a:r>
              <a:rPr lang="pt-BR" sz="1600" dirty="0">
                <a:latin typeface="Century Gothic" panose="020B0502020202020204" pitchFamily="34" charset="0"/>
                <a:ea typeface="Calibri"/>
                <a:cs typeface="Times New Roman" panose="02020603050405020304" pitchFamily="18" charset="0"/>
              </a:rPr>
              <a:t>Resultado/Relatório final (opcional).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B922B4E0-2BB0-C235-A5E9-87E10021343A}"/>
              </a:ext>
            </a:extLst>
          </p:cNvPr>
          <p:cNvSpPr txBox="1"/>
          <p:nvPr/>
        </p:nvSpPr>
        <p:spPr>
          <a:xfrm>
            <a:off x="3381375" y="5059858"/>
            <a:ext cx="5429250" cy="339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>
              <a:lnSpc>
                <a:spcPct val="150000"/>
              </a:lnSpc>
              <a:spcAft>
                <a:spcPts val="800"/>
              </a:spcAft>
              <a:buNone/>
            </a:pPr>
            <a:r>
              <a:rPr lang="pt-BR" sz="1200" dirty="0">
                <a:solidFill>
                  <a:srgbClr val="767171"/>
                </a:solidFill>
                <a:latin typeface="Century Gothic" panose="020B0502020202020204" pitchFamily="34" charset="0"/>
              </a:rPr>
              <a:t>Secretaria Municipal de Direitos Humanos e Cidadania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587B0CBE-F2E7-72E7-9C96-24A507C69C0D}"/>
              </a:ext>
            </a:extLst>
          </p:cNvPr>
          <p:cNvSpPr txBox="1"/>
          <p:nvPr/>
        </p:nvSpPr>
        <p:spPr>
          <a:xfrm>
            <a:off x="1791320" y="217930"/>
            <a:ext cx="722082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000" b="1" dirty="0">
                <a:solidFill>
                  <a:schemeClr val="tx2"/>
                </a:solidFill>
                <a:latin typeface="Century Gothic" panose="020B0502020202020204" pitchFamily="34" charset="0"/>
              </a:rPr>
              <a:t>Conferência Realizada</a:t>
            </a: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8AC94E8B-8415-E2AE-7493-81717D2C33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85875668"/>
              </p:ext>
            </p:extLst>
          </p:nvPr>
        </p:nvGraphicFramePr>
        <p:xfrm>
          <a:off x="6524082" y="833603"/>
          <a:ext cx="5582193" cy="2597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Retângulo 1">
            <a:extLst>
              <a:ext uri="{FF2B5EF4-FFF2-40B4-BE49-F238E27FC236}">
                <a16:creationId xmlns:a16="http://schemas.microsoft.com/office/drawing/2014/main" id="{61FCEE27-8486-154D-4D03-6FC7596B46D4}"/>
              </a:ext>
            </a:extLst>
          </p:cNvPr>
          <p:cNvSpPr/>
          <p:nvPr/>
        </p:nvSpPr>
        <p:spPr>
          <a:xfrm>
            <a:off x="0" y="0"/>
            <a:ext cx="1328462" cy="6654902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B556A0D-B0E0-340F-C218-688DA0B4A2EF}"/>
              </a:ext>
            </a:extLst>
          </p:cNvPr>
          <p:cNvSpPr/>
          <p:nvPr/>
        </p:nvSpPr>
        <p:spPr>
          <a:xfrm>
            <a:off x="0" y="6451804"/>
            <a:ext cx="10810875" cy="406196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6095975-D6B9-FC2C-35DE-80F477A65323}"/>
              </a:ext>
            </a:extLst>
          </p:cNvPr>
          <p:cNvSpPr txBox="1"/>
          <p:nvPr/>
        </p:nvSpPr>
        <p:spPr>
          <a:xfrm>
            <a:off x="1879796" y="1093370"/>
            <a:ext cx="6096000" cy="364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lnSpc>
                <a:spcPts val="2250"/>
              </a:lnSpc>
            </a:pPr>
            <a:r>
              <a:rPr lang="pt-BR" sz="18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Devem ser disponibilizadas as seguintes informações: </a:t>
            </a: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67ABD103-1E1B-59D8-4AB0-9F6B7C93DD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75" y="3583276"/>
            <a:ext cx="5429250" cy="156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Gráfico 8" descr="Documento">
            <a:extLst>
              <a:ext uri="{FF2B5EF4-FFF2-40B4-BE49-F238E27FC236}">
                <a16:creationId xmlns:a16="http://schemas.microsoft.com/office/drawing/2014/main" id="{0291EF06-AFE3-B89E-328C-898D4F53FFE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52383" y="1047686"/>
            <a:ext cx="623694" cy="623694"/>
          </a:xfrm>
          <a:prstGeom prst="rect">
            <a:avLst/>
          </a:prstGeom>
        </p:spPr>
      </p:pic>
      <p:pic>
        <p:nvPicPr>
          <p:cNvPr id="10" name="Gráfico 9" descr="Calendário diário">
            <a:extLst>
              <a:ext uri="{FF2B5EF4-FFF2-40B4-BE49-F238E27FC236}">
                <a16:creationId xmlns:a16="http://schemas.microsoft.com/office/drawing/2014/main" id="{43D065F9-55EF-D1E4-DE0A-564609606B1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98318" y="2340269"/>
            <a:ext cx="731825" cy="701809"/>
          </a:xfrm>
          <a:prstGeom prst="rect">
            <a:avLst/>
          </a:prstGeom>
        </p:spPr>
      </p:pic>
      <p:pic>
        <p:nvPicPr>
          <p:cNvPr id="15" name="Gráfico 14" descr="Virar calendário">
            <a:extLst>
              <a:ext uri="{FF2B5EF4-FFF2-40B4-BE49-F238E27FC236}">
                <a16:creationId xmlns:a16="http://schemas.microsoft.com/office/drawing/2014/main" id="{E01606FC-1BFC-150F-F508-2F2576B97E4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98318" y="3733736"/>
            <a:ext cx="731825" cy="792683"/>
          </a:xfrm>
          <a:prstGeom prst="rect">
            <a:avLst/>
          </a:prstGeom>
        </p:spPr>
      </p:pic>
      <p:pic>
        <p:nvPicPr>
          <p:cNvPr id="16" name="Gráfico 15" descr="Fechar">
            <a:extLst>
              <a:ext uri="{FF2B5EF4-FFF2-40B4-BE49-F238E27FC236}">
                <a16:creationId xmlns:a16="http://schemas.microsoft.com/office/drawing/2014/main" id="{30A7E600-D041-AA7B-AC0F-5A9B529E7FD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8748" y="5099331"/>
            <a:ext cx="670966" cy="670966"/>
          </a:xfrm>
          <a:prstGeom prst="rect">
            <a:avLst/>
          </a:prstGeom>
        </p:spPr>
      </p:pic>
      <p:sp>
        <p:nvSpPr>
          <p:cNvPr id="17" name="Triângulo isósceles 16">
            <a:extLst>
              <a:ext uri="{FF2B5EF4-FFF2-40B4-BE49-F238E27FC236}">
                <a16:creationId xmlns:a16="http://schemas.microsoft.com/office/drawing/2014/main" id="{677CFA9A-78DB-74FB-FC82-5B1E6CCF5D00}"/>
              </a:ext>
            </a:extLst>
          </p:cNvPr>
          <p:cNvSpPr/>
          <p:nvPr/>
        </p:nvSpPr>
        <p:spPr>
          <a:xfrm rot="16200000">
            <a:off x="961923" y="3978932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463C465-0079-AAE7-710E-5EBE56E0F2E1}"/>
              </a:ext>
            </a:extLst>
          </p:cNvPr>
          <p:cNvSpPr txBox="1"/>
          <p:nvPr/>
        </p:nvSpPr>
        <p:spPr>
          <a:xfrm>
            <a:off x="1328462" y="6501013"/>
            <a:ext cx="137160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Página inicial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A3D5ACD8-848E-3E55-908F-728A695D9EF7}"/>
              </a:ext>
            </a:extLst>
          </p:cNvPr>
          <p:cNvSpPr txBox="1"/>
          <p:nvPr/>
        </p:nvSpPr>
        <p:spPr>
          <a:xfrm>
            <a:off x="2762815" y="6501012"/>
            <a:ext cx="197055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Participação Social </a:t>
            </a:r>
          </a:p>
        </p:txBody>
      </p:sp>
      <p:sp>
        <p:nvSpPr>
          <p:cNvPr id="18" name="Retângulo: Cantos Arredondados 17">
            <a:extLst>
              <a:ext uri="{FF2B5EF4-FFF2-40B4-BE49-F238E27FC236}">
                <a16:creationId xmlns:a16="http://schemas.microsoft.com/office/drawing/2014/main" id="{64E31F93-EEE9-D1D1-A385-4ECD30D3BAE5}"/>
              </a:ext>
            </a:extLst>
          </p:cNvPr>
          <p:cNvSpPr/>
          <p:nvPr/>
        </p:nvSpPr>
        <p:spPr>
          <a:xfrm>
            <a:off x="4804862" y="6305080"/>
            <a:ext cx="1624179" cy="293448"/>
          </a:xfrm>
          <a:prstGeom prst="roundRect">
            <a:avLst/>
          </a:prstGeom>
          <a:solidFill>
            <a:srgbClr val="4C65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Conferências</a:t>
            </a:r>
          </a:p>
        </p:txBody>
      </p:sp>
    </p:spTree>
    <p:extLst>
      <p:ext uri="{BB962C8B-B14F-4D97-AF65-F5344CB8AC3E}">
        <p14:creationId xmlns:p14="http://schemas.microsoft.com/office/powerpoint/2010/main" val="85384811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543DE0-9453-2EA8-B8DD-AFA499D509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FCC9D864-DB28-20E5-E5F9-7A34CE335D88}"/>
              </a:ext>
            </a:extLst>
          </p:cNvPr>
          <p:cNvSpPr txBox="1"/>
          <p:nvPr/>
        </p:nvSpPr>
        <p:spPr>
          <a:xfrm>
            <a:off x="1816768" y="3050942"/>
            <a:ext cx="23702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>
                <a:solidFill>
                  <a:schemeClr val="bg1"/>
                </a:solidFill>
              </a:rPr>
              <a:t>imagem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CC01CE3C-8B40-C75A-E18C-F0774DA82CCD}"/>
              </a:ext>
            </a:extLst>
          </p:cNvPr>
          <p:cNvSpPr txBox="1"/>
          <p:nvPr/>
        </p:nvSpPr>
        <p:spPr>
          <a:xfrm>
            <a:off x="2546546" y="5059857"/>
            <a:ext cx="5429250" cy="339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>
              <a:lnSpc>
                <a:spcPct val="150000"/>
              </a:lnSpc>
              <a:spcAft>
                <a:spcPts val="800"/>
              </a:spcAft>
              <a:buNone/>
            </a:pPr>
            <a:endParaRPr lang="pt-BR" sz="1200" dirty="0">
              <a:solidFill>
                <a:srgbClr val="767171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FE06840-7AEB-BAB1-889A-08BCA6488E0E}"/>
              </a:ext>
            </a:extLst>
          </p:cNvPr>
          <p:cNvSpPr txBox="1"/>
          <p:nvPr/>
        </p:nvSpPr>
        <p:spPr>
          <a:xfrm>
            <a:off x="1791320" y="217930"/>
            <a:ext cx="722082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000" b="1" dirty="0">
                <a:solidFill>
                  <a:schemeClr val="tx2"/>
                </a:solidFill>
                <a:latin typeface="Century Gothic" panose="020B0502020202020204" pitchFamily="34" charset="0"/>
              </a:rPr>
              <a:t>Conferências </a:t>
            </a: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149EAAB5-1599-A988-781A-711C7BE3DCF2}"/>
              </a:ext>
            </a:extLst>
          </p:cNvPr>
          <p:cNvGraphicFramePr/>
          <p:nvPr/>
        </p:nvGraphicFramePr>
        <p:xfrm>
          <a:off x="6524082" y="833603"/>
          <a:ext cx="5582193" cy="2597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Retângulo 1">
            <a:extLst>
              <a:ext uri="{FF2B5EF4-FFF2-40B4-BE49-F238E27FC236}">
                <a16:creationId xmlns:a16="http://schemas.microsoft.com/office/drawing/2014/main" id="{D4C74211-5C95-CAB4-471B-4E2FBFF30E21}"/>
              </a:ext>
            </a:extLst>
          </p:cNvPr>
          <p:cNvSpPr/>
          <p:nvPr/>
        </p:nvSpPr>
        <p:spPr>
          <a:xfrm>
            <a:off x="0" y="0"/>
            <a:ext cx="1328462" cy="6654902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6E20641E-44BF-50EF-2042-7D6E099ACE8A}"/>
              </a:ext>
            </a:extLst>
          </p:cNvPr>
          <p:cNvSpPr/>
          <p:nvPr/>
        </p:nvSpPr>
        <p:spPr>
          <a:xfrm>
            <a:off x="0" y="6451804"/>
            <a:ext cx="10810875" cy="406196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651BB5E0-A6EB-9FD7-2432-0A7BC2AB5A36}"/>
              </a:ext>
            </a:extLst>
          </p:cNvPr>
          <p:cNvSpPr txBox="1"/>
          <p:nvPr/>
        </p:nvSpPr>
        <p:spPr>
          <a:xfrm>
            <a:off x="1879793" y="1251083"/>
            <a:ext cx="8160675" cy="3724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ts val="2250"/>
              </a:lnSpc>
            </a:pPr>
            <a:r>
              <a:rPr lang="pt-BR"/>
              <a:t>Caso o órgão </a:t>
            </a:r>
            <a:r>
              <a:rPr lang="pt-BR" b="1"/>
              <a:t>NÃO</a:t>
            </a:r>
            <a:r>
              <a:rPr lang="pt-BR"/>
              <a:t> possua conferência municipal agendada, publicar a seguinte frase: </a:t>
            </a:r>
            <a:endParaRPr lang="pt-BR" sz="1800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9" name="Gráfico 8" descr="Documento">
            <a:extLst>
              <a:ext uri="{FF2B5EF4-FFF2-40B4-BE49-F238E27FC236}">
                <a16:creationId xmlns:a16="http://schemas.microsoft.com/office/drawing/2014/main" id="{1DE1A7C9-B153-AC2D-9267-580CB672E14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2383" y="1047686"/>
            <a:ext cx="623694" cy="623694"/>
          </a:xfrm>
          <a:prstGeom prst="rect">
            <a:avLst/>
          </a:prstGeom>
        </p:spPr>
      </p:pic>
      <p:pic>
        <p:nvPicPr>
          <p:cNvPr id="10" name="Gráfico 9" descr="Calendário diário">
            <a:extLst>
              <a:ext uri="{FF2B5EF4-FFF2-40B4-BE49-F238E27FC236}">
                <a16:creationId xmlns:a16="http://schemas.microsoft.com/office/drawing/2014/main" id="{5D5B564E-EBD5-6F4D-FCA2-F296473AE33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98318" y="2340269"/>
            <a:ext cx="731825" cy="701809"/>
          </a:xfrm>
          <a:prstGeom prst="rect">
            <a:avLst/>
          </a:prstGeom>
        </p:spPr>
      </p:pic>
      <p:pic>
        <p:nvPicPr>
          <p:cNvPr id="15" name="Gráfico 14" descr="Virar calendário">
            <a:extLst>
              <a:ext uri="{FF2B5EF4-FFF2-40B4-BE49-F238E27FC236}">
                <a16:creationId xmlns:a16="http://schemas.microsoft.com/office/drawing/2014/main" id="{9BB99012-1D12-0339-5A37-E816B2D4687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98318" y="3733736"/>
            <a:ext cx="731825" cy="792683"/>
          </a:xfrm>
          <a:prstGeom prst="rect">
            <a:avLst/>
          </a:prstGeom>
        </p:spPr>
      </p:pic>
      <p:pic>
        <p:nvPicPr>
          <p:cNvPr id="16" name="Gráfico 15" descr="Fechar">
            <a:extLst>
              <a:ext uri="{FF2B5EF4-FFF2-40B4-BE49-F238E27FC236}">
                <a16:creationId xmlns:a16="http://schemas.microsoft.com/office/drawing/2014/main" id="{C8E1F534-80A7-F2CE-AC69-7EC8A6B5563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28748" y="5099331"/>
            <a:ext cx="670966" cy="670966"/>
          </a:xfrm>
          <a:prstGeom prst="rect">
            <a:avLst/>
          </a:prstGeom>
        </p:spPr>
      </p:pic>
      <p:sp>
        <p:nvSpPr>
          <p:cNvPr id="17" name="Triângulo isósceles 16">
            <a:extLst>
              <a:ext uri="{FF2B5EF4-FFF2-40B4-BE49-F238E27FC236}">
                <a16:creationId xmlns:a16="http://schemas.microsoft.com/office/drawing/2014/main" id="{1C2329AD-A66D-3FD0-87EF-0987782BBC6F}"/>
              </a:ext>
            </a:extLst>
          </p:cNvPr>
          <p:cNvSpPr/>
          <p:nvPr/>
        </p:nvSpPr>
        <p:spPr>
          <a:xfrm rot="16200000">
            <a:off x="959936" y="5248485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B90D0974-F0E5-777A-E876-5D53A77F7F04}"/>
              </a:ext>
            </a:extLst>
          </p:cNvPr>
          <p:cNvSpPr txBox="1"/>
          <p:nvPr/>
        </p:nvSpPr>
        <p:spPr>
          <a:xfrm>
            <a:off x="3245220" y="1788324"/>
            <a:ext cx="570155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Não há Conferência Municipal agendada.</a:t>
            </a:r>
            <a:r>
              <a:rPr lang="pt-BR" sz="20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</a:t>
            </a:r>
            <a:endParaRPr lang="pt-BR" sz="2000" dirty="0">
              <a:latin typeface="Century Gothic" panose="020B0502020202020204" pitchFamily="34" charset="0"/>
            </a:endParaRP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39E7CC12-EA95-2442-F9C6-A76F671A94EB}"/>
              </a:ext>
            </a:extLst>
          </p:cNvPr>
          <p:cNvSpPr txBox="1"/>
          <p:nvPr/>
        </p:nvSpPr>
        <p:spPr>
          <a:xfrm>
            <a:off x="1917048" y="3944228"/>
            <a:ext cx="808616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Caso o órgão </a:t>
            </a:r>
            <a:r>
              <a:rPr lang="pt-BR" sz="1800" b="1" i="0" dirty="0">
                <a:effectLst/>
                <a:latin typeface="Calibri" panose="020F0502020204030204" pitchFamily="34" charset="0"/>
              </a:rPr>
              <a:t>NÃO</a:t>
            </a:r>
            <a:r>
              <a:rPr lang="pt-BR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possua conferência municipal realizada, publicar a seguinte frase: </a:t>
            </a:r>
            <a:endParaRPr lang="pt-BR" dirty="0"/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54C9C974-58B4-5CFA-6F94-905A489ACE4F}"/>
              </a:ext>
            </a:extLst>
          </p:cNvPr>
          <p:cNvSpPr txBox="1"/>
          <p:nvPr/>
        </p:nvSpPr>
        <p:spPr>
          <a:xfrm>
            <a:off x="3313296" y="4464160"/>
            <a:ext cx="5565404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000" b="1" dirty="0">
                <a:solidFill>
                  <a:srgbClr val="000000"/>
                </a:solidFill>
                <a:latin typeface="Century Gothic" panose="020B0502020202020204" pitchFamily="34" charset="0"/>
              </a:rPr>
              <a:t>Não há Conferência Municipal realizada. </a:t>
            </a:r>
          </a:p>
        </p:txBody>
      </p:sp>
      <p:pic>
        <p:nvPicPr>
          <p:cNvPr id="23" name="Imagem 22">
            <a:extLst>
              <a:ext uri="{FF2B5EF4-FFF2-40B4-BE49-F238E27FC236}">
                <a16:creationId xmlns:a16="http://schemas.microsoft.com/office/drawing/2014/main" id="{B260939F-FA49-3224-AEF0-CE20E4CF1449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b="22383"/>
          <a:stretch>
            <a:fillRect/>
          </a:stretch>
        </p:blipFill>
        <p:spPr>
          <a:xfrm>
            <a:off x="1954305" y="2360146"/>
            <a:ext cx="8086163" cy="85770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6" name="Imagem 25">
            <a:extLst>
              <a:ext uri="{FF2B5EF4-FFF2-40B4-BE49-F238E27FC236}">
                <a16:creationId xmlns:a16="http://schemas.microsoft.com/office/drawing/2014/main" id="{D0EA6F6B-5C19-4794-45EB-5E39AC36536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54305" y="5099331"/>
            <a:ext cx="8086163" cy="89547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57931189-DB87-47A4-D653-B0695593C4B9}"/>
              </a:ext>
            </a:extLst>
          </p:cNvPr>
          <p:cNvSpPr txBox="1"/>
          <p:nvPr/>
        </p:nvSpPr>
        <p:spPr>
          <a:xfrm>
            <a:off x="1522703" y="6500917"/>
            <a:ext cx="147917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Página inicial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0FB4B5C9-37F0-C723-CA39-450C0E235A59}"/>
              </a:ext>
            </a:extLst>
          </p:cNvPr>
          <p:cNvSpPr txBox="1"/>
          <p:nvPr/>
        </p:nvSpPr>
        <p:spPr>
          <a:xfrm>
            <a:off x="2979836" y="6500916"/>
            <a:ext cx="261769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Participação Social </a:t>
            </a:r>
          </a:p>
        </p:txBody>
      </p:sp>
      <p:sp>
        <p:nvSpPr>
          <p:cNvPr id="20" name="Retângulo: Cantos Arredondados 19">
            <a:extLst>
              <a:ext uri="{FF2B5EF4-FFF2-40B4-BE49-F238E27FC236}">
                <a16:creationId xmlns:a16="http://schemas.microsoft.com/office/drawing/2014/main" id="{CA97E732-8AD8-DECE-2DFE-4ECD82E0314E}"/>
              </a:ext>
            </a:extLst>
          </p:cNvPr>
          <p:cNvSpPr/>
          <p:nvPr/>
        </p:nvSpPr>
        <p:spPr>
          <a:xfrm>
            <a:off x="4899903" y="6304885"/>
            <a:ext cx="1624179" cy="293448"/>
          </a:xfrm>
          <a:prstGeom prst="roundRect">
            <a:avLst/>
          </a:prstGeom>
          <a:solidFill>
            <a:srgbClr val="4C65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Conferências</a:t>
            </a:r>
          </a:p>
        </p:txBody>
      </p:sp>
    </p:spTree>
    <p:extLst>
      <p:ext uri="{BB962C8B-B14F-4D97-AF65-F5344CB8AC3E}">
        <p14:creationId xmlns:p14="http://schemas.microsoft.com/office/powerpoint/2010/main" val="9054503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B896DA-40D2-E670-E46F-CEEE68DEC4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F6D1ED5E-7222-C113-737F-B92BE81540A1}"/>
              </a:ext>
            </a:extLst>
          </p:cNvPr>
          <p:cNvSpPr txBox="1"/>
          <p:nvPr/>
        </p:nvSpPr>
        <p:spPr>
          <a:xfrm>
            <a:off x="346240" y="361587"/>
            <a:ext cx="99982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chemeClr val="tx2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Layout Padrão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04E8B40-EB5A-5717-0C59-54F00CF81ADB}"/>
              </a:ext>
            </a:extLst>
          </p:cNvPr>
          <p:cNvSpPr txBox="1"/>
          <p:nvPr/>
        </p:nvSpPr>
        <p:spPr>
          <a:xfrm>
            <a:off x="751165" y="1115265"/>
            <a:ext cx="775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Conteúdo dos botões:</a:t>
            </a:r>
            <a:endParaRPr lang="pt-B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07C0557-14FD-A664-68E5-77D933086475}"/>
              </a:ext>
            </a:extLst>
          </p:cNvPr>
          <p:cNvSpPr txBox="1"/>
          <p:nvPr/>
        </p:nvSpPr>
        <p:spPr>
          <a:xfrm>
            <a:off x="6773778" y="3050942"/>
            <a:ext cx="23702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>
                <a:solidFill>
                  <a:schemeClr val="bg1"/>
                </a:solidFill>
              </a:rPr>
              <a:t>imagem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023B5274-B7D2-CBEC-6849-7FEBFAD4720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8"/>
          <a:stretch>
            <a:fillRect/>
          </a:stretch>
        </p:blipFill>
        <p:spPr>
          <a:xfrm>
            <a:off x="1215697" y="2238265"/>
            <a:ext cx="8259997" cy="2857899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BCD4E352-81D2-7A0A-71CA-DCB88CA3978E}"/>
              </a:ext>
            </a:extLst>
          </p:cNvPr>
          <p:cNvSpPr/>
          <p:nvPr/>
        </p:nvSpPr>
        <p:spPr>
          <a:xfrm>
            <a:off x="1215697" y="1823141"/>
            <a:ext cx="8259996" cy="49365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Sinal de Multiplicação 6">
            <a:extLst>
              <a:ext uri="{FF2B5EF4-FFF2-40B4-BE49-F238E27FC236}">
                <a16:creationId xmlns:a16="http://schemas.microsoft.com/office/drawing/2014/main" id="{E90B144A-BEFC-1571-1080-003B3F567733}"/>
              </a:ext>
            </a:extLst>
          </p:cNvPr>
          <p:cNvSpPr/>
          <p:nvPr/>
        </p:nvSpPr>
        <p:spPr>
          <a:xfrm>
            <a:off x="1327988" y="1874893"/>
            <a:ext cx="353030" cy="338544"/>
          </a:xfrm>
          <a:prstGeom prst="mathMultiply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n w="3175">
                <a:solidFill>
                  <a:schemeClr val="tx1"/>
                </a:solidFill>
              </a:ln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5FA486EC-7788-DBC9-EED4-19CCF943D260}"/>
              </a:ext>
            </a:extLst>
          </p:cNvPr>
          <p:cNvSpPr/>
          <p:nvPr/>
        </p:nvSpPr>
        <p:spPr>
          <a:xfrm>
            <a:off x="1760380" y="1933737"/>
            <a:ext cx="260736" cy="22085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66BB9C4E-CC3D-41B4-1D5B-654257A0107E}"/>
              </a:ext>
            </a:extLst>
          </p:cNvPr>
          <p:cNvSpPr/>
          <p:nvPr/>
        </p:nvSpPr>
        <p:spPr>
          <a:xfrm>
            <a:off x="1821803" y="1986765"/>
            <a:ext cx="278675" cy="1972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11" name="Sinal de Subtração 10">
            <a:extLst>
              <a:ext uri="{FF2B5EF4-FFF2-40B4-BE49-F238E27FC236}">
                <a16:creationId xmlns:a16="http://schemas.microsoft.com/office/drawing/2014/main" id="{8D4C7317-3283-F89C-9680-D765FADBEA02}"/>
              </a:ext>
            </a:extLst>
          </p:cNvPr>
          <p:cNvSpPr/>
          <p:nvPr/>
        </p:nvSpPr>
        <p:spPr>
          <a:xfrm>
            <a:off x="2161901" y="1953534"/>
            <a:ext cx="357051" cy="232871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74846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BBEBDD-E1DD-032E-A8A1-AF09B36690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FB8714C3-7613-AE71-1838-323915AE2065}"/>
              </a:ext>
            </a:extLst>
          </p:cNvPr>
          <p:cNvSpPr txBox="1"/>
          <p:nvPr/>
        </p:nvSpPr>
        <p:spPr>
          <a:xfrm>
            <a:off x="346240" y="361587"/>
            <a:ext cx="99982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chemeClr val="tx2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Layout Padrão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EADAA735-B732-59FB-A097-72DFD6AFC140}"/>
              </a:ext>
            </a:extLst>
          </p:cNvPr>
          <p:cNvSpPr txBox="1"/>
          <p:nvPr/>
        </p:nvSpPr>
        <p:spPr>
          <a:xfrm>
            <a:off x="751165" y="1115265"/>
            <a:ext cx="775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Conteúdo dos botões:</a:t>
            </a:r>
            <a:endParaRPr lang="pt-B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1E9C746-C5F7-B600-BF36-33CD2021D636}"/>
              </a:ext>
            </a:extLst>
          </p:cNvPr>
          <p:cNvSpPr txBox="1"/>
          <p:nvPr/>
        </p:nvSpPr>
        <p:spPr>
          <a:xfrm>
            <a:off x="6773778" y="3050942"/>
            <a:ext cx="23702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>
                <a:solidFill>
                  <a:schemeClr val="bg1"/>
                </a:solidFill>
              </a:rPr>
              <a:t>imagem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58090E57-7F03-F3F9-D18F-CF8EAFB676A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8"/>
          <a:stretch>
            <a:fillRect/>
          </a:stretch>
        </p:blipFill>
        <p:spPr>
          <a:xfrm>
            <a:off x="1215697" y="2238265"/>
            <a:ext cx="8259997" cy="2857899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02D1D551-3F91-A65A-425E-4E02FB0BE00F}"/>
              </a:ext>
            </a:extLst>
          </p:cNvPr>
          <p:cNvSpPr/>
          <p:nvPr/>
        </p:nvSpPr>
        <p:spPr>
          <a:xfrm>
            <a:off x="1215697" y="1823141"/>
            <a:ext cx="8259996" cy="49365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Sinal de Multiplicação 6">
            <a:extLst>
              <a:ext uri="{FF2B5EF4-FFF2-40B4-BE49-F238E27FC236}">
                <a16:creationId xmlns:a16="http://schemas.microsoft.com/office/drawing/2014/main" id="{430C09BC-3CAF-A8DC-A348-78688CE11200}"/>
              </a:ext>
            </a:extLst>
          </p:cNvPr>
          <p:cNvSpPr/>
          <p:nvPr/>
        </p:nvSpPr>
        <p:spPr>
          <a:xfrm>
            <a:off x="1327988" y="1874893"/>
            <a:ext cx="353030" cy="338544"/>
          </a:xfrm>
          <a:prstGeom prst="mathMultiply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n w="3175">
                <a:solidFill>
                  <a:schemeClr val="tx1"/>
                </a:solidFill>
              </a:ln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D8D6B00F-D297-647B-2E54-3D15511D9D51}"/>
              </a:ext>
            </a:extLst>
          </p:cNvPr>
          <p:cNvSpPr/>
          <p:nvPr/>
        </p:nvSpPr>
        <p:spPr>
          <a:xfrm>
            <a:off x="1760380" y="1933737"/>
            <a:ext cx="260736" cy="22085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2932C759-B36E-6951-33B6-876D1BEA999E}"/>
              </a:ext>
            </a:extLst>
          </p:cNvPr>
          <p:cNvSpPr/>
          <p:nvPr/>
        </p:nvSpPr>
        <p:spPr>
          <a:xfrm>
            <a:off x="1821803" y="1986765"/>
            <a:ext cx="278675" cy="1972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11" name="Sinal de Subtração 10">
            <a:extLst>
              <a:ext uri="{FF2B5EF4-FFF2-40B4-BE49-F238E27FC236}">
                <a16:creationId xmlns:a16="http://schemas.microsoft.com/office/drawing/2014/main" id="{D698FBE0-B06E-9844-FAE1-20E910400E89}"/>
              </a:ext>
            </a:extLst>
          </p:cNvPr>
          <p:cNvSpPr/>
          <p:nvPr/>
        </p:nvSpPr>
        <p:spPr>
          <a:xfrm>
            <a:off x="2161901" y="1953534"/>
            <a:ext cx="357051" cy="232871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írculo: Vazio 11">
            <a:extLst>
              <a:ext uri="{FF2B5EF4-FFF2-40B4-BE49-F238E27FC236}">
                <a16:creationId xmlns:a16="http://schemas.microsoft.com/office/drawing/2014/main" id="{D5F7647C-A13A-77B2-C7E6-1F7ACC4B9F08}"/>
              </a:ext>
            </a:extLst>
          </p:cNvPr>
          <p:cNvSpPr/>
          <p:nvPr/>
        </p:nvSpPr>
        <p:spPr>
          <a:xfrm>
            <a:off x="-5753852" y="-10665953"/>
            <a:ext cx="27425482" cy="27095115"/>
          </a:xfrm>
          <a:prstGeom prst="donut">
            <a:avLst>
              <a:gd name="adj" fmla="val 46201"/>
            </a:avLst>
          </a:prstGeom>
          <a:solidFill>
            <a:schemeClr val="tx1">
              <a:alpha val="50000"/>
            </a:schemeClr>
          </a:solidFill>
          <a:ln>
            <a:noFill/>
          </a:ln>
          <a:effectLst>
            <a:outerShdw blurRad="50800" dist="50800" dir="5400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609591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23C556-78EB-7DD9-CD12-FD2AF76261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CEEDD69E-5A5F-D154-2193-C8A19313A663}"/>
              </a:ext>
            </a:extLst>
          </p:cNvPr>
          <p:cNvSpPr txBox="1"/>
          <p:nvPr/>
        </p:nvSpPr>
        <p:spPr>
          <a:xfrm>
            <a:off x="1738593" y="333212"/>
            <a:ext cx="66008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000" b="1" dirty="0">
                <a:solidFill>
                  <a:schemeClr val="tx2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Audiências Públicas</a:t>
            </a:r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3FF52F91-1615-9CA1-A48D-5FF01683AB5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72968543"/>
              </p:ext>
            </p:extLst>
          </p:nvPr>
        </p:nvGraphicFramePr>
        <p:xfrm>
          <a:off x="6543132" y="921334"/>
          <a:ext cx="5582193" cy="2597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1" name="CaixaDeTexto 30">
            <a:extLst>
              <a:ext uri="{FF2B5EF4-FFF2-40B4-BE49-F238E27FC236}">
                <a16:creationId xmlns:a16="http://schemas.microsoft.com/office/drawing/2014/main" id="{C60C418C-9C03-9972-CFAC-284C4442C602}"/>
              </a:ext>
            </a:extLst>
          </p:cNvPr>
          <p:cNvSpPr txBox="1"/>
          <p:nvPr/>
        </p:nvSpPr>
        <p:spPr>
          <a:xfrm>
            <a:off x="5044326" y="1664977"/>
            <a:ext cx="210334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[TEXTO  PADRÃO]​​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A884E1EA-DE23-F211-5A55-6DAF93F9627B}"/>
              </a:ext>
            </a:extLst>
          </p:cNvPr>
          <p:cNvSpPr/>
          <p:nvPr/>
        </p:nvSpPr>
        <p:spPr>
          <a:xfrm>
            <a:off x="0" y="0"/>
            <a:ext cx="1328462" cy="6654902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92B56D89-3A67-4A59-8842-A9E61175927F}"/>
              </a:ext>
            </a:extLst>
          </p:cNvPr>
          <p:cNvSpPr/>
          <p:nvPr/>
        </p:nvSpPr>
        <p:spPr>
          <a:xfrm>
            <a:off x="0" y="6451804"/>
            <a:ext cx="10810875" cy="406196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Gráfico 3" descr="Documento">
            <a:extLst>
              <a:ext uri="{FF2B5EF4-FFF2-40B4-BE49-F238E27FC236}">
                <a16:creationId xmlns:a16="http://schemas.microsoft.com/office/drawing/2014/main" id="{ACE888D3-7E3D-9D46-5E25-77F142F6CD7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2384" y="1410615"/>
            <a:ext cx="623694" cy="623694"/>
          </a:xfrm>
          <a:prstGeom prst="rect">
            <a:avLst/>
          </a:prstGeom>
        </p:spPr>
      </p:pic>
      <p:sp>
        <p:nvSpPr>
          <p:cNvPr id="5" name="Triângulo isósceles 4">
            <a:extLst>
              <a:ext uri="{FF2B5EF4-FFF2-40B4-BE49-F238E27FC236}">
                <a16:creationId xmlns:a16="http://schemas.microsoft.com/office/drawing/2014/main" id="{28BEC8D7-B51B-BFE1-781D-E4D0E6221D65}"/>
              </a:ext>
            </a:extLst>
          </p:cNvPr>
          <p:cNvSpPr/>
          <p:nvPr/>
        </p:nvSpPr>
        <p:spPr>
          <a:xfrm rot="16200000">
            <a:off x="932131" y="1529487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Gráfico 5" descr="Calendário diário">
            <a:extLst>
              <a:ext uri="{FF2B5EF4-FFF2-40B4-BE49-F238E27FC236}">
                <a16:creationId xmlns:a16="http://schemas.microsoft.com/office/drawing/2014/main" id="{019691FB-D843-3CD6-9433-7DA94D2C898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93477" y="2625642"/>
            <a:ext cx="731825" cy="701809"/>
          </a:xfrm>
          <a:prstGeom prst="rect">
            <a:avLst/>
          </a:prstGeom>
        </p:spPr>
      </p:pic>
      <p:pic>
        <p:nvPicPr>
          <p:cNvPr id="7" name="Gráfico 6" descr="Virar calendário">
            <a:extLst>
              <a:ext uri="{FF2B5EF4-FFF2-40B4-BE49-F238E27FC236}">
                <a16:creationId xmlns:a16="http://schemas.microsoft.com/office/drawing/2014/main" id="{69E6DFE6-86F5-E102-A52B-3F67F817B53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00576" y="3760782"/>
            <a:ext cx="731825" cy="792683"/>
          </a:xfrm>
          <a:prstGeom prst="rect">
            <a:avLst/>
          </a:prstGeom>
        </p:spPr>
      </p:pic>
      <p:pic>
        <p:nvPicPr>
          <p:cNvPr id="10" name="Gráfico 9" descr="Fechar">
            <a:extLst>
              <a:ext uri="{FF2B5EF4-FFF2-40B4-BE49-F238E27FC236}">
                <a16:creationId xmlns:a16="http://schemas.microsoft.com/office/drawing/2014/main" id="{C31395CB-9991-0B37-2CE1-BC99E770064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27401" y="5022367"/>
            <a:ext cx="670966" cy="670966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8E12AA7D-16E2-2F98-BBA8-AD6C16AA7A1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90125" y="2057208"/>
            <a:ext cx="8411749" cy="2743583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C296EB4D-3E8C-AE5E-B09A-4A285565C10F}"/>
              </a:ext>
            </a:extLst>
          </p:cNvPr>
          <p:cNvSpPr txBox="1"/>
          <p:nvPr/>
        </p:nvSpPr>
        <p:spPr>
          <a:xfrm>
            <a:off x="1653428" y="6501013"/>
            <a:ext cx="153296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Página inicial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C7A21B56-A0E6-60EC-AC33-17F348A34A4E}"/>
              </a:ext>
            </a:extLst>
          </p:cNvPr>
          <p:cNvSpPr txBox="1"/>
          <p:nvPr/>
        </p:nvSpPr>
        <p:spPr>
          <a:xfrm>
            <a:off x="3042961" y="6501012"/>
            <a:ext cx="209774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Participação Social </a:t>
            </a:r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291AD0F0-2659-9C11-8245-305276DFED89}"/>
              </a:ext>
            </a:extLst>
          </p:cNvPr>
          <p:cNvSpPr/>
          <p:nvPr/>
        </p:nvSpPr>
        <p:spPr>
          <a:xfrm>
            <a:off x="5020798" y="6305077"/>
            <a:ext cx="2097741" cy="293448"/>
          </a:xfrm>
          <a:prstGeom prst="roundRect">
            <a:avLst/>
          </a:prstGeom>
          <a:solidFill>
            <a:srgbClr val="4C65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Audiências Públicas</a:t>
            </a:r>
          </a:p>
        </p:txBody>
      </p:sp>
    </p:spTree>
    <p:extLst>
      <p:ext uri="{BB962C8B-B14F-4D97-AF65-F5344CB8AC3E}">
        <p14:creationId xmlns:p14="http://schemas.microsoft.com/office/powerpoint/2010/main" val="9223714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0C28B3-7B7E-0A39-F8E6-249F6ABE64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28C20AA9-946D-3BEB-D86F-55C480787536}"/>
              </a:ext>
            </a:extLst>
          </p:cNvPr>
          <p:cNvSpPr txBox="1"/>
          <p:nvPr/>
        </p:nvSpPr>
        <p:spPr>
          <a:xfrm>
            <a:off x="1738592" y="333212"/>
            <a:ext cx="786260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000" b="1" dirty="0">
                <a:solidFill>
                  <a:schemeClr val="tx2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Audiência Pública Agendada</a:t>
            </a:r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24A6E1E6-06A3-0EF6-D5A9-7E3F20B2786F}"/>
              </a:ext>
            </a:extLst>
          </p:cNvPr>
          <p:cNvGraphicFramePr/>
          <p:nvPr/>
        </p:nvGraphicFramePr>
        <p:xfrm>
          <a:off x="6543132" y="921334"/>
          <a:ext cx="5582193" cy="2597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1" name="CaixaDeTexto 30">
            <a:extLst>
              <a:ext uri="{FF2B5EF4-FFF2-40B4-BE49-F238E27FC236}">
                <a16:creationId xmlns:a16="http://schemas.microsoft.com/office/drawing/2014/main" id="{71A9D81D-4CD8-A492-A9EC-3F6760B1215B}"/>
              </a:ext>
            </a:extLst>
          </p:cNvPr>
          <p:cNvSpPr txBox="1"/>
          <p:nvPr/>
        </p:nvSpPr>
        <p:spPr>
          <a:xfrm>
            <a:off x="1828239" y="1626308"/>
            <a:ext cx="6006353" cy="226151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Tema da audiência </a:t>
            </a:r>
          </a:p>
          <a:p>
            <a:pPr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Local (endereço ou link da plataforma) </a:t>
            </a:r>
          </a:p>
          <a:p>
            <a:pPr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Data e horário </a:t>
            </a:r>
          </a:p>
          <a:p>
            <a:pPr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Contatos para informação (telefone, e-mail, site, etc.) </a:t>
            </a:r>
          </a:p>
          <a:p>
            <a:pPr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Indicação de documentos e materiais pertinentes </a:t>
            </a:r>
          </a:p>
          <a:p>
            <a:pPr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Participação remota (incluir link) 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66292B5B-84E6-BD3E-392B-856DF497F2E4}"/>
              </a:ext>
            </a:extLst>
          </p:cNvPr>
          <p:cNvSpPr/>
          <p:nvPr/>
        </p:nvSpPr>
        <p:spPr>
          <a:xfrm>
            <a:off x="0" y="0"/>
            <a:ext cx="1328462" cy="6654902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EECABC54-0EBF-B789-A1BB-333F35CD351E}"/>
              </a:ext>
            </a:extLst>
          </p:cNvPr>
          <p:cNvSpPr/>
          <p:nvPr/>
        </p:nvSpPr>
        <p:spPr>
          <a:xfrm>
            <a:off x="0" y="6451804"/>
            <a:ext cx="10810875" cy="406196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Gráfico 3" descr="Documento">
            <a:extLst>
              <a:ext uri="{FF2B5EF4-FFF2-40B4-BE49-F238E27FC236}">
                <a16:creationId xmlns:a16="http://schemas.microsoft.com/office/drawing/2014/main" id="{FB226592-ECB5-E77A-052C-62626B13B53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2384" y="1410615"/>
            <a:ext cx="623694" cy="623694"/>
          </a:xfrm>
          <a:prstGeom prst="rect">
            <a:avLst/>
          </a:prstGeom>
        </p:spPr>
      </p:pic>
      <p:sp>
        <p:nvSpPr>
          <p:cNvPr id="5" name="Triângulo isósceles 4">
            <a:extLst>
              <a:ext uri="{FF2B5EF4-FFF2-40B4-BE49-F238E27FC236}">
                <a16:creationId xmlns:a16="http://schemas.microsoft.com/office/drawing/2014/main" id="{A0C36CCD-639A-B8FF-E9C6-A6FCBEF25C63}"/>
              </a:ext>
            </a:extLst>
          </p:cNvPr>
          <p:cNvSpPr/>
          <p:nvPr/>
        </p:nvSpPr>
        <p:spPr>
          <a:xfrm rot="16200000">
            <a:off x="937606" y="2851165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6" name="Gráfico 5" descr="Calendário diário">
            <a:extLst>
              <a:ext uri="{FF2B5EF4-FFF2-40B4-BE49-F238E27FC236}">
                <a16:creationId xmlns:a16="http://schemas.microsoft.com/office/drawing/2014/main" id="{E0BEF9BE-C494-C6B5-73B5-1BCC03068F0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93477" y="2625642"/>
            <a:ext cx="731825" cy="701809"/>
          </a:xfrm>
          <a:prstGeom prst="rect">
            <a:avLst/>
          </a:prstGeom>
        </p:spPr>
      </p:pic>
      <p:pic>
        <p:nvPicPr>
          <p:cNvPr id="7" name="Gráfico 6" descr="Virar calendário">
            <a:extLst>
              <a:ext uri="{FF2B5EF4-FFF2-40B4-BE49-F238E27FC236}">
                <a16:creationId xmlns:a16="http://schemas.microsoft.com/office/drawing/2014/main" id="{57046355-DB5D-1A25-414B-D549506F880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00576" y="3760782"/>
            <a:ext cx="731825" cy="792683"/>
          </a:xfrm>
          <a:prstGeom prst="rect">
            <a:avLst/>
          </a:prstGeom>
        </p:spPr>
      </p:pic>
      <p:pic>
        <p:nvPicPr>
          <p:cNvPr id="10" name="Gráfico 9" descr="Fechar">
            <a:extLst>
              <a:ext uri="{FF2B5EF4-FFF2-40B4-BE49-F238E27FC236}">
                <a16:creationId xmlns:a16="http://schemas.microsoft.com/office/drawing/2014/main" id="{B437C440-4E4E-A016-A46B-65C927590B2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27401" y="5022367"/>
            <a:ext cx="670966" cy="670966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5011807F-102D-E6CD-6CFE-AFB1A83DB9AD}"/>
              </a:ext>
            </a:extLst>
          </p:cNvPr>
          <p:cNvSpPr txBox="1"/>
          <p:nvPr/>
        </p:nvSpPr>
        <p:spPr>
          <a:xfrm>
            <a:off x="1613646" y="6501013"/>
            <a:ext cx="13284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Página inicial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FA7DB654-0F45-2EB8-9008-F294CD2B106C}"/>
              </a:ext>
            </a:extLst>
          </p:cNvPr>
          <p:cNvSpPr txBox="1"/>
          <p:nvPr/>
        </p:nvSpPr>
        <p:spPr>
          <a:xfrm>
            <a:off x="3122458" y="6501013"/>
            <a:ext cx="254743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Participação Social </a:t>
            </a:r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id="{775DF4E0-BD3C-0804-399C-202FC3902643}"/>
              </a:ext>
            </a:extLst>
          </p:cNvPr>
          <p:cNvSpPr/>
          <p:nvPr/>
        </p:nvSpPr>
        <p:spPr>
          <a:xfrm>
            <a:off x="5047129" y="6305080"/>
            <a:ext cx="2097741" cy="293448"/>
          </a:xfrm>
          <a:prstGeom prst="roundRect">
            <a:avLst/>
          </a:prstGeom>
          <a:solidFill>
            <a:srgbClr val="4C65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Audiências Públicas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D35A6F5-5918-7667-E73E-FB6BD0B302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9472" y="4267061"/>
            <a:ext cx="5752540" cy="124513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D9FB3EB3-0196-3DDA-9650-F7B4299B032F}"/>
              </a:ext>
            </a:extLst>
          </p:cNvPr>
          <p:cNvSpPr txBox="1"/>
          <p:nvPr/>
        </p:nvSpPr>
        <p:spPr>
          <a:xfrm>
            <a:off x="1738592" y="1172975"/>
            <a:ext cx="6096000" cy="364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lnSpc>
                <a:spcPts val="2250"/>
              </a:lnSpc>
            </a:pPr>
            <a:r>
              <a:rPr lang="pt-BR" sz="18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Devem ser disponibilizadas as seguintes informações: 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24B7725A-6E9D-74B1-9154-C2FAB5B83C36}"/>
              </a:ext>
            </a:extLst>
          </p:cNvPr>
          <p:cNvSpPr txBox="1"/>
          <p:nvPr/>
        </p:nvSpPr>
        <p:spPr>
          <a:xfrm>
            <a:off x="5216354" y="5505029"/>
            <a:ext cx="139877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b="0" i="0" dirty="0">
                <a:solidFill>
                  <a:srgbClr val="767171"/>
                </a:solidFill>
                <a:effectLst/>
                <a:latin typeface="Century Gothic" panose="020B0502020202020204" pitchFamily="34" charset="0"/>
              </a:rPr>
              <a:t>Subprefeitura</a:t>
            </a:r>
            <a:endParaRPr lang="pt-BR" sz="14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99710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0B4B18B-E6CB-B120-061B-37364BD6D2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F706134A-C3FB-48D6-E2CA-23A0338B5D96}"/>
              </a:ext>
            </a:extLst>
          </p:cNvPr>
          <p:cNvSpPr txBox="1"/>
          <p:nvPr/>
        </p:nvSpPr>
        <p:spPr>
          <a:xfrm>
            <a:off x="1738591" y="473215"/>
            <a:ext cx="786260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000" b="1" dirty="0">
                <a:solidFill>
                  <a:schemeClr val="tx2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Audiência Pública Realizada</a:t>
            </a:r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39982FE7-B957-991F-C383-AE4F88B23E83}"/>
              </a:ext>
            </a:extLst>
          </p:cNvPr>
          <p:cNvGraphicFramePr/>
          <p:nvPr/>
        </p:nvGraphicFramePr>
        <p:xfrm>
          <a:off x="6543132" y="921334"/>
          <a:ext cx="5582193" cy="2597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1" name="CaixaDeTexto 30">
            <a:extLst>
              <a:ext uri="{FF2B5EF4-FFF2-40B4-BE49-F238E27FC236}">
                <a16:creationId xmlns:a16="http://schemas.microsoft.com/office/drawing/2014/main" id="{73511FD2-8C7B-2A83-C630-347AF6AE1116}"/>
              </a:ext>
            </a:extLst>
          </p:cNvPr>
          <p:cNvSpPr txBox="1"/>
          <p:nvPr/>
        </p:nvSpPr>
        <p:spPr>
          <a:xfrm>
            <a:off x="1738591" y="1883742"/>
            <a:ext cx="5112686" cy="184665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Tema da audiência  </a:t>
            </a:r>
          </a:p>
          <a:p>
            <a:pPr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Local de realização </a:t>
            </a:r>
          </a:p>
          <a:p>
            <a:pPr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Data de realização </a:t>
            </a:r>
          </a:p>
          <a:p>
            <a:pPr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Resultado/Relatório final (opcional) </a:t>
            </a:r>
          </a:p>
          <a:p>
            <a:endParaRPr lang="pt-BR" b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BB1D18AA-2945-57C8-F37C-EC034FC153DC}"/>
              </a:ext>
            </a:extLst>
          </p:cNvPr>
          <p:cNvSpPr/>
          <p:nvPr/>
        </p:nvSpPr>
        <p:spPr>
          <a:xfrm>
            <a:off x="0" y="0"/>
            <a:ext cx="1328462" cy="6654902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EBD79B92-F285-24C9-FC76-D6176E8B8FF1}"/>
              </a:ext>
            </a:extLst>
          </p:cNvPr>
          <p:cNvSpPr/>
          <p:nvPr/>
        </p:nvSpPr>
        <p:spPr>
          <a:xfrm>
            <a:off x="0" y="6451804"/>
            <a:ext cx="10810875" cy="406196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Gráfico 3" descr="Documento">
            <a:extLst>
              <a:ext uri="{FF2B5EF4-FFF2-40B4-BE49-F238E27FC236}">
                <a16:creationId xmlns:a16="http://schemas.microsoft.com/office/drawing/2014/main" id="{5AA82E6E-F60B-E1B1-3C54-C20E2DEF3B6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2384" y="1410615"/>
            <a:ext cx="623694" cy="623694"/>
          </a:xfrm>
          <a:prstGeom prst="rect">
            <a:avLst/>
          </a:prstGeom>
        </p:spPr>
      </p:pic>
      <p:sp>
        <p:nvSpPr>
          <p:cNvPr id="5" name="Triângulo isósceles 4">
            <a:extLst>
              <a:ext uri="{FF2B5EF4-FFF2-40B4-BE49-F238E27FC236}">
                <a16:creationId xmlns:a16="http://schemas.microsoft.com/office/drawing/2014/main" id="{4251A4D7-E037-22CF-CEBF-2CA14473E40F}"/>
              </a:ext>
            </a:extLst>
          </p:cNvPr>
          <p:cNvSpPr/>
          <p:nvPr/>
        </p:nvSpPr>
        <p:spPr>
          <a:xfrm rot="16200000">
            <a:off x="959066" y="4005978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6" name="Gráfico 5" descr="Calendário diário">
            <a:extLst>
              <a:ext uri="{FF2B5EF4-FFF2-40B4-BE49-F238E27FC236}">
                <a16:creationId xmlns:a16="http://schemas.microsoft.com/office/drawing/2014/main" id="{2B922C73-152D-FB48-4A49-9201153D7DF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93477" y="2625642"/>
            <a:ext cx="731825" cy="701809"/>
          </a:xfrm>
          <a:prstGeom prst="rect">
            <a:avLst/>
          </a:prstGeom>
        </p:spPr>
      </p:pic>
      <p:pic>
        <p:nvPicPr>
          <p:cNvPr id="7" name="Gráfico 6" descr="Virar calendário">
            <a:extLst>
              <a:ext uri="{FF2B5EF4-FFF2-40B4-BE49-F238E27FC236}">
                <a16:creationId xmlns:a16="http://schemas.microsoft.com/office/drawing/2014/main" id="{05CD0856-534F-9684-5E46-6CA25077F68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00576" y="3760782"/>
            <a:ext cx="731825" cy="792683"/>
          </a:xfrm>
          <a:prstGeom prst="rect">
            <a:avLst/>
          </a:prstGeom>
        </p:spPr>
      </p:pic>
      <p:pic>
        <p:nvPicPr>
          <p:cNvPr id="10" name="Gráfico 9" descr="Fechar">
            <a:extLst>
              <a:ext uri="{FF2B5EF4-FFF2-40B4-BE49-F238E27FC236}">
                <a16:creationId xmlns:a16="http://schemas.microsoft.com/office/drawing/2014/main" id="{B88FD9D2-4013-4B7B-C937-9CC473F116B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27401" y="5022367"/>
            <a:ext cx="670966" cy="670966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442526BE-6059-4257-DEA7-377F77ABDC5E}"/>
              </a:ext>
            </a:extLst>
          </p:cNvPr>
          <p:cNvSpPr txBox="1"/>
          <p:nvPr/>
        </p:nvSpPr>
        <p:spPr>
          <a:xfrm>
            <a:off x="1613646" y="6501013"/>
            <a:ext cx="13284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Página inicial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CD9B8E08-B55F-2C6F-C362-4C25EF27900F}"/>
              </a:ext>
            </a:extLst>
          </p:cNvPr>
          <p:cNvSpPr txBox="1"/>
          <p:nvPr/>
        </p:nvSpPr>
        <p:spPr>
          <a:xfrm>
            <a:off x="3122458" y="6501013"/>
            <a:ext cx="254743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Participação Social </a:t>
            </a:r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id="{202DA201-F2B5-A6A5-A47D-D5FD4CD5EA55}"/>
              </a:ext>
            </a:extLst>
          </p:cNvPr>
          <p:cNvSpPr/>
          <p:nvPr/>
        </p:nvSpPr>
        <p:spPr>
          <a:xfrm>
            <a:off x="5047129" y="6305080"/>
            <a:ext cx="2097741" cy="293448"/>
          </a:xfrm>
          <a:prstGeom prst="roundRect">
            <a:avLst/>
          </a:prstGeom>
          <a:solidFill>
            <a:srgbClr val="4C65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Audiências Públicas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277C1209-EE4E-47D1-47E5-86238F5ECB02}"/>
              </a:ext>
            </a:extLst>
          </p:cNvPr>
          <p:cNvSpPr txBox="1"/>
          <p:nvPr/>
        </p:nvSpPr>
        <p:spPr>
          <a:xfrm>
            <a:off x="1680846" y="1308700"/>
            <a:ext cx="6096000" cy="364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lnSpc>
                <a:spcPts val="2250"/>
              </a:lnSpc>
            </a:pPr>
            <a:r>
              <a:rPr lang="pt-BR" sz="18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Devem ser disponibilizadas as seguintes informações: </a:t>
            </a:r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181309EF-7A77-69AD-2A75-84CBE318B5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1374" y="3939741"/>
            <a:ext cx="5429250" cy="1181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9EBF4F53-82E2-E987-083B-0B6116F7781E}"/>
              </a:ext>
            </a:extLst>
          </p:cNvPr>
          <p:cNvSpPr txBox="1"/>
          <p:nvPr/>
        </p:nvSpPr>
        <p:spPr>
          <a:xfrm>
            <a:off x="4666128" y="5136155"/>
            <a:ext cx="285974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b="0" i="0" dirty="0">
                <a:solidFill>
                  <a:srgbClr val="767171"/>
                </a:solidFill>
                <a:effectLst/>
                <a:latin typeface="Century Gothic" panose="020B0502020202020204" pitchFamily="34" charset="0"/>
              </a:rPr>
              <a:t>Secretaria Municipal da Educação</a:t>
            </a:r>
            <a:endParaRPr lang="pt-BR" sz="12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7063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F71B7B-2FD8-187C-3444-B5BE07C21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D88CD4C5-73B6-C7C1-20CE-6160A3FF40D3}"/>
              </a:ext>
            </a:extLst>
          </p:cNvPr>
          <p:cNvSpPr txBox="1"/>
          <p:nvPr/>
        </p:nvSpPr>
        <p:spPr>
          <a:xfrm>
            <a:off x="1738591" y="473215"/>
            <a:ext cx="540627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000" b="1" dirty="0">
                <a:solidFill>
                  <a:schemeClr val="tx2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Audiências Públicas </a:t>
            </a:r>
          </a:p>
        </p:txBody>
      </p:sp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AEFDEF79-A354-3557-57D6-F2298CC149D1}"/>
              </a:ext>
            </a:extLst>
          </p:cNvPr>
          <p:cNvGraphicFramePr/>
          <p:nvPr/>
        </p:nvGraphicFramePr>
        <p:xfrm>
          <a:off x="6543132" y="921334"/>
          <a:ext cx="5582193" cy="2597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1" name="CaixaDeTexto 30">
            <a:extLst>
              <a:ext uri="{FF2B5EF4-FFF2-40B4-BE49-F238E27FC236}">
                <a16:creationId xmlns:a16="http://schemas.microsoft.com/office/drawing/2014/main" id="{345B7D80-68C0-B265-E4D0-96D6BE7F3291}"/>
              </a:ext>
            </a:extLst>
          </p:cNvPr>
          <p:cNvSpPr txBox="1"/>
          <p:nvPr/>
        </p:nvSpPr>
        <p:spPr>
          <a:xfrm>
            <a:off x="4146173" y="1946806"/>
            <a:ext cx="419100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b="1" dirty="0"/>
              <a:t>“Não há Audiência Pública agendada.”</a:t>
            </a:r>
            <a:r>
              <a:rPr lang="pt-BR" dirty="0"/>
              <a:t> </a:t>
            </a:r>
            <a:endParaRPr lang="pt-BR" b="1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776185C0-66D2-DF6C-81B7-BF5036D7084C}"/>
              </a:ext>
            </a:extLst>
          </p:cNvPr>
          <p:cNvSpPr/>
          <p:nvPr/>
        </p:nvSpPr>
        <p:spPr>
          <a:xfrm>
            <a:off x="0" y="0"/>
            <a:ext cx="1328462" cy="6654902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06A1F7CA-ED31-E238-6DB0-6A6B0458229E}"/>
              </a:ext>
            </a:extLst>
          </p:cNvPr>
          <p:cNvSpPr/>
          <p:nvPr/>
        </p:nvSpPr>
        <p:spPr>
          <a:xfrm>
            <a:off x="0" y="6451804"/>
            <a:ext cx="10810875" cy="406196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4" name="Gráfico 3" descr="Documento">
            <a:extLst>
              <a:ext uri="{FF2B5EF4-FFF2-40B4-BE49-F238E27FC236}">
                <a16:creationId xmlns:a16="http://schemas.microsoft.com/office/drawing/2014/main" id="{8481C5A2-8474-7FD1-8253-E29D1A6E3F5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2384" y="1410615"/>
            <a:ext cx="623694" cy="623694"/>
          </a:xfrm>
          <a:prstGeom prst="rect">
            <a:avLst/>
          </a:prstGeom>
        </p:spPr>
      </p:pic>
      <p:sp>
        <p:nvSpPr>
          <p:cNvPr id="5" name="Triângulo isósceles 4">
            <a:extLst>
              <a:ext uri="{FF2B5EF4-FFF2-40B4-BE49-F238E27FC236}">
                <a16:creationId xmlns:a16="http://schemas.microsoft.com/office/drawing/2014/main" id="{A899C3D1-8E78-03B3-74C4-1E692A442289}"/>
              </a:ext>
            </a:extLst>
          </p:cNvPr>
          <p:cNvSpPr/>
          <p:nvPr/>
        </p:nvSpPr>
        <p:spPr>
          <a:xfrm rot="16200000">
            <a:off x="966166" y="5187078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6" name="Gráfico 5" descr="Calendário diário">
            <a:extLst>
              <a:ext uri="{FF2B5EF4-FFF2-40B4-BE49-F238E27FC236}">
                <a16:creationId xmlns:a16="http://schemas.microsoft.com/office/drawing/2014/main" id="{3411B42E-59C2-C0C3-9D8E-B7E8A99D5CD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93477" y="2625642"/>
            <a:ext cx="731825" cy="701809"/>
          </a:xfrm>
          <a:prstGeom prst="rect">
            <a:avLst/>
          </a:prstGeom>
        </p:spPr>
      </p:pic>
      <p:pic>
        <p:nvPicPr>
          <p:cNvPr id="7" name="Gráfico 6" descr="Virar calendário">
            <a:extLst>
              <a:ext uri="{FF2B5EF4-FFF2-40B4-BE49-F238E27FC236}">
                <a16:creationId xmlns:a16="http://schemas.microsoft.com/office/drawing/2014/main" id="{8E64241B-B068-FE6D-5B44-9862599CB3D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00576" y="3760782"/>
            <a:ext cx="731825" cy="792683"/>
          </a:xfrm>
          <a:prstGeom prst="rect">
            <a:avLst/>
          </a:prstGeom>
        </p:spPr>
      </p:pic>
      <p:pic>
        <p:nvPicPr>
          <p:cNvPr id="10" name="Gráfico 9" descr="Fechar">
            <a:extLst>
              <a:ext uri="{FF2B5EF4-FFF2-40B4-BE49-F238E27FC236}">
                <a16:creationId xmlns:a16="http://schemas.microsoft.com/office/drawing/2014/main" id="{56DCB60F-3103-2BE3-7EEF-0B5F09A7E48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27401" y="5022367"/>
            <a:ext cx="670966" cy="670966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EFF1B172-0FA3-2364-006B-7D9227030F03}"/>
              </a:ext>
            </a:extLst>
          </p:cNvPr>
          <p:cNvSpPr txBox="1"/>
          <p:nvPr/>
        </p:nvSpPr>
        <p:spPr>
          <a:xfrm>
            <a:off x="1613646" y="6501013"/>
            <a:ext cx="132846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Página inicial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B6D5050B-5D29-D5D5-291D-51297176546F}"/>
              </a:ext>
            </a:extLst>
          </p:cNvPr>
          <p:cNvSpPr txBox="1"/>
          <p:nvPr/>
        </p:nvSpPr>
        <p:spPr>
          <a:xfrm>
            <a:off x="3122458" y="6501013"/>
            <a:ext cx="254743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Participação Social </a:t>
            </a:r>
          </a:p>
        </p:txBody>
      </p:sp>
      <p:sp>
        <p:nvSpPr>
          <p:cNvPr id="16" name="Retângulo: Cantos Arredondados 15">
            <a:extLst>
              <a:ext uri="{FF2B5EF4-FFF2-40B4-BE49-F238E27FC236}">
                <a16:creationId xmlns:a16="http://schemas.microsoft.com/office/drawing/2014/main" id="{FD4364B8-74FD-6D35-1E64-94A150C0F128}"/>
              </a:ext>
            </a:extLst>
          </p:cNvPr>
          <p:cNvSpPr/>
          <p:nvPr/>
        </p:nvSpPr>
        <p:spPr>
          <a:xfrm>
            <a:off x="5047129" y="6305080"/>
            <a:ext cx="2097741" cy="293448"/>
          </a:xfrm>
          <a:prstGeom prst="roundRect">
            <a:avLst/>
          </a:prstGeom>
          <a:solidFill>
            <a:srgbClr val="4C65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Audiências Públicas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4A965E8A-B380-B8B0-1190-A701ECA4DA3D}"/>
              </a:ext>
            </a:extLst>
          </p:cNvPr>
          <p:cNvSpPr txBox="1"/>
          <p:nvPr/>
        </p:nvSpPr>
        <p:spPr>
          <a:xfrm>
            <a:off x="1680846" y="1371837"/>
            <a:ext cx="8664426" cy="3589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ts val="2250"/>
              </a:lnSpc>
            </a:pPr>
            <a:r>
              <a:rPr lang="pt-BR" sz="1600" dirty="0">
                <a:latin typeface="Century Gothic" panose="020B0502020202020204" pitchFamily="34" charset="0"/>
              </a:rPr>
              <a:t>Caso o órgão </a:t>
            </a:r>
            <a:r>
              <a:rPr lang="pt-BR" sz="1600" b="1" dirty="0">
                <a:latin typeface="Century Gothic" panose="020B0502020202020204" pitchFamily="34" charset="0"/>
              </a:rPr>
              <a:t>NÃO</a:t>
            </a:r>
            <a:r>
              <a:rPr lang="pt-BR" sz="1600" dirty="0">
                <a:latin typeface="Century Gothic" panose="020B0502020202020204" pitchFamily="34" charset="0"/>
              </a:rPr>
              <a:t> possua audiência pública agendada, publicar a seguinte frase: </a:t>
            </a:r>
            <a:endParaRPr lang="pt-BR" sz="1600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524FA89D-100E-DB2F-15ED-97D03AD50C41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38591" y="2604755"/>
            <a:ext cx="8355668" cy="77163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8D7EAB22-B875-F206-2F17-1E3E532ED5EB}"/>
              </a:ext>
            </a:extLst>
          </p:cNvPr>
          <p:cNvSpPr txBox="1"/>
          <p:nvPr/>
        </p:nvSpPr>
        <p:spPr>
          <a:xfrm>
            <a:off x="1680846" y="3818569"/>
            <a:ext cx="853891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Caso o órgão </a:t>
            </a:r>
            <a:r>
              <a:rPr lang="pt-BR" sz="1600" b="1" i="0" dirty="0">
                <a:effectLst/>
                <a:latin typeface="Century Gothic" panose="020B0502020202020204" pitchFamily="34" charset="0"/>
              </a:rPr>
              <a:t>NÃO</a:t>
            </a:r>
            <a:r>
              <a:rPr lang="pt-BR" sz="16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possua audiência pública realizada, publicar a seguinte frase: </a:t>
            </a:r>
            <a:endParaRPr lang="pt-BR" sz="1600" dirty="0">
              <a:latin typeface="Century Gothic" panose="020B0502020202020204" pitchFamily="34" charset="0"/>
            </a:endParaRPr>
          </a:p>
        </p:txBody>
      </p:sp>
      <p:pic>
        <p:nvPicPr>
          <p:cNvPr id="21" name="Imagem 20">
            <a:extLst>
              <a:ext uri="{FF2B5EF4-FFF2-40B4-BE49-F238E27FC236}">
                <a16:creationId xmlns:a16="http://schemas.microsoft.com/office/drawing/2014/main" id="{29DB1193-DA14-E65D-C2A8-E5108510DCC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738591" y="5002280"/>
            <a:ext cx="8355668" cy="87642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3" name="CaixaDeTexto 22">
            <a:extLst>
              <a:ext uri="{FF2B5EF4-FFF2-40B4-BE49-F238E27FC236}">
                <a16:creationId xmlns:a16="http://schemas.microsoft.com/office/drawing/2014/main" id="{B0676B7D-12A4-5E16-B10A-86B4288CAF35}"/>
              </a:ext>
            </a:extLst>
          </p:cNvPr>
          <p:cNvSpPr txBox="1"/>
          <p:nvPr/>
        </p:nvSpPr>
        <p:spPr>
          <a:xfrm>
            <a:off x="3957637" y="4414638"/>
            <a:ext cx="391757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“Não há Audiência Pública realizada.”</a:t>
            </a:r>
            <a:r>
              <a:rPr lang="pt-BR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07112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12C1995-D540-4F95-2097-2672E5A07E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DDBA3EB1-927F-D4F1-69C6-D2907CAFAFCE}"/>
              </a:ext>
            </a:extLst>
          </p:cNvPr>
          <p:cNvSpPr txBox="1"/>
          <p:nvPr/>
        </p:nvSpPr>
        <p:spPr>
          <a:xfrm>
            <a:off x="346240" y="361587"/>
            <a:ext cx="99982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chemeClr val="tx2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Layout Padrão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064DC5F-8A27-2A6E-4BE4-3A0AEED3C678}"/>
              </a:ext>
            </a:extLst>
          </p:cNvPr>
          <p:cNvSpPr txBox="1"/>
          <p:nvPr/>
        </p:nvSpPr>
        <p:spPr>
          <a:xfrm>
            <a:off x="751165" y="1249736"/>
            <a:ext cx="26490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Conteúdo dos botões:</a:t>
            </a:r>
            <a:endParaRPr lang="pt-B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86300DB-CF2F-FC93-AB56-3CE6A81F7367}"/>
              </a:ext>
            </a:extLst>
          </p:cNvPr>
          <p:cNvSpPr txBox="1"/>
          <p:nvPr/>
        </p:nvSpPr>
        <p:spPr>
          <a:xfrm>
            <a:off x="6773778" y="3050942"/>
            <a:ext cx="23702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>
                <a:solidFill>
                  <a:schemeClr val="bg1"/>
                </a:solidFill>
              </a:rPr>
              <a:t>imagem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4FE5B86C-8D03-8167-671B-B8B62ECE05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5697" y="2154592"/>
            <a:ext cx="8259328" cy="2857899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id="{EB4757C8-BE70-00C4-808D-A068EFC604B8}"/>
              </a:ext>
            </a:extLst>
          </p:cNvPr>
          <p:cNvSpPr/>
          <p:nvPr/>
        </p:nvSpPr>
        <p:spPr>
          <a:xfrm>
            <a:off x="1215697" y="1823141"/>
            <a:ext cx="8259996" cy="49365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Sinal de Multiplicação 8">
            <a:extLst>
              <a:ext uri="{FF2B5EF4-FFF2-40B4-BE49-F238E27FC236}">
                <a16:creationId xmlns:a16="http://schemas.microsoft.com/office/drawing/2014/main" id="{67C7ED7A-439F-23B5-3544-A5F8B213D221}"/>
              </a:ext>
            </a:extLst>
          </p:cNvPr>
          <p:cNvSpPr/>
          <p:nvPr/>
        </p:nvSpPr>
        <p:spPr>
          <a:xfrm>
            <a:off x="1327988" y="1874893"/>
            <a:ext cx="353030" cy="338544"/>
          </a:xfrm>
          <a:prstGeom prst="mathMultiply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n w="3175">
                <a:solidFill>
                  <a:schemeClr val="tx1"/>
                </a:solidFill>
              </a:ln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89BB8F54-3A40-032D-B22F-DACBCDDC165F}"/>
              </a:ext>
            </a:extLst>
          </p:cNvPr>
          <p:cNvSpPr/>
          <p:nvPr/>
        </p:nvSpPr>
        <p:spPr>
          <a:xfrm>
            <a:off x="1760380" y="1933737"/>
            <a:ext cx="260736" cy="22085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45116AFC-719E-02F1-829F-7BAF5A37C51B}"/>
              </a:ext>
            </a:extLst>
          </p:cNvPr>
          <p:cNvSpPr/>
          <p:nvPr/>
        </p:nvSpPr>
        <p:spPr>
          <a:xfrm>
            <a:off x="1821803" y="1986765"/>
            <a:ext cx="278675" cy="1972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12" name="Sinal de Subtração 11">
            <a:extLst>
              <a:ext uri="{FF2B5EF4-FFF2-40B4-BE49-F238E27FC236}">
                <a16:creationId xmlns:a16="http://schemas.microsoft.com/office/drawing/2014/main" id="{27FBEE10-592F-728C-573A-90EB0923CE5D}"/>
              </a:ext>
            </a:extLst>
          </p:cNvPr>
          <p:cNvSpPr/>
          <p:nvPr/>
        </p:nvSpPr>
        <p:spPr>
          <a:xfrm>
            <a:off x="2161901" y="1953534"/>
            <a:ext cx="357051" cy="232871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86206871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23FA24-FF23-69B2-DBCD-E2DCEE6F2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BA004B2B-044F-6B9A-35AA-C4EA5FDC26EC}"/>
              </a:ext>
            </a:extLst>
          </p:cNvPr>
          <p:cNvSpPr txBox="1"/>
          <p:nvPr/>
        </p:nvSpPr>
        <p:spPr>
          <a:xfrm>
            <a:off x="346240" y="361587"/>
            <a:ext cx="99982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chemeClr val="tx2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Layout Padrão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2F803E4-F4A2-EA12-075F-CA22DBEF1486}"/>
              </a:ext>
            </a:extLst>
          </p:cNvPr>
          <p:cNvSpPr txBox="1"/>
          <p:nvPr/>
        </p:nvSpPr>
        <p:spPr>
          <a:xfrm>
            <a:off x="751165" y="1115265"/>
            <a:ext cx="775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Conteúdo dos botões:</a:t>
            </a:r>
            <a:endParaRPr lang="pt-B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8F1760C3-18AC-2BDB-6FDC-44A59E26977F}"/>
              </a:ext>
            </a:extLst>
          </p:cNvPr>
          <p:cNvSpPr txBox="1"/>
          <p:nvPr/>
        </p:nvSpPr>
        <p:spPr>
          <a:xfrm>
            <a:off x="6773778" y="3050942"/>
            <a:ext cx="23702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>
                <a:solidFill>
                  <a:schemeClr val="bg1"/>
                </a:solidFill>
              </a:rPr>
              <a:t>imagem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B38F934D-004B-27C5-9BA9-48AFA7AA94B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8"/>
          <a:stretch>
            <a:fillRect/>
          </a:stretch>
        </p:blipFill>
        <p:spPr>
          <a:xfrm>
            <a:off x="1215697" y="2238265"/>
            <a:ext cx="8259997" cy="2857899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68024303-0C77-4B3D-123A-3EFD647B7F0E}"/>
              </a:ext>
            </a:extLst>
          </p:cNvPr>
          <p:cNvSpPr/>
          <p:nvPr/>
        </p:nvSpPr>
        <p:spPr>
          <a:xfrm>
            <a:off x="1215697" y="1823141"/>
            <a:ext cx="8259996" cy="49365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Sinal de Multiplicação 6">
            <a:extLst>
              <a:ext uri="{FF2B5EF4-FFF2-40B4-BE49-F238E27FC236}">
                <a16:creationId xmlns:a16="http://schemas.microsoft.com/office/drawing/2014/main" id="{5AC179B3-98D2-43D6-BFAA-A521E25C43AE}"/>
              </a:ext>
            </a:extLst>
          </p:cNvPr>
          <p:cNvSpPr/>
          <p:nvPr/>
        </p:nvSpPr>
        <p:spPr>
          <a:xfrm>
            <a:off x="1327988" y="1874893"/>
            <a:ext cx="353030" cy="338544"/>
          </a:xfrm>
          <a:prstGeom prst="mathMultiply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n w="3175">
                <a:solidFill>
                  <a:schemeClr val="tx1"/>
                </a:solidFill>
              </a:ln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D5DC0760-A809-F775-EB25-B6A925AEF2F4}"/>
              </a:ext>
            </a:extLst>
          </p:cNvPr>
          <p:cNvSpPr/>
          <p:nvPr/>
        </p:nvSpPr>
        <p:spPr>
          <a:xfrm>
            <a:off x="1760380" y="1933737"/>
            <a:ext cx="260736" cy="22085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05D02F72-0C39-C6CD-EB79-9DAC35B9BA62}"/>
              </a:ext>
            </a:extLst>
          </p:cNvPr>
          <p:cNvSpPr/>
          <p:nvPr/>
        </p:nvSpPr>
        <p:spPr>
          <a:xfrm>
            <a:off x="1821803" y="1986765"/>
            <a:ext cx="278675" cy="1972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11" name="Sinal de Subtração 10">
            <a:extLst>
              <a:ext uri="{FF2B5EF4-FFF2-40B4-BE49-F238E27FC236}">
                <a16:creationId xmlns:a16="http://schemas.microsoft.com/office/drawing/2014/main" id="{5FBC3EA8-5892-47E2-67D8-18782B1BD2A8}"/>
              </a:ext>
            </a:extLst>
          </p:cNvPr>
          <p:cNvSpPr/>
          <p:nvPr/>
        </p:nvSpPr>
        <p:spPr>
          <a:xfrm>
            <a:off x="2161901" y="1953534"/>
            <a:ext cx="357051" cy="232871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írculo: Vazio 11">
            <a:extLst>
              <a:ext uri="{FF2B5EF4-FFF2-40B4-BE49-F238E27FC236}">
                <a16:creationId xmlns:a16="http://schemas.microsoft.com/office/drawing/2014/main" id="{54AB41AF-982C-72C8-775D-349C667325C0}"/>
              </a:ext>
            </a:extLst>
          </p:cNvPr>
          <p:cNvSpPr/>
          <p:nvPr/>
        </p:nvSpPr>
        <p:spPr>
          <a:xfrm>
            <a:off x="-11441420" y="-9303497"/>
            <a:ext cx="27425482" cy="27095115"/>
          </a:xfrm>
          <a:prstGeom prst="donut">
            <a:avLst>
              <a:gd name="adj" fmla="val 46201"/>
            </a:avLst>
          </a:prstGeom>
          <a:solidFill>
            <a:schemeClr val="tx1">
              <a:alpha val="50000"/>
            </a:schemeClr>
          </a:solidFill>
          <a:ln>
            <a:noFill/>
          </a:ln>
          <a:effectLst>
            <a:outerShdw blurRad="50800" dist="50800" dir="5400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45070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B1D2FAD-9B4E-40CE-8309-8A1F5E519E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B0F86A54-0F2E-DE55-57DF-8BE8989B5806}"/>
              </a:ext>
            </a:extLst>
          </p:cNvPr>
          <p:cNvSpPr txBox="1"/>
          <p:nvPr/>
        </p:nvSpPr>
        <p:spPr>
          <a:xfrm>
            <a:off x="1856255" y="213894"/>
            <a:ext cx="537633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000" b="1" dirty="0">
                <a:solidFill>
                  <a:schemeClr val="tx2"/>
                </a:solidFill>
                <a:latin typeface="Century Gothic" panose="020B0502020202020204" pitchFamily="34" charset="0"/>
              </a:rPr>
              <a:t>Consultas Públicas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FF52F91-1615-9CA1-A48D-5FF01683AB5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55371646"/>
              </p:ext>
            </p:extLst>
          </p:nvPr>
        </p:nvGraphicFramePr>
        <p:xfrm>
          <a:off x="6682318" y="942974"/>
          <a:ext cx="5376332" cy="2571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CaixaDeTexto 19">
            <a:extLst>
              <a:ext uri="{FF2B5EF4-FFF2-40B4-BE49-F238E27FC236}">
                <a16:creationId xmlns:a16="http://schemas.microsoft.com/office/drawing/2014/main" id="{3ADD5996-9E67-C4C3-F2A8-C51307E2CB41}"/>
              </a:ext>
            </a:extLst>
          </p:cNvPr>
          <p:cNvSpPr txBox="1"/>
          <p:nvPr/>
        </p:nvSpPr>
        <p:spPr>
          <a:xfrm>
            <a:off x="5064653" y="1447056"/>
            <a:ext cx="2062694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b="1" dirty="0">
                <a:latin typeface="Century Gothic" panose="020B0502020202020204" pitchFamily="34" charset="0"/>
              </a:rPr>
              <a:t>[TEXTO PADRÃO]​</a:t>
            </a:r>
            <a:r>
              <a:rPr lang="pt-BR" dirty="0">
                <a:latin typeface="Century Gothic" panose="020B0502020202020204" pitchFamily="34" charset="0"/>
              </a:rPr>
              <a:t>​</a:t>
            </a:r>
            <a:r>
              <a:rPr lang="pt-BR" dirty="0">
                <a:latin typeface="Century Gothic" panose="020B0502020202020204" pitchFamily="34" charset="0"/>
                <a:ea typeface="Calibri"/>
                <a:cs typeface="Calibri"/>
              </a:rPr>
              <a:t>​</a:t>
            </a:r>
            <a:endParaRPr lang="pt-BR" dirty="0">
              <a:latin typeface="Century Gothic" panose="020B0502020202020204" pitchFamily="34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962C5A10-52CB-D2EB-B5FF-D9CC2E09E228}"/>
              </a:ext>
            </a:extLst>
          </p:cNvPr>
          <p:cNvSpPr/>
          <p:nvPr/>
        </p:nvSpPr>
        <p:spPr>
          <a:xfrm>
            <a:off x="0" y="0"/>
            <a:ext cx="1328462" cy="6654902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4" name="Gráfico 3" descr="Documento">
            <a:extLst>
              <a:ext uri="{FF2B5EF4-FFF2-40B4-BE49-F238E27FC236}">
                <a16:creationId xmlns:a16="http://schemas.microsoft.com/office/drawing/2014/main" id="{93349078-B2D5-4CBD-3AE8-B4DC3021BCB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2384" y="1410615"/>
            <a:ext cx="623694" cy="623694"/>
          </a:xfrm>
          <a:prstGeom prst="rect">
            <a:avLst/>
          </a:prstGeom>
        </p:spPr>
      </p:pic>
      <p:pic>
        <p:nvPicPr>
          <p:cNvPr id="5" name="Gráfico 4" descr="Calendário diário">
            <a:extLst>
              <a:ext uri="{FF2B5EF4-FFF2-40B4-BE49-F238E27FC236}">
                <a16:creationId xmlns:a16="http://schemas.microsoft.com/office/drawing/2014/main" id="{18308416-92B5-E6D7-6E08-40FEEDDED91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93477" y="2625642"/>
            <a:ext cx="731825" cy="701809"/>
          </a:xfrm>
          <a:prstGeom prst="rect">
            <a:avLst/>
          </a:prstGeom>
        </p:spPr>
      </p:pic>
      <p:pic>
        <p:nvPicPr>
          <p:cNvPr id="6" name="Gráfico 5" descr="Virar calendário">
            <a:extLst>
              <a:ext uri="{FF2B5EF4-FFF2-40B4-BE49-F238E27FC236}">
                <a16:creationId xmlns:a16="http://schemas.microsoft.com/office/drawing/2014/main" id="{8FEA38B4-AAAC-374C-2850-46067AF7A7B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00576" y="3760782"/>
            <a:ext cx="731825" cy="792683"/>
          </a:xfrm>
          <a:prstGeom prst="rect">
            <a:avLst/>
          </a:prstGeom>
        </p:spPr>
      </p:pic>
      <p:pic>
        <p:nvPicPr>
          <p:cNvPr id="7" name="Gráfico 6" descr="Fechar">
            <a:extLst>
              <a:ext uri="{FF2B5EF4-FFF2-40B4-BE49-F238E27FC236}">
                <a16:creationId xmlns:a16="http://schemas.microsoft.com/office/drawing/2014/main" id="{A427A54F-C8EE-53F2-227E-B334FC0BE36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27401" y="5022367"/>
            <a:ext cx="670966" cy="670966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3A7A4A25-ABD5-C599-2A3B-361D9D1CE070}"/>
              </a:ext>
            </a:extLst>
          </p:cNvPr>
          <p:cNvSpPr/>
          <p:nvPr/>
        </p:nvSpPr>
        <p:spPr>
          <a:xfrm>
            <a:off x="0" y="6451804"/>
            <a:ext cx="10810875" cy="406196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7979B786-DE96-E63D-1892-B54B099BBC29}"/>
              </a:ext>
            </a:extLst>
          </p:cNvPr>
          <p:cNvSpPr txBox="1"/>
          <p:nvPr/>
        </p:nvSpPr>
        <p:spPr>
          <a:xfrm>
            <a:off x="1647952" y="6490217"/>
            <a:ext cx="15716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Página inicial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BFAEEE90-8DBA-4338-0596-ED6BFB08FA22}"/>
              </a:ext>
            </a:extLst>
          </p:cNvPr>
          <p:cNvSpPr txBox="1"/>
          <p:nvPr/>
        </p:nvSpPr>
        <p:spPr>
          <a:xfrm>
            <a:off x="3219577" y="6501013"/>
            <a:ext cx="224117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Participação Social </a:t>
            </a:r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EB428894-CA2E-E530-EF48-C56AEEC7034D}"/>
              </a:ext>
            </a:extLst>
          </p:cNvPr>
          <p:cNvSpPr/>
          <p:nvPr/>
        </p:nvSpPr>
        <p:spPr>
          <a:xfrm>
            <a:off x="5134846" y="6305079"/>
            <a:ext cx="2097741" cy="293448"/>
          </a:xfrm>
          <a:prstGeom prst="roundRect">
            <a:avLst/>
          </a:prstGeom>
          <a:solidFill>
            <a:srgbClr val="4C65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Consultas Públicas</a:t>
            </a:r>
          </a:p>
        </p:txBody>
      </p:sp>
      <p:sp>
        <p:nvSpPr>
          <p:cNvPr id="18" name="Triângulo isósceles 17">
            <a:extLst>
              <a:ext uri="{FF2B5EF4-FFF2-40B4-BE49-F238E27FC236}">
                <a16:creationId xmlns:a16="http://schemas.microsoft.com/office/drawing/2014/main" id="{A395F435-33C0-815F-1E3A-2A51FD8CCD03}"/>
              </a:ext>
            </a:extLst>
          </p:cNvPr>
          <p:cNvSpPr/>
          <p:nvPr/>
        </p:nvSpPr>
        <p:spPr>
          <a:xfrm rot="16200000">
            <a:off x="959066" y="1572430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21" name="Imagem 20">
            <a:extLst>
              <a:ext uri="{FF2B5EF4-FFF2-40B4-BE49-F238E27FC236}">
                <a16:creationId xmlns:a16="http://schemas.microsoft.com/office/drawing/2014/main" id="{49D3D549-4382-6D6D-8FBA-FEEE0B54F48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923467" y="1958620"/>
            <a:ext cx="8345065" cy="3296110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850239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E6C694-DB0A-43B9-B204-609423E3C3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BDD85CF6-32BF-A64A-3B93-A14738428F50}"/>
              </a:ext>
            </a:extLst>
          </p:cNvPr>
          <p:cNvSpPr txBox="1"/>
          <p:nvPr/>
        </p:nvSpPr>
        <p:spPr>
          <a:xfrm>
            <a:off x="1803028" y="482657"/>
            <a:ext cx="823800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000" b="1" dirty="0">
                <a:solidFill>
                  <a:schemeClr val="tx2"/>
                </a:solidFill>
                <a:latin typeface="Century Gothic" panose="020B0502020202020204" pitchFamily="34" charset="0"/>
              </a:rPr>
              <a:t>Consulta Pública Agendada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084251BD-C781-CEFB-51EB-56C7B9DE1838}"/>
              </a:ext>
            </a:extLst>
          </p:cNvPr>
          <p:cNvGraphicFramePr/>
          <p:nvPr/>
        </p:nvGraphicFramePr>
        <p:xfrm>
          <a:off x="6682318" y="942974"/>
          <a:ext cx="5376332" cy="2571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CaixaDeTexto 19">
            <a:extLst>
              <a:ext uri="{FF2B5EF4-FFF2-40B4-BE49-F238E27FC236}">
                <a16:creationId xmlns:a16="http://schemas.microsoft.com/office/drawing/2014/main" id="{87AF3EAD-C866-6DE8-1000-FBF436700A8E}"/>
              </a:ext>
            </a:extLst>
          </p:cNvPr>
          <p:cNvSpPr txBox="1"/>
          <p:nvPr/>
        </p:nvSpPr>
        <p:spPr>
          <a:xfrm>
            <a:off x="1975145" y="1907494"/>
            <a:ext cx="5995040" cy="221599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Tema da consulta </a:t>
            </a:r>
          </a:p>
          <a:p>
            <a:pPr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Local (link da plataforma) </a:t>
            </a:r>
          </a:p>
          <a:p>
            <a:pPr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Data e horário </a:t>
            </a:r>
          </a:p>
          <a:p>
            <a:pPr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Contatos para informação (telefone, e-mail, site, etc.) </a:t>
            </a:r>
          </a:p>
          <a:p>
            <a:pPr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Indicação de documentos e materiais pertinentes </a:t>
            </a:r>
          </a:p>
          <a:p>
            <a:endParaRPr lang="pt-BR" dirty="0">
              <a:latin typeface="Century Gothic" panose="020B0502020202020204" pitchFamily="34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FFDDAB56-6A16-7525-D78E-958B099A32ED}"/>
              </a:ext>
            </a:extLst>
          </p:cNvPr>
          <p:cNvSpPr/>
          <p:nvPr/>
        </p:nvSpPr>
        <p:spPr>
          <a:xfrm>
            <a:off x="0" y="0"/>
            <a:ext cx="1328462" cy="6654902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4" name="Gráfico 3" descr="Documento">
            <a:extLst>
              <a:ext uri="{FF2B5EF4-FFF2-40B4-BE49-F238E27FC236}">
                <a16:creationId xmlns:a16="http://schemas.microsoft.com/office/drawing/2014/main" id="{852722D5-DCFF-3E13-0D2A-E51B8500A7A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2384" y="1410615"/>
            <a:ext cx="623694" cy="623694"/>
          </a:xfrm>
          <a:prstGeom prst="rect">
            <a:avLst/>
          </a:prstGeom>
        </p:spPr>
      </p:pic>
      <p:pic>
        <p:nvPicPr>
          <p:cNvPr id="5" name="Gráfico 4" descr="Calendário diário">
            <a:extLst>
              <a:ext uri="{FF2B5EF4-FFF2-40B4-BE49-F238E27FC236}">
                <a16:creationId xmlns:a16="http://schemas.microsoft.com/office/drawing/2014/main" id="{271D8B82-7F87-566E-FA0E-748544055CB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93477" y="2625642"/>
            <a:ext cx="731825" cy="701809"/>
          </a:xfrm>
          <a:prstGeom prst="rect">
            <a:avLst/>
          </a:prstGeom>
        </p:spPr>
      </p:pic>
      <p:pic>
        <p:nvPicPr>
          <p:cNvPr id="6" name="Gráfico 5" descr="Virar calendário">
            <a:extLst>
              <a:ext uri="{FF2B5EF4-FFF2-40B4-BE49-F238E27FC236}">
                <a16:creationId xmlns:a16="http://schemas.microsoft.com/office/drawing/2014/main" id="{D57B8C56-3558-53AB-B188-1349C17758D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00576" y="3760782"/>
            <a:ext cx="731825" cy="792683"/>
          </a:xfrm>
          <a:prstGeom prst="rect">
            <a:avLst/>
          </a:prstGeom>
        </p:spPr>
      </p:pic>
      <p:pic>
        <p:nvPicPr>
          <p:cNvPr id="7" name="Gráfico 6" descr="Fechar">
            <a:extLst>
              <a:ext uri="{FF2B5EF4-FFF2-40B4-BE49-F238E27FC236}">
                <a16:creationId xmlns:a16="http://schemas.microsoft.com/office/drawing/2014/main" id="{3A111117-D04D-5D8E-75F2-54FD6D72DAD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27401" y="5022367"/>
            <a:ext cx="670966" cy="670966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F87E80E6-4EC3-22BE-E302-23BB0DA0C80D}"/>
              </a:ext>
            </a:extLst>
          </p:cNvPr>
          <p:cNvSpPr/>
          <p:nvPr/>
        </p:nvSpPr>
        <p:spPr>
          <a:xfrm>
            <a:off x="0" y="6451804"/>
            <a:ext cx="10810875" cy="406196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F2B49876-6C56-0D38-FC87-D00C016C8854}"/>
              </a:ext>
            </a:extLst>
          </p:cNvPr>
          <p:cNvSpPr txBox="1"/>
          <p:nvPr/>
        </p:nvSpPr>
        <p:spPr>
          <a:xfrm>
            <a:off x="1647952" y="6490217"/>
            <a:ext cx="15716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Página inicial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8AE6CBA7-2A9D-A02A-7771-E427F094D00C}"/>
              </a:ext>
            </a:extLst>
          </p:cNvPr>
          <p:cNvSpPr txBox="1"/>
          <p:nvPr/>
        </p:nvSpPr>
        <p:spPr>
          <a:xfrm>
            <a:off x="3219577" y="6501013"/>
            <a:ext cx="224117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Participação Social </a:t>
            </a:r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01184081-DB8B-C890-5CAC-59199476DAFE}"/>
              </a:ext>
            </a:extLst>
          </p:cNvPr>
          <p:cNvSpPr/>
          <p:nvPr/>
        </p:nvSpPr>
        <p:spPr>
          <a:xfrm>
            <a:off x="5134846" y="6305079"/>
            <a:ext cx="2097741" cy="293448"/>
          </a:xfrm>
          <a:prstGeom prst="roundRect">
            <a:avLst/>
          </a:prstGeom>
          <a:solidFill>
            <a:srgbClr val="4C65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Consultas Públicas</a:t>
            </a:r>
          </a:p>
        </p:txBody>
      </p:sp>
      <p:sp>
        <p:nvSpPr>
          <p:cNvPr id="18" name="Triângulo isósceles 17">
            <a:extLst>
              <a:ext uri="{FF2B5EF4-FFF2-40B4-BE49-F238E27FC236}">
                <a16:creationId xmlns:a16="http://schemas.microsoft.com/office/drawing/2014/main" id="{45C8F3D6-FF31-7E57-266E-0496C46A1EB4}"/>
              </a:ext>
            </a:extLst>
          </p:cNvPr>
          <p:cNvSpPr/>
          <p:nvPr/>
        </p:nvSpPr>
        <p:spPr>
          <a:xfrm rot="16200000">
            <a:off x="959066" y="2793718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9EB59916-FA4C-1BFD-8633-53810683A672}"/>
              </a:ext>
            </a:extLst>
          </p:cNvPr>
          <p:cNvSpPr txBox="1"/>
          <p:nvPr/>
        </p:nvSpPr>
        <p:spPr>
          <a:xfrm>
            <a:off x="1874185" y="1478076"/>
            <a:ext cx="6096000" cy="364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lnSpc>
                <a:spcPts val="2250"/>
              </a:lnSpc>
            </a:pPr>
            <a:r>
              <a:rPr lang="pt-BR" sz="18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Devem ser disponibilizadas as seguintes informações: 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3B2692E6-333F-905B-C36D-F3C509DB2D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5968" y="4217662"/>
            <a:ext cx="6660064" cy="1191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AFB477A3-C114-A532-B2F4-67D629628414}"/>
              </a:ext>
            </a:extLst>
          </p:cNvPr>
          <p:cNvSpPr txBox="1"/>
          <p:nvPr/>
        </p:nvSpPr>
        <p:spPr>
          <a:xfrm>
            <a:off x="4525807" y="5503640"/>
            <a:ext cx="348727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b="0" i="0" dirty="0">
                <a:solidFill>
                  <a:srgbClr val="767171"/>
                </a:solidFill>
                <a:effectLst/>
                <a:latin typeface="Century Gothic" panose="020B0502020202020204" pitchFamily="34" charset="0"/>
              </a:rPr>
              <a:t>Secretaria Municipal da Educação</a:t>
            </a:r>
            <a:endParaRPr lang="pt-BR" sz="12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19138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1CEFBA-2187-E961-FF5F-94FFE5B50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07A21765-541E-7EB1-B1F5-AD7BB3DDB806}"/>
              </a:ext>
            </a:extLst>
          </p:cNvPr>
          <p:cNvSpPr txBox="1"/>
          <p:nvPr/>
        </p:nvSpPr>
        <p:spPr>
          <a:xfrm>
            <a:off x="1803028" y="482657"/>
            <a:ext cx="823800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000" b="1" dirty="0">
                <a:solidFill>
                  <a:schemeClr val="tx2"/>
                </a:solidFill>
                <a:latin typeface="Century Gothic" panose="020B0502020202020204" pitchFamily="34" charset="0"/>
              </a:rPr>
              <a:t>Consulta Pública Realizada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E2E640A0-CC9B-2E73-72C9-688F5882AC2D}"/>
              </a:ext>
            </a:extLst>
          </p:cNvPr>
          <p:cNvGraphicFramePr/>
          <p:nvPr/>
        </p:nvGraphicFramePr>
        <p:xfrm>
          <a:off x="6682318" y="942974"/>
          <a:ext cx="5376332" cy="2571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CaixaDeTexto 19">
            <a:extLst>
              <a:ext uri="{FF2B5EF4-FFF2-40B4-BE49-F238E27FC236}">
                <a16:creationId xmlns:a16="http://schemas.microsoft.com/office/drawing/2014/main" id="{C2CD4501-5BA4-295D-62B1-1AF04384B927}"/>
              </a:ext>
            </a:extLst>
          </p:cNvPr>
          <p:cNvSpPr txBox="1"/>
          <p:nvPr/>
        </p:nvSpPr>
        <p:spPr>
          <a:xfrm>
            <a:off x="1845921" y="1989581"/>
            <a:ext cx="7441463" cy="184665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Tema da consulta; </a:t>
            </a:r>
          </a:p>
          <a:p>
            <a:pPr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Local de realização; </a:t>
            </a:r>
          </a:p>
          <a:p>
            <a:pPr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Data de realização; </a:t>
            </a:r>
          </a:p>
          <a:p>
            <a:pPr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Resultados/Relatório final (opcional). </a:t>
            </a:r>
          </a:p>
          <a:p>
            <a:endParaRPr lang="pt-BR" dirty="0">
              <a:latin typeface="Century Gothic" panose="020B0502020202020204" pitchFamily="34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EDD33B46-05CE-E575-437E-110F5097894A}"/>
              </a:ext>
            </a:extLst>
          </p:cNvPr>
          <p:cNvSpPr/>
          <p:nvPr/>
        </p:nvSpPr>
        <p:spPr>
          <a:xfrm>
            <a:off x="0" y="0"/>
            <a:ext cx="1328462" cy="6654902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4" name="Gráfico 3" descr="Documento">
            <a:extLst>
              <a:ext uri="{FF2B5EF4-FFF2-40B4-BE49-F238E27FC236}">
                <a16:creationId xmlns:a16="http://schemas.microsoft.com/office/drawing/2014/main" id="{7F38AB14-DBFA-381C-B7E6-0FCF67D1308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2384" y="1410615"/>
            <a:ext cx="623694" cy="623694"/>
          </a:xfrm>
          <a:prstGeom prst="rect">
            <a:avLst/>
          </a:prstGeom>
        </p:spPr>
      </p:pic>
      <p:pic>
        <p:nvPicPr>
          <p:cNvPr id="5" name="Gráfico 4" descr="Calendário diário">
            <a:extLst>
              <a:ext uri="{FF2B5EF4-FFF2-40B4-BE49-F238E27FC236}">
                <a16:creationId xmlns:a16="http://schemas.microsoft.com/office/drawing/2014/main" id="{C49219C2-EA9F-9185-8B41-EC92A6150EC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93477" y="2625642"/>
            <a:ext cx="731825" cy="701809"/>
          </a:xfrm>
          <a:prstGeom prst="rect">
            <a:avLst/>
          </a:prstGeom>
        </p:spPr>
      </p:pic>
      <p:pic>
        <p:nvPicPr>
          <p:cNvPr id="6" name="Gráfico 5" descr="Virar calendário">
            <a:extLst>
              <a:ext uri="{FF2B5EF4-FFF2-40B4-BE49-F238E27FC236}">
                <a16:creationId xmlns:a16="http://schemas.microsoft.com/office/drawing/2014/main" id="{6CC28AD1-B2C9-6928-15B5-617DB05573C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00576" y="3760782"/>
            <a:ext cx="731825" cy="792683"/>
          </a:xfrm>
          <a:prstGeom prst="rect">
            <a:avLst/>
          </a:prstGeom>
        </p:spPr>
      </p:pic>
      <p:pic>
        <p:nvPicPr>
          <p:cNvPr id="7" name="Gráfico 6" descr="Fechar">
            <a:extLst>
              <a:ext uri="{FF2B5EF4-FFF2-40B4-BE49-F238E27FC236}">
                <a16:creationId xmlns:a16="http://schemas.microsoft.com/office/drawing/2014/main" id="{586A3D83-0B06-5CBD-DE41-0ED1F97E326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27401" y="5022367"/>
            <a:ext cx="670966" cy="670966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AE0DEA83-14C6-5154-E8A9-E1394BDE8314}"/>
              </a:ext>
            </a:extLst>
          </p:cNvPr>
          <p:cNvSpPr/>
          <p:nvPr/>
        </p:nvSpPr>
        <p:spPr>
          <a:xfrm>
            <a:off x="0" y="6451804"/>
            <a:ext cx="10810875" cy="406196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E1128426-FC78-5C2D-BB0F-A7D755C8435D}"/>
              </a:ext>
            </a:extLst>
          </p:cNvPr>
          <p:cNvSpPr txBox="1"/>
          <p:nvPr/>
        </p:nvSpPr>
        <p:spPr>
          <a:xfrm>
            <a:off x="1647952" y="6490217"/>
            <a:ext cx="15716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Página inicial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8B7A82B3-F993-133E-5FC1-4C52D22C8E7F}"/>
              </a:ext>
            </a:extLst>
          </p:cNvPr>
          <p:cNvSpPr txBox="1"/>
          <p:nvPr/>
        </p:nvSpPr>
        <p:spPr>
          <a:xfrm>
            <a:off x="3219577" y="6501013"/>
            <a:ext cx="224117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Participação Social </a:t>
            </a:r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ABD9B6FC-E7DF-F4E7-29A7-C49EBD9570EC}"/>
              </a:ext>
            </a:extLst>
          </p:cNvPr>
          <p:cNvSpPr/>
          <p:nvPr/>
        </p:nvSpPr>
        <p:spPr>
          <a:xfrm>
            <a:off x="5134846" y="6305079"/>
            <a:ext cx="2097741" cy="293448"/>
          </a:xfrm>
          <a:prstGeom prst="roundRect">
            <a:avLst/>
          </a:prstGeom>
          <a:solidFill>
            <a:srgbClr val="4C65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Consultas Públicas</a:t>
            </a:r>
          </a:p>
        </p:txBody>
      </p:sp>
      <p:sp>
        <p:nvSpPr>
          <p:cNvPr id="18" name="Triângulo isósceles 17">
            <a:extLst>
              <a:ext uri="{FF2B5EF4-FFF2-40B4-BE49-F238E27FC236}">
                <a16:creationId xmlns:a16="http://schemas.microsoft.com/office/drawing/2014/main" id="{B2077E7F-69C0-5351-4528-47CBFD43B2ED}"/>
              </a:ext>
            </a:extLst>
          </p:cNvPr>
          <p:cNvSpPr/>
          <p:nvPr/>
        </p:nvSpPr>
        <p:spPr>
          <a:xfrm rot="16200000">
            <a:off x="956822" y="4005977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FCF16612-1D98-B56A-A997-57422D3CB271}"/>
              </a:ext>
            </a:extLst>
          </p:cNvPr>
          <p:cNvSpPr txBox="1"/>
          <p:nvPr/>
        </p:nvSpPr>
        <p:spPr>
          <a:xfrm>
            <a:off x="1836956" y="1478076"/>
            <a:ext cx="6096000" cy="364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lnSpc>
                <a:spcPts val="2250"/>
              </a:lnSpc>
            </a:pPr>
            <a:r>
              <a:rPr lang="pt-BR" sz="18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Devem ser disponibilizadas as seguintes informações: 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603F5ED9-D0B3-6A3B-A6C5-FEF81759F445}"/>
              </a:ext>
            </a:extLst>
          </p:cNvPr>
          <p:cNvSpPr txBox="1"/>
          <p:nvPr/>
        </p:nvSpPr>
        <p:spPr>
          <a:xfrm>
            <a:off x="4717301" y="5400940"/>
            <a:ext cx="293282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b="0" i="0" dirty="0">
                <a:solidFill>
                  <a:srgbClr val="767171"/>
                </a:solidFill>
                <a:effectLst/>
                <a:latin typeface="Century Gothic" panose="020B0502020202020204" pitchFamily="34" charset="0"/>
              </a:rPr>
              <a:t>Secretaria Municipal da Educação</a:t>
            </a:r>
            <a:endParaRPr lang="pt-BR" sz="1200" dirty="0">
              <a:latin typeface="Century Gothic" panose="020B0502020202020204" pitchFamily="34" charset="0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C7ABB44C-BDCF-9291-0F0E-9A0B0DA2CE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5149" y="3869774"/>
            <a:ext cx="6997133" cy="14976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05262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F39EEB7-A6E5-AC37-057F-0A8E43CBE1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E023FE2E-FE0C-878A-CF4B-9FE32D7D9214}"/>
              </a:ext>
            </a:extLst>
          </p:cNvPr>
          <p:cNvSpPr txBox="1"/>
          <p:nvPr/>
        </p:nvSpPr>
        <p:spPr>
          <a:xfrm>
            <a:off x="1841842" y="363675"/>
            <a:ext cx="509752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000" b="1" dirty="0">
                <a:solidFill>
                  <a:schemeClr val="tx2"/>
                </a:solidFill>
                <a:latin typeface="Century Gothic" panose="020B0502020202020204" pitchFamily="34" charset="0"/>
              </a:rPr>
              <a:t>Consultas Públicas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9ED40C12-AD1E-1B84-3C63-4C3072AF1351}"/>
              </a:ext>
            </a:extLst>
          </p:cNvPr>
          <p:cNvGraphicFramePr/>
          <p:nvPr/>
        </p:nvGraphicFramePr>
        <p:xfrm>
          <a:off x="6682318" y="942974"/>
          <a:ext cx="5376332" cy="2571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0" name="CaixaDeTexto 19">
            <a:extLst>
              <a:ext uri="{FF2B5EF4-FFF2-40B4-BE49-F238E27FC236}">
                <a16:creationId xmlns:a16="http://schemas.microsoft.com/office/drawing/2014/main" id="{2315CD37-8467-6E72-6E66-98B907E133A3}"/>
              </a:ext>
            </a:extLst>
          </p:cNvPr>
          <p:cNvSpPr txBox="1"/>
          <p:nvPr/>
        </p:nvSpPr>
        <p:spPr>
          <a:xfrm>
            <a:off x="3814078" y="1698701"/>
            <a:ext cx="4563844" cy="46281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pt-BR" b="1" dirty="0">
                <a:latin typeface="Century Gothic" panose="020B0502020202020204" pitchFamily="34" charset="0"/>
              </a:rPr>
              <a:t>“Não há consulta pública agendada.”</a:t>
            </a:r>
            <a:r>
              <a:rPr lang="pt-BR" dirty="0">
                <a:latin typeface="Century Gothic" panose="020B0502020202020204" pitchFamily="34" charset="0"/>
              </a:rPr>
              <a:t> 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6D8098EF-2149-FC7B-1D64-85688DC29AF5}"/>
              </a:ext>
            </a:extLst>
          </p:cNvPr>
          <p:cNvSpPr/>
          <p:nvPr/>
        </p:nvSpPr>
        <p:spPr>
          <a:xfrm>
            <a:off x="0" y="0"/>
            <a:ext cx="1328462" cy="6654902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4" name="Gráfico 3" descr="Documento">
            <a:extLst>
              <a:ext uri="{FF2B5EF4-FFF2-40B4-BE49-F238E27FC236}">
                <a16:creationId xmlns:a16="http://schemas.microsoft.com/office/drawing/2014/main" id="{915035FC-591F-A7F6-45C7-D1FD165333F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2384" y="1410615"/>
            <a:ext cx="623694" cy="623694"/>
          </a:xfrm>
          <a:prstGeom prst="rect">
            <a:avLst/>
          </a:prstGeom>
        </p:spPr>
      </p:pic>
      <p:pic>
        <p:nvPicPr>
          <p:cNvPr id="5" name="Gráfico 4" descr="Calendário diário">
            <a:extLst>
              <a:ext uri="{FF2B5EF4-FFF2-40B4-BE49-F238E27FC236}">
                <a16:creationId xmlns:a16="http://schemas.microsoft.com/office/drawing/2014/main" id="{380F5DF7-24AF-9BC6-A548-75A6F733C7A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93477" y="2625642"/>
            <a:ext cx="731825" cy="701809"/>
          </a:xfrm>
          <a:prstGeom prst="rect">
            <a:avLst/>
          </a:prstGeom>
        </p:spPr>
      </p:pic>
      <p:pic>
        <p:nvPicPr>
          <p:cNvPr id="6" name="Gráfico 5" descr="Virar calendário">
            <a:extLst>
              <a:ext uri="{FF2B5EF4-FFF2-40B4-BE49-F238E27FC236}">
                <a16:creationId xmlns:a16="http://schemas.microsoft.com/office/drawing/2014/main" id="{4E04AFBB-7E73-E104-8E6D-717C2C76268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00576" y="3760782"/>
            <a:ext cx="731825" cy="792683"/>
          </a:xfrm>
          <a:prstGeom prst="rect">
            <a:avLst/>
          </a:prstGeom>
        </p:spPr>
      </p:pic>
      <p:pic>
        <p:nvPicPr>
          <p:cNvPr id="7" name="Gráfico 6" descr="Fechar">
            <a:extLst>
              <a:ext uri="{FF2B5EF4-FFF2-40B4-BE49-F238E27FC236}">
                <a16:creationId xmlns:a16="http://schemas.microsoft.com/office/drawing/2014/main" id="{049EE975-A117-FEF9-796D-2272F3B7B17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27401" y="5022367"/>
            <a:ext cx="670966" cy="670966"/>
          </a:xfrm>
          <a:prstGeom prst="rect">
            <a:avLst/>
          </a:prstGeom>
        </p:spPr>
      </p:pic>
      <p:sp>
        <p:nvSpPr>
          <p:cNvPr id="9" name="Retângulo 8">
            <a:extLst>
              <a:ext uri="{FF2B5EF4-FFF2-40B4-BE49-F238E27FC236}">
                <a16:creationId xmlns:a16="http://schemas.microsoft.com/office/drawing/2014/main" id="{BCC856BA-07AF-A97D-0B9A-A352A6DA49FA}"/>
              </a:ext>
            </a:extLst>
          </p:cNvPr>
          <p:cNvSpPr/>
          <p:nvPr/>
        </p:nvSpPr>
        <p:spPr>
          <a:xfrm>
            <a:off x="0" y="6451804"/>
            <a:ext cx="10810875" cy="406196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D68FDC6-227B-1750-4CBE-DD168D4BF9C2}"/>
              </a:ext>
            </a:extLst>
          </p:cNvPr>
          <p:cNvSpPr txBox="1"/>
          <p:nvPr/>
        </p:nvSpPr>
        <p:spPr>
          <a:xfrm>
            <a:off x="1647952" y="6490217"/>
            <a:ext cx="157162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Página inicial</a:t>
            </a:r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904391C0-DA63-35D1-4A0C-024908EE6B12}"/>
              </a:ext>
            </a:extLst>
          </p:cNvPr>
          <p:cNvSpPr txBox="1"/>
          <p:nvPr/>
        </p:nvSpPr>
        <p:spPr>
          <a:xfrm>
            <a:off x="3164261" y="6490217"/>
            <a:ext cx="224117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Participação Social </a:t>
            </a:r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F16695EE-57FE-7175-005A-B9F8331302EF}"/>
              </a:ext>
            </a:extLst>
          </p:cNvPr>
          <p:cNvSpPr/>
          <p:nvPr/>
        </p:nvSpPr>
        <p:spPr>
          <a:xfrm>
            <a:off x="5134846" y="6305079"/>
            <a:ext cx="2097741" cy="293448"/>
          </a:xfrm>
          <a:prstGeom prst="roundRect">
            <a:avLst/>
          </a:prstGeom>
          <a:solidFill>
            <a:srgbClr val="4C65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Consultas Públicas</a:t>
            </a:r>
          </a:p>
        </p:txBody>
      </p:sp>
      <p:sp>
        <p:nvSpPr>
          <p:cNvPr id="18" name="Triângulo isósceles 17">
            <a:extLst>
              <a:ext uri="{FF2B5EF4-FFF2-40B4-BE49-F238E27FC236}">
                <a16:creationId xmlns:a16="http://schemas.microsoft.com/office/drawing/2014/main" id="{28613DD5-B27A-13D3-CB2E-CF037885BB4C}"/>
              </a:ext>
            </a:extLst>
          </p:cNvPr>
          <p:cNvSpPr/>
          <p:nvPr/>
        </p:nvSpPr>
        <p:spPr>
          <a:xfrm rot="16200000">
            <a:off x="968536" y="5206705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80A0E4B9-575F-4630-E268-691732C153DC}"/>
              </a:ext>
            </a:extLst>
          </p:cNvPr>
          <p:cNvSpPr txBox="1"/>
          <p:nvPr/>
        </p:nvSpPr>
        <p:spPr>
          <a:xfrm>
            <a:off x="1841842" y="1279021"/>
            <a:ext cx="8508316" cy="3589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ts val="2250"/>
              </a:lnSpc>
            </a:pPr>
            <a:r>
              <a:rPr lang="pt-BR" sz="1600" dirty="0">
                <a:latin typeface="Century Gothic" panose="020B0502020202020204" pitchFamily="34" charset="0"/>
              </a:rPr>
              <a:t>Caso o órgão </a:t>
            </a:r>
            <a:r>
              <a:rPr lang="pt-BR" sz="1600" b="1" dirty="0">
                <a:latin typeface="Century Gothic" panose="020B0502020202020204" pitchFamily="34" charset="0"/>
              </a:rPr>
              <a:t>NÃO</a:t>
            </a:r>
            <a:r>
              <a:rPr lang="pt-BR" sz="1600" dirty="0">
                <a:latin typeface="Century Gothic" panose="020B0502020202020204" pitchFamily="34" charset="0"/>
              </a:rPr>
              <a:t> possua consulta pública agendada, publicar a seguinte frase: </a:t>
            </a:r>
            <a:endParaRPr lang="pt-BR" sz="1600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F2FB895-AC3B-A856-34C4-C73FEA31B81B}"/>
              </a:ext>
            </a:extLst>
          </p:cNvPr>
          <p:cNvSpPr txBox="1"/>
          <p:nvPr/>
        </p:nvSpPr>
        <p:spPr>
          <a:xfrm>
            <a:off x="1758454" y="3622153"/>
            <a:ext cx="8850523" cy="3589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ts val="2250"/>
              </a:lnSpc>
            </a:pPr>
            <a:r>
              <a:rPr lang="pt-BR" sz="1600" dirty="0">
                <a:latin typeface="Century Gothic" panose="020B0502020202020204" pitchFamily="34" charset="0"/>
              </a:rPr>
              <a:t>Caso o órgão </a:t>
            </a:r>
            <a:r>
              <a:rPr lang="pt-BR" sz="1600" b="1" dirty="0">
                <a:latin typeface="Century Gothic" panose="020B0502020202020204" pitchFamily="34" charset="0"/>
              </a:rPr>
              <a:t>NÃO</a:t>
            </a:r>
            <a:r>
              <a:rPr lang="pt-BR" sz="1600" dirty="0">
                <a:latin typeface="Century Gothic" panose="020B0502020202020204" pitchFamily="34" charset="0"/>
              </a:rPr>
              <a:t> possua consulta pública realizada, publicar a seguinte frase: 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9EDD494B-C927-4FA1-E53B-6CF6ABC339E6}"/>
              </a:ext>
            </a:extLst>
          </p:cNvPr>
          <p:cNvSpPr txBox="1"/>
          <p:nvPr/>
        </p:nvSpPr>
        <p:spPr>
          <a:xfrm>
            <a:off x="3883756" y="4069416"/>
            <a:ext cx="4424487" cy="4542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pt-BR" b="1" dirty="0">
                <a:latin typeface="Century Gothic" panose="020B0502020202020204" pitchFamily="34" charset="0"/>
              </a:rPr>
              <a:t>“Não há consulta pública realizada.” </a:t>
            </a:r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id="{24471C97-472B-15F6-E888-1C0CE00F53E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841842" y="2444743"/>
            <a:ext cx="8270347" cy="78115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26" name="Imagem 25">
            <a:extLst>
              <a:ext uri="{FF2B5EF4-FFF2-40B4-BE49-F238E27FC236}">
                <a16:creationId xmlns:a16="http://schemas.microsoft.com/office/drawing/2014/main" id="{FF8351DC-D130-79AD-D5ED-5554BEB4DDEE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841841" y="4803129"/>
            <a:ext cx="8270347" cy="94310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2185712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DC5EF8-AA75-2FEE-A324-B6A826ADB7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431E334C-BA4F-5B87-8A5F-71F9D5A0BFB6}"/>
              </a:ext>
            </a:extLst>
          </p:cNvPr>
          <p:cNvSpPr txBox="1"/>
          <p:nvPr/>
        </p:nvSpPr>
        <p:spPr>
          <a:xfrm>
            <a:off x="346240" y="361587"/>
            <a:ext cx="99982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chemeClr val="tx2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Layout Padrão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77A9B13-DBD9-31F2-D109-0CE6E5D28859}"/>
              </a:ext>
            </a:extLst>
          </p:cNvPr>
          <p:cNvSpPr txBox="1"/>
          <p:nvPr/>
        </p:nvSpPr>
        <p:spPr>
          <a:xfrm>
            <a:off x="751165" y="1115265"/>
            <a:ext cx="775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Conteúdo dos botões:</a:t>
            </a:r>
            <a:endParaRPr lang="pt-B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3DBCD39-DF43-7132-F2E8-ED9556627B02}"/>
              </a:ext>
            </a:extLst>
          </p:cNvPr>
          <p:cNvSpPr txBox="1"/>
          <p:nvPr/>
        </p:nvSpPr>
        <p:spPr>
          <a:xfrm>
            <a:off x="6773778" y="3050942"/>
            <a:ext cx="23702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>
                <a:solidFill>
                  <a:schemeClr val="bg1"/>
                </a:solidFill>
              </a:rPr>
              <a:t>imagem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C136B471-F17F-02C4-7387-653E691B0B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5697" y="2069970"/>
            <a:ext cx="8259328" cy="2857899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9380F16A-F931-0413-95A8-12494A4B1BE2}"/>
              </a:ext>
            </a:extLst>
          </p:cNvPr>
          <p:cNvSpPr/>
          <p:nvPr/>
        </p:nvSpPr>
        <p:spPr>
          <a:xfrm>
            <a:off x="1215697" y="1823141"/>
            <a:ext cx="8259996" cy="49365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Sinal de Multiplicação 6">
            <a:extLst>
              <a:ext uri="{FF2B5EF4-FFF2-40B4-BE49-F238E27FC236}">
                <a16:creationId xmlns:a16="http://schemas.microsoft.com/office/drawing/2014/main" id="{35030688-58ED-ECD4-DFD4-FA065950457A}"/>
              </a:ext>
            </a:extLst>
          </p:cNvPr>
          <p:cNvSpPr/>
          <p:nvPr/>
        </p:nvSpPr>
        <p:spPr>
          <a:xfrm>
            <a:off x="1327988" y="1874893"/>
            <a:ext cx="353030" cy="338544"/>
          </a:xfrm>
          <a:prstGeom prst="mathMultiply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n w="3175">
                <a:solidFill>
                  <a:schemeClr val="tx1"/>
                </a:solidFill>
              </a:ln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C90CCECC-DFDD-8256-3FDE-13AADE913C58}"/>
              </a:ext>
            </a:extLst>
          </p:cNvPr>
          <p:cNvSpPr/>
          <p:nvPr/>
        </p:nvSpPr>
        <p:spPr>
          <a:xfrm>
            <a:off x="1709708" y="1917940"/>
            <a:ext cx="260736" cy="22085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EDCC4ECF-FF4E-9E74-4593-A4E3C0153711}"/>
              </a:ext>
            </a:extLst>
          </p:cNvPr>
          <p:cNvSpPr/>
          <p:nvPr/>
        </p:nvSpPr>
        <p:spPr>
          <a:xfrm>
            <a:off x="1755659" y="1971345"/>
            <a:ext cx="278675" cy="1972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11" name="Sinal de Subtração 10">
            <a:extLst>
              <a:ext uri="{FF2B5EF4-FFF2-40B4-BE49-F238E27FC236}">
                <a16:creationId xmlns:a16="http://schemas.microsoft.com/office/drawing/2014/main" id="{B3125B54-316A-9999-ADED-94E40C10231D}"/>
              </a:ext>
            </a:extLst>
          </p:cNvPr>
          <p:cNvSpPr/>
          <p:nvPr/>
        </p:nvSpPr>
        <p:spPr>
          <a:xfrm>
            <a:off x="2161901" y="1953534"/>
            <a:ext cx="357051" cy="232871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8255239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42BE0B-0335-34EC-3985-860636B61E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7A3F8BB6-BE1A-A90A-57D0-C56EB0716D06}"/>
              </a:ext>
            </a:extLst>
          </p:cNvPr>
          <p:cNvSpPr txBox="1"/>
          <p:nvPr/>
        </p:nvSpPr>
        <p:spPr>
          <a:xfrm>
            <a:off x="346240" y="361587"/>
            <a:ext cx="99982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chemeClr val="tx2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Layout Padrão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D5D04DB2-026B-33E6-E455-03C5F20E6B04}"/>
              </a:ext>
            </a:extLst>
          </p:cNvPr>
          <p:cNvSpPr txBox="1"/>
          <p:nvPr/>
        </p:nvSpPr>
        <p:spPr>
          <a:xfrm>
            <a:off x="751165" y="1115265"/>
            <a:ext cx="775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Conteúdo dos botões:</a:t>
            </a:r>
            <a:endParaRPr lang="pt-B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4C6C545-FF94-88F8-4565-BC00521F3E07}"/>
              </a:ext>
            </a:extLst>
          </p:cNvPr>
          <p:cNvSpPr txBox="1"/>
          <p:nvPr/>
        </p:nvSpPr>
        <p:spPr>
          <a:xfrm>
            <a:off x="6773778" y="3050942"/>
            <a:ext cx="23702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>
                <a:solidFill>
                  <a:schemeClr val="bg1"/>
                </a:solidFill>
              </a:rPr>
              <a:t>imagem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99A01FDA-5148-D878-AAB8-1C8A1F53DA3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8"/>
          <a:stretch>
            <a:fillRect/>
          </a:stretch>
        </p:blipFill>
        <p:spPr>
          <a:xfrm>
            <a:off x="1215697" y="2238265"/>
            <a:ext cx="8259997" cy="2857899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2DA5E8B9-C749-CFB9-8E61-3ED6BEBEBA2F}"/>
              </a:ext>
            </a:extLst>
          </p:cNvPr>
          <p:cNvSpPr/>
          <p:nvPr/>
        </p:nvSpPr>
        <p:spPr>
          <a:xfrm>
            <a:off x="1215697" y="1823141"/>
            <a:ext cx="8259996" cy="49365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Sinal de Multiplicação 6">
            <a:extLst>
              <a:ext uri="{FF2B5EF4-FFF2-40B4-BE49-F238E27FC236}">
                <a16:creationId xmlns:a16="http://schemas.microsoft.com/office/drawing/2014/main" id="{8FC33C60-87BB-D45D-A913-C4E99562AAD8}"/>
              </a:ext>
            </a:extLst>
          </p:cNvPr>
          <p:cNvSpPr/>
          <p:nvPr/>
        </p:nvSpPr>
        <p:spPr>
          <a:xfrm>
            <a:off x="1327988" y="1874893"/>
            <a:ext cx="353030" cy="338544"/>
          </a:xfrm>
          <a:prstGeom prst="mathMultiply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n w="3175">
                <a:solidFill>
                  <a:schemeClr val="tx1"/>
                </a:solidFill>
              </a:ln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73E63147-F346-5669-2CA3-5E3B498BF709}"/>
              </a:ext>
            </a:extLst>
          </p:cNvPr>
          <p:cNvSpPr/>
          <p:nvPr/>
        </p:nvSpPr>
        <p:spPr>
          <a:xfrm>
            <a:off x="1760380" y="1933737"/>
            <a:ext cx="260736" cy="22085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09554D54-60DC-E55F-9F35-1772F352F3ED}"/>
              </a:ext>
            </a:extLst>
          </p:cNvPr>
          <p:cNvSpPr/>
          <p:nvPr/>
        </p:nvSpPr>
        <p:spPr>
          <a:xfrm>
            <a:off x="1821803" y="1986765"/>
            <a:ext cx="278675" cy="1972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11" name="Sinal de Subtração 10">
            <a:extLst>
              <a:ext uri="{FF2B5EF4-FFF2-40B4-BE49-F238E27FC236}">
                <a16:creationId xmlns:a16="http://schemas.microsoft.com/office/drawing/2014/main" id="{FA8A34D3-9D2C-78CE-3870-079D360B2C3A}"/>
              </a:ext>
            </a:extLst>
          </p:cNvPr>
          <p:cNvSpPr/>
          <p:nvPr/>
        </p:nvSpPr>
        <p:spPr>
          <a:xfrm>
            <a:off x="2161901" y="1953534"/>
            <a:ext cx="357051" cy="232871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írculo: Vazio 11">
            <a:extLst>
              <a:ext uri="{FF2B5EF4-FFF2-40B4-BE49-F238E27FC236}">
                <a16:creationId xmlns:a16="http://schemas.microsoft.com/office/drawing/2014/main" id="{09FA50D6-0240-FD2D-F0C9-57A8CF1BE2F3}"/>
              </a:ext>
            </a:extLst>
          </p:cNvPr>
          <p:cNvSpPr/>
          <p:nvPr/>
        </p:nvSpPr>
        <p:spPr>
          <a:xfrm>
            <a:off x="-8579348" y="-9230345"/>
            <a:ext cx="27425482" cy="27095115"/>
          </a:xfrm>
          <a:prstGeom prst="donut">
            <a:avLst>
              <a:gd name="adj" fmla="val 46201"/>
            </a:avLst>
          </a:prstGeom>
          <a:solidFill>
            <a:schemeClr val="tx1">
              <a:alpha val="50000"/>
            </a:schemeClr>
          </a:solidFill>
          <a:ln>
            <a:noFill/>
          </a:ln>
          <a:effectLst>
            <a:outerShdw blurRad="50800" dist="50800" dir="5400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04808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639F46-C1A9-FB34-035F-1FAEEAC358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EE94F680-A8FA-0DAB-50EC-CE099F2A5307}"/>
              </a:ext>
            </a:extLst>
          </p:cNvPr>
          <p:cNvSpPr txBox="1"/>
          <p:nvPr/>
        </p:nvSpPr>
        <p:spPr>
          <a:xfrm>
            <a:off x="1590458" y="577311"/>
            <a:ext cx="958426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000" b="1" dirty="0">
                <a:solidFill>
                  <a:schemeClr val="tx2"/>
                </a:solidFill>
              </a:rPr>
              <a:t>Eventos e Promoção da Cidadania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3FF52F91-1615-9CA1-A48D-5FF01683AB5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89660898"/>
              </p:ext>
            </p:extLst>
          </p:nvPr>
        </p:nvGraphicFramePr>
        <p:xfrm>
          <a:off x="7009129" y="1115920"/>
          <a:ext cx="5093436" cy="2987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0" name="CaixaDeTexto 39">
            <a:extLst>
              <a:ext uri="{FF2B5EF4-FFF2-40B4-BE49-F238E27FC236}">
                <a16:creationId xmlns:a16="http://schemas.microsoft.com/office/drawing/2014/main" id="{83CA5378-6C3D-00E0-2F81-9548A3069321}"/>
              </a:ext>
            </a:extLst>
          </p:cNvPr>
          <p:cNvSpPr txBox="1"/>
          <p:nvPr/>
        </p:nvSpPr>
        <p:spPr>
          <a:xfrm>
            <a:off x="5039639" y="1823806"/>
            <a:ext cx="211271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b="1" dirty="0">
                <a:latin typeface="Century Gothic" panose="020B0502020202020204" pitchFamily="34" charset="0"/>
                <a:cs typeface="Times New Roman" panose="02020603050405020304" pitchFamily="18" charset="0"/>
              </a:rPr>
              <a:t>[TEXTO PADRÃO]​</a:t>
            </a:r>
            <a:r>
              <a:rPr lang="pt-BR" dirty="0">
                <a:latin typeface="Century Gothic" panose="020B0502020202020204" pitchFamily="34" charset="0"/>
                <a:cs typeface="Times New Roman" panose="02020603050405020304" pitchFamily="18" charset="0"/>
              </a:rPr>
              <a:t>​​</a:t>
            </a:r>
            <a:r>
              <a:rPr lang="pt-BR" dirty="0">
                <a:latin typeface="Century Gothic" panose="020B0502020202020204" pitchFamily="34" charset="0"/>
                <a:ea typeface="Calibri"/>
                <a:cs typeface="Times New Roman" panose="02020603050405020304" pitchFamily="18" charset="0"/>
              </a:rPr>
              <a:t>​</a:t>
            </a:r>
            <a:endParaRPr lang="pt-BR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13D69194-BED2-A35D-87AF-2A4B5D838353}"/>
              </a:ext>
            </a:extLst>
          </p:cNvPr>
          <p:cNvSpPr/>
          <p:nvPr/>
        </p:nvSpPr>
        <p:spPr>
          <a:xfrm>
            <a:off x="0" y="0"/>
            <a:ext cx="1328462" cy="6654902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84E1FFF3-6D31-DB38-1740-C475977BEF50}"/>
              </a:ext>
            </a:extLst>
          </p:cNvPr>
          <p:cNvSpPr/>
          <p:nvPr/>
        </p:nvSpPr>
        <p:spPr>
          <a:xfrm>
            <a:off x="0" y="6451804"/>
            <a:ext cx="10810875" cy="406196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605577A-697F-6072-E2B4-CB898FD770D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56808" y="2219852"/>
            <a:ext cx="8278380" cy="264832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Gráfico 6" descr="Documento">
            <a:extLst>
              <a:ext uri="{FF2B5EF4-FFF2-40B4-BE49-F238E27FC236}">
                <a16:creationId xmlns:a16="http://schemas.microsoft.com/office/drawing/2014/main" id="{C4C77EE3-DC64-F396-23F3-53B14C0CF50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52384" y="1410615"/>
            <a:ext cx="623694" cy="623694"/>
          </a:xfrm>
          <a:prstGeom prst="rect">
            <a:avLst/>
          </a:prstGeom>
        </p:spPr>
      </p:pic>
      <p:pic>
        <p:nvPicPr>
          <p:cNvPr id="9" name="Gráfico 8" descr="Calendário diário">
            <a:extLst>
              <a:ext uri="{FF2B5EF4-FFF2-40B4-BE49-F238E27FC236}">
                <a16:creationId xmlns:a16="http://schemas.microsoft.com/office/drawing/2014/main" id="{0584DFB6-B00D-2EF0-7428-135A6ACA790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93477" y="2625642"/>
            <a:ext cx="731825" cy="701809"/>
          </a:xfrm>
          <a:prstGeom prst="rect">
            <a:avLst/>
          </a:prstGeom>
        </p:spPr>
      </p:pic>
      <p:pic>
        <p:nvPicPr>
          <p:cNvPr id="10" name="Gráfico 9" descr="Virar calendário">
            <a:extLst>
              <a:ext uri="{FF2B5EF4-FFF2-40B4-BE49-F238E27FC236}">
                <a16:creationId xmlns:a16="http://schemas.microsoft.com/office/drawing/2014/main" id="{DDCA863B-2846-8461-3433-E5566E75ED3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00576" y="3760782"/>
            <a:ext cx="731825" cy="792683"/>
          </a:xfrm>
          <a:prstGeom prst="rect">
            <a:avLst/>
          </a:prstGeom>
        </p:spPr>
      </p:pic>
      <p:pic>
        <p:nvPicPr>
          <p:cNvPr id="11" name="Gráfico 10" descr="Fechar">
            <a:extLst>
              <a:ext uri="{FF2B5EF4-FFF2-40B4-BE49-F238E27FC236}">
                <a16:creationId xmlns:a16="http://schemas.microsoft.com/office/drawing/2014/main" id="{D6582309-269B-E5D0-293F-10E0CCA77B3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35059" y="4989022"/>
            <a:ext cx="670966" cy="670966"/>
          </a:xfrm>
          <a:prstGeom prst="rect">
            <a:avLst/>
          </a:prstGeom>
        </p:spPr>
      </p:pic>
      <p:sp>
        <p:nvSpPr>
          <p:cNvPr id="12" name="Triângulo isósceles 11">
            <a:extLst>
              <a:ext uri="{FF2B5EF4-FFF2-40B4-BE49-F238E27FC236}">
                <a16:creationId xmlns:a16="http://schemas.microsoft.com/office/drawing/2014/main" id="{5614E7DB-D396-732F-36DF-4768AB93F2FE}"/>
              </a:ext>
            </a:extLst>
          </p:cNvPr>
          <p:cNvSpPr/>
          <p:nvPr/>
        </p:nvSpPr>
        <p:spPr>
          <a:xfrm rot="16200000">
            <a:off x="939789" y="1525327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E2A95BD7-09AF-22F1-0DED-7D8305DA5847}"/>
              </a:ext>
            </a:extLst>
          </p:cNvPr>
          <p:cNvSpPr txBox="1"/>
          <p:nvPr/>
        </p:nvSpPr>
        <p:spPr>
          <a:xfrm>
            <a:off x="1515035" y="6501013"/>
            <a:ext cx="150607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Página inicial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D5CB3D32-9249-292F-B18E-BC1EBA1EFE4F}"/>
              </a:ext>
            </a:extLst>
          </p:cNvPr>
          <p:cNvSpPr txBox="1"/>
          <p:nvPr/>
        </p:nvSpPr>
        <p:spPr>
          <a:xfrm>
            <a:off x="2959827" y="6501013"/>
            <a:ext cx="20798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Participação Social </a:t>
            </a:r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946D6C32-BAC0-74C5-9AB2-475E51F91B06}"/>
              </a:ext>
            </a:extLst>
          </p:cNvPr>
          <p:cNvSpPr/>
          <p:nvPr/>
        </p:nvSpPr>
        <p:spPr>
          <a:xfrm>
            <a:off x="5134846" y="6305079"/>
            <a:ext cx="3704354" cy="293448"/>
          </a:xfrm>
          <a:prstGeom prst="roundRect">
            <a:avLst/>
          </a:prstGeom>
          <a:solidFill>
            <a:srgbClr val="4C65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Eventos e Promoção da Cidadania</a:t>
            </a:r>
          </a:p>
        </p:txBody>
      </p:sp>
    </p:spTree>
    <p:extLst>
      <p:ext uri="{BB962C8B-B14F-4D97-AF65-F5344CB8AC3E}">
        <p14:creationId xmlns:p14="http://schemas.microsoft.com/office/powerpoint/2010/main" val="47263818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1A2BF9-432B-7398-2962-F168C41DDD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BCCCCC2E-0BD3-4334-68B2-E862A696BB34}"/>
              </a:ext>
            </a:extLst>
          </p:cNvPr>
          <p:cNvSpPr txBox="1"/>
          <p:nvPr/>
        </p:nvSpPr>
        <p:spPr>
          <a:xfrm>
            <a:off x="1841470" y="408034"/>
            <a:ext cx="88803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000" b="1" dirty="0">
                <a:solidFill>
                  <a:schemeClr val="tx2"/>
                </a:solidFill>
              </a:rPr>
              <a:t>Evento Agendado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DE1F5CFB-3B77-07F7-DC5A-1DF945879DEF}"/>
              </a:ext>
            </a:extLst>
          </p:cNvPr>
          <p:cNvGraphicFramePr/>
          <p:nvPr/>
        </p:nvGraphicFramePr>
        <p:xfrm>
          <a:off x="7009129" y="1115920"/>
          <a:ext cx="5093436" cy="2987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tângulo 2">
            <a:extLst>
              <a:ext uri="{FF2B5EF4-FFF2-40B4-BE49-F238E27FC236}">
                <a16:creationId xmlns:a16="http://schemas.microsoft.com/office/drawing/2014/main" id="{8D5BAFD0-56A2-215D-DF12-502362A29A2F}"/>
              </a:ext>
            </a:extLst>
          </p:cNvPr>
          <p:cNvSpPr/>
          <p:nvPr/>
        </p:nvSpPr>
        <p:spPr>
          <a:xfrm>
            <a:off x="0" y="0"/>
            <a:ext cx="1328462" cy="6654902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8651254E-5C72-8C94-190D-1C70D6E3781C}"/>
              </a:ext>
            </a:extLst>
          </p:cNvPr>
          <p:cNvSpPr/>
          <p:nvPr/>
        </p:nvSpPr>
        <p:spPr>
          <a:xfrm>
            <a:off x="0" y="6451804"/>
            <a:ext cx="10810875" cy="406196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Gráfico 6" descr="Documento">
            <a:extLst>
              <a:ext uri="{FF2B5EF4-FFF2-40B4-BE49-F238E27FC236}">
                <a16:creationId xmlns:a16="http://schemas.microsoft.com/office/drawing/2014/main" id="{69DBAFB9-FA99-AD70-D389-58F9C9852DA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2384" y="1410615"/>
            <a:ext cx="623694" cy="623694"/>
          </a:xfrm>
          <a:prstGeom prst="rect">
            <a:avLst/>
          </a:prstGeom>
        </p:spPr>
      </p:pic>
      <p:pic>
        <p:nvPicPr>
          <p:cNvPr id="9" name="Gráfico 8" descr="Calendário diário">
            <a:extLst>
              <a:ext uri="{FF2B5EF4-FFF2-40B4-BE49-F238E27FC236}">
                <a16:creationId xmlns:a16="http://schemas.microsoft.com/office/drawing/2014/main" id="{08D8EAAC-2C7D-01F4-207C-E338C87EE69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93477" y="2625642"/>
            <a:ext cx="731825" cy="701809"/>
          </a:xfrm>
          <a:prstGeom prst="rect">
            <a:avLst/>
          </a:prstGeom>
        </p:spPr>
      </p:pic>
      <p:pic>
        <p:nvPicPr>
          <p:cNvPr id="10" name="Gráfico 9" descr="Virar calendário">
            <a:extLst>
              <a:ext uri="{FF2B5EF4-FFF2-40B4-BE49-F238E27FC236}">
                <a16:creationId xmlns:a16="http://schemas.microsoft.com/office/drawing/2014/main" id="{AF0FC60B-1C50-A12F-1CF5-556CA121AA3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93477" y="3767365"/>
            <a:ext cx="731825" cy="792683"/>
          </a:xfrm>
          <a:prstGeom prst="rect">
            <a:avLst/>
          </a:prstGeom>
        </p:spPr>
      </p:pic>
      <p:pic>
        <p:nvPicPr>
          <p:cNvPr id="11" name="Gráfico 10" descr="Fechar">
            <a:extLst>
              <a:ext uri="{FF2B5EF4-FFF2-40B4-BE49-F238E27FC236}">
                <a16:creationId xmlns:a16="http://schemas.microsoft.com/office/drawing/2014/main" id="{6D9FBDBA-90D3-E9D2-38EA-96C97F537B8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52384" y="4986796"/>
            <a:ext cx="670966" cy="670966"/>
          </a:xfrm>
          <a:prstGeom prst="rect">
            <a:avLst/>
          </a:prstGeom>
        </p:spPr>
      </p:pic>
      <p:sp>
        <p:nvSpPr>
          <p:cNvPr id="12" name="Triângulo isósceles 11">
            <a:extLst>
              <a:ext uri="{FF2B5EF4-FFF2-40B4-BE49-F238E27FC236}">
                <a16:creationId xmlns:a16="http://schemas.microsoft.com/office/drawing/2014/main" id="{65528627-C3D4-ED91-7241-B017728DE74E}"/>
              </a:ext>
            </a:extLst>
          </p:cNvPr>
          <p:cNvSpPr/>
          <p:nvPr/>
        </p:nvSpPr>
        <p:spPr>
          <a:xfrm rot="16200000">
            <a:off x="939788" y="2825400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1839422C-DF84-C44D-6668-C67524DDAF08}"/>
              </a:ext>
            </a:extLst>
          </p:cNvPr>
          <p:cNvSpPr txBox="1"/>
          <p:nvPr/>
        </p:nvSpPr>
        <p:spPr>
          <a:xfrm>
            <a:off x="1515035" y="6501013"/>
            <a:ext cx="150607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Página inicial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60965755-BBA9-C0FB-A523-9F0E1EC04651}"/>
              </a:ext>
            </a:extLst>
          </p:cNvPr>
          <p:cNvSpPr txBox="1"/>
          <p:nvPr/>
        </p:nvSpPr>
        <p:spPr>
          <a:xfrm>
            <a:off x="2959827" y="6501013"/>
            <a:ext cx="20798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Participação Social </a:t>
            </a:r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D81FF1B0-3998-70E3-C6E7-36E07359B38C}"/>
              </a:ext>
            </a:extLst>
          </p:cNvPr>
          <p:cNvSpPr/>
          <p:nvPr/>
        </p:nvSpPr>
        <p:spPr>
          <a:xfrm>
            <a:off x="5134846" y="6305079"/>
            <a:ext cx="3704354" cy="293448"/>
          </a:xfrm>
          <a:prstGeom prst="roundRect">
            <a:avLst/>
          </a:prstGeom>
          <a:solidFill>
            <a:srgbClr val="4C65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Eventos e Promoção da Cidadania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FE16AE56-5D26-03C3-2573-E9CB31CD7EF5}"/>
              </a:ext>
            </a:extLst>
          </p:cNvPr>
          <p:cNvSpPr txBox="1"/>
          <p:nvPr/>
        </p:nvSpPr>
        <p:spPr>
          <a:xfrm>
            <a:off x="1841470" y="1494883"/>
            <a:ext cx="6096000" cy="22615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4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Tema do Evento </a:t>
            </a:r>
          </a:p>
          <a:p>
            <a:pPr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Local (endereço ou link da plataforma) </a:t>
            </a:r>
          </a:p>
          <a:p>
            <a:pPr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Data e horário </a:t>
            </a:r>
          </a:p>
          <a:p>
            <a:pPr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Contatos para informação (telefone, e-mail, site, etc.) </a:t>
            </a:r>
          </a:p>
          <a:p>
            <a:pPr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Indicação de documentos e materiais pertinentes </a:t>
            </a:r>
          </a:p>
          <a:p>
            <a:pPr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Participação remota (incluir link) 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F8CAFB3F-64AC-AD64-CCB6-B7C96C8C123D}"/>
              </a:ext>
            </a:extLst>
          </p:cNvPr>
          <p:cNvSpPr txBox="1"/>
          <p:nvPr/>
        </p:nvSpPr>
        <p:spPr>
          <a:xfrm>
            <a:off x="1841470" y="1104609"/>
            <a:ext cx="6096000" cy="364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lnSpc>
                <a:spcPts val="2250"/>
              </a:lnSpc>
            </a:pPr>
            <a:r>
              <a:rPr lang="pt-BR" sz="18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Devem ser disponibilizadas as seguintes informações: 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3856A668-34CA-188B-3EC6-B2A7EBFCF70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5435" y="4116034"/>
            <a:ext cx="3521128" cy="1491589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CaixaDeTexto 21">
            <a:extLst>
              <a:ext uri="{FF2B5EF4-FFF2-40B4-BE49-F238E27FC236}">
                <a16:creationId xmlns:a16="http://schemas.microsoft.com/office/drawing/2014/main" id="{9981E1D8-9961-099D-723F-79D6B85092AD}"/>
              </a:ext>
            </a:extLst>
          </p:cNvPr>
          <p:cNvSpPr txBox="1"/>
          <p:nvPr/>
        </p:nvSpPr>
        <p:spPr>
          <a:xfrm>
            <a:off x="4632122" y="5640398"/>
            <a:ext cx="292775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b="0" i="0" dirty="0">
                <a:solidFill>
                  <a:srgbClr val="767171"/>
                </a:solidFill>
                <a:effectLst/>
                <a:latin typeface="Century Gothic" panose="020B0502020202020204" pitchFamily="34" charset="0"/>
              </a:rPr>
              <a:t>Secretaria Municipal de Educação </a:t>
            </a:r>
            <a:endParaRPr lang="pt-BR" sz="12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42210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870781B-CA56-4DA9-D58F-D2360650A3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B3C22291-B8CA-2775-B230-74C3DCE5D030}"/>
              </a:ext>
            </a:extLst>
          </p:cNvPr>
          <p:cNvSpPr txBox="1"/>
          <p:nvPr/>
        </p:nvSpPr>
        <p:spPr>
          <a:xfrm>
            <a:off x="1769753" y="339491"/>
            <a:ext cx="389594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000" b="1" dirty="0">
                <a:solidFill>
                  <a:schemeClr val="tx2"/>
                </a:solidFill>
              </a:rPr>
              <a:t>Evento Realizado</a:t>
            </a: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26C82F6F-804A-09C7-C1D4-DC2E3AC5D4AD}"/>
              </a:ext>
            </a:extLst>
          </p:cNvPr>
          <p:cNvGraphicFramePr/>
          <p:nvPr/>
        </p:nvGraphicFramePr>
        <p:xfrm>
          <a:off x="7009129" y="1115920"/>
          <a:ext cx="5093436" cy="2987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tângulo 2">
            <a:extLst>
              <a:ext uri="{FF2B5EF4-FFF2-40B4-BE49-F238E27FC236}">
                <a16:creationId xmlns:a16="http://schemas.microsoft.com/office/drawing/2014/main" id="{18B3D6ED-85DE-892B-2C1B-1C9165C1CC74}"/>
              </a:ext>
            </a:extLst>
          </p:cNvPr>
          <p:cNvSpPr/>
          <p:nvPr/>
        </p:nvSpPr>
        <p:spPr>
          <a:xfrm>
            <a:off x="0" y="0"/>
            <a:ext cx="1328462" cy="6654902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EC2AC888-0126-2AE1-1608-67747CFEE1BC}"/>
              </a:ext>
            </a:extLst>
          </p:cNvPr>
          <p:cNvSpPr/>
          <p:nvPr/>
        </p:nvSpPr>
        <p:spPr>
          <a:xfrm>
            <a:off x="0" y="6451804"/>
            <a:ext cx="10810875" cy="406196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Gráfico 6" descr="Documento">
            <a:extLst>
              <a:ext uri="{FF2B5EF4-FFF2-40B4-BE49-F238E27FC236}">
                <a16:creationId xmlns:a16="http://schemas.microsoft.com/office/drawing/2014/main" id="{93A1EF5C-DD35-9B26-88DA-FE8413F4994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2384" y="1410615"/>
            <a:ext cx="623694" cy="623694"/>
          </a:xfrm>
          <a:prstGeom prst="rect">
            <a:avLst/>
          </a:prstGeom>
        </p:spPr>
      </p:pic>
      <p:pic>
        <p:nvPicPr>
          <p:cNvPr id="9" name="Gráfico 8" descr="Calendário diário">
            <a:extLst>
              <a:ext uri="{FF2B5EF4-FFF2-40B4-BE49-F238E27FC236}">
                <a16:creationId xmlns:a16="http://schemas.microsoft.com/office/drawing/2014/main" id="{96DF07A2-7339-BE81-3154-6CB4EAF7FEC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93477" y="2625642"/>
            <a:ext cx="731825" cy="701809"/>
          </a:xfrm>
          <a:prstGeom prst="rect">
            <a:avLst/>
          </a:prstGeom>
        </p:spPr>
      </p:pic>
      <p:pic>
        <p:nvPicPr>
          <p:cNvPr id="10" name="Gráfico 9" descr="Virar calendário">
            <a:extLst>
              <a:ext uri="{FF2B5EF4-FFF2-40B4-BE49-F238E27FC236}">
                <a16:creationId xmlns:a16="http://schemas.microsoft.com/office/drawing/2014/main" id="{FE526B6D-0C15-D6C2-951C-19F24E7BE9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00576" y="3760782"/>
            <a:ext cx="731825" cy="792683"/>
          </a:xfrm>
          <a:prstGeom prst="rect">
            <a:avLst/>
          </a:prstGeom>
        </p:spPr>
      </p:pic>
      <p:pic>
        <p:nvPicPr>
          <p:cNvPr id="11" name="Gráfico 10" descr="Fechar">
            <a:extLst>
              <a:ext uri="{FF2B5EF4-FFF2-40B4-BE49-F238E27FC236}">
                <a16:creationId xmlns:a16="http://schemas.microsoft.com/office/drawing/2014/main" id="{E070D7E5-0331-7CE7-5A76-0E9675C55B4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00576" y="4987900"/>
            <a:ext cx="670966" cy="670966"/>
          </a:xfrm>
          <a:prstGeom prst="rect">
            <a:avLst/>
          </a:prstGeom>
        </p:spPr>
      </p:pic>
      <p:sp>
        <p:nvSpPr>
          <p:cNvPr id="12" name="Triângulo isósceles 11">
            <a:extLst>
              <a:ext uri="{FF2B5EF4-FFF2-40B4-BE49-F238E27FC236}">
                <a16:creationId xmlns:a16="http://schemas.microsoft.com/office/drawing/2014/main" id="{319E94A4-731A-3EA4-3585-20D7D2DF9B85}"/>
              </a:ext>
            </a:extLst>
          </p:cNvPr>
          <p:cNvSpPr/>
          <p:nvPr/>
        </p:nvSpPr>
        <p:spPr>
          <a:xfrm rot="16200000">
            <a:off x="956822" y="4005978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5218FEE0-465D-903C-DA0C-8B542F8DA10B}"/>
              </a:ext>
            </a:extLst>
          </p:cNvPr>
          <p:cNvSpPr txBox="1"/>
          <p:nvPr/>
        </p:nvSpPr>
        <p:spPr>
          <a:xfrm>
            <a:off x="1515035" y="6501013"/>
            <a:ext cx="150607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Página inicial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5EDACCC2-83DE-909C-DA12-D5D5C3251DF1}"/>
              </a:ext>
            </a:extLst>
          </p:cNvPr>
          <p:cNvSpPr txBox="1"/>
          <p:nvPr/>
        </p:nvSpPr>
        <p:spPr>
          <a:xfrm>
            <a:off x="2959827" y="6501013"/>
            <a:ext cx="20798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Participação Social </a:t>
            </a:r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5667A507-0D07-C103-DFF9-A80FF6968256}"/>
              </a:ext>
            </a:extLst>
          </p:cNvPr>
          <p:cNvSpPr/>
          <p:nvPr/>
        </p:nvSpPr>
        <p:spPr>
          <a:xfrm>
            <a:off x="5134846" y="6305079"/>
            <a:ext cx="3704354" cy="293448"/>
          </a:xfrm>
          <a:prstGeom prst="roundRect">
            <a:avLst/>
          </a:prstGeom>
          <a:solidFill>
            <a:srgbClr val="4C65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Eventos e Promoção da Cidadania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D1C6B272-E116-13E2-F962-71BB4631FAB6}"/>
              </a:ext>
            </a:extLst>
          </p:cNvPr>
          <p:cNvSpPr txBox="1"/>
          <p:nvPr/>
        </p:nvSpPr>
        <p:spPr>
          <a:xfrm>
            <a:off x="1841470" y="1511354"/>
            <a:ext cx="6096000" cy="15228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Nome do evento; </a:t>
            </a:r>
          </a:p>
          <a:p>
            <a:pPr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Local de realização; </a:t>
            </a:r>
          </a:p>
          <a:p>
            <a:pPr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Data de realização; </a:t>
            </a:r>
          </a:p>
          <a:p>
            <a:pPr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rgbClr val="000000"/>
                </a:solidFill>
                <a:latin typeface="Century Gothic" panose="020B0502020202020204" pitchFamily="34" charset="0"/>
              </a:rPr>
              <a:t>Resultados/Relatório final (opcional). 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5A968C2D-4481-162C-5AEE-640D937A08E8}"/>
              </a:ext>
            </a:extLst>
          </p:cNvPr>
          <p:cNvSpPr txBox="1"/>
          <p:nvPr/>
        </p:nvSpPr>
        <p:spPr>
          <a:xfrm>
            <a:off x="1769753" y="1104687"/>
            <a:ext cx="6096000" cy="3647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 fontAlgn="base">
              <a:lnSpc>
                <a:spcPts val="2250"/>
              </a:lnSpc>
            </a:pPr>
            <a:r>
              <a:rPr lang="pt-BR" sz="18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Devem ser disponibilizadas as seguintes informações: </a:t>
            </a: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97EFBDF3-D3D2-1737-850C-BDA6E1DF5173}"/>
              </a:ext>
            </a:extLst>
          </p:cNvPr>
          <p:cNvSpPr txBox="1"/>
          <p:nvPr/>
        </p:nvSpPr>
        <p:spPr>
          <a:xfrm>
            <a:off x="4632121" y="5241429"/>
            <a:ext cx="292775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dirty="0">
                <a:solidFill>
                  <a:srgbClr val="767171"/>
                </a:solidFill>
                <a:latin typeface="Century Gothic" panose="020B0502020202020204" pitchFamily="34" charset="0"/>
              </a:rPr>
              <a:t>Controladoria Geral do Município</a:t>
            </a:r>
            <a:r>
              <a:rPr lang="pt-BR" sz="1200" b="0" i="0" dirty="0">
                <a:solidFill>
                  <a:srgbClr val="767171"/>
                </a:solidFill>
                <a:effectLst/>
                <a:latin typeface="Century Gothic" panose="020B0502020202020204" pitchFamily="34" charset="0"/>
              </a:rPr>
              <a:t> </a:t>
            </a:r>
            <a:endParaRPr lang="pt-BR" sz="1200" dirty="0">
              <a:latin typeface="Century Gothic" panose="020B0502020202020204" pitchFamily="34" charset="0"/>
            </a:endParaRPr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8DD29D9E-A883-B72B-AFA8-F82B08DE72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1653" y="3582498"/>
            <a:ext cx="6748690" cy="157300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833201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D432EB-10B2-4D2D-EE47-678FDDC56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aixaDeTexto 7">
            <a:extLst>
              <a:ext uri="{FF2B5EF4-FFF2-40B4-BE49-F238E27FC236}">
                <a16:creationId xmlns:a16="http://schemas.microsoft.com/office/drawing/2014/main" id="{58E94F38-F6B1-8A16-E8F9-9A9305DED8C5}"/>
              </a:ext>
            </a:extLst>
          </p:cNvPr>
          <p:cNvSpPr txBox="1"/>
          <p:nvPr/>
        </p:nvSpPr>
        <p:spPr>
          <a:xfrm>
            <a:off x="1653212" y="434481"/>
            <a:ext cx="770059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4000" b="1">
                <a:solidFill>
                  <a:schemeClr val="tx2"/>
                </a:solidFill>
              </a:rPr>
              <a:t>Eventos e Promoção da Cidadania </a:t>
            </a:r>
            <a:endParaRPr lang="pt-BR" sz="4000" b="1" dirty="0">
              <a:solidFill>
                <a:schemeClr val="tx2"/>
              </a:solidFill>
            </a:endParaRPr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83B0996F-8F67-73E3-B9B4-3DCEA210D564}"/>
              </a:ext>
            </a:extLst>
          </p:cNvPr>
          <p:cNvGraphicFramePr/>
          <p:nvPr/>
        </p:nvGraphicFramePr>
        <p:xfrm>
          <a:off x="7009129" y="1115920"/>
          <a:ext cx="5093436" cy="2987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Retângulo 2">
            <a:extLst>
              <a:ext uri="{FF2B5EF4-FFF2-40B4-BE49-F238E27FC236}">
                <a16:creationId xmlns:a16="http://schemas.microsoft.com/office/drawing/2014/main" id="{D737EFB7-DC59-B8FB-FBCB-B43546F9C6D5}"/>
              </a:ext>
            </a:extLst>
          </p:cNvPr>
          <p:cNvSpPr/>
          <p:nvPr/>
        </p:nvSpPr>
        <p:spPr>
          <a:xfrm>
            <a:off x="0" y="0"/>
            <a:ext cx="1328462" cy="6654902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F2661C0D-9108-BE55-647E-CBF0E7522D55}"/>
              </a:ext>
            </a:extLst>
          </p:cNvPr>
          <p:cNvSpPr/>
          <p:nvPr/>
        </p:nvSpPr>
        <p:spPr>
          <a:xfrm>
            <a:off x="0" y="6451804"/>
            <a:ext cx="10810875" cy="406196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7" name="Gráfico 6" descr="Documento">
            <a:extLst>
              <a:ext uri="{FF2B5EF4-FFF2-40B4-BE49-F238E27FC236}">
                <a16:creationId xmlns:a16="http://schemas.microsoft.com/office/drawing/2014/main" id="{F61BE592-5E85-BB9E-7902-FC8F2D12D9D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52384" y="1410615"/>
            <a:ext cx="623694" cy="623694"/>
          </a:xfrm>
          <a:prstGeom prst="rect">
            <a:avLst/>
          </a:prstGeom>
        </p:spPr>
      </p:pic>
      <p:pic>
        <p:nvPicPr>
          <p:cNvPr id="9" name="Gráfico 8" descr="Calendário diário">
            <a:extLst>
              <a:ext uri="{FF2B5EF4-FFF2-40B4-BE49-F238E27FC236}">
                <a16:creationId xmlns:a16="http://schemas.microsoft.com/office/drawing/2014/main" id="{4EF0BB53-F71B-B211-5691-01B5D54C699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93477" y="2625642"/>
            <a:ext cx="731825" cy="701809"/>
          </a:xfrm>
          <a:prstGeom prst="rect">
            <a:avLst/>
          </a:prstGeom>
        </p:spPr>
      </p:pic>
      <p:pic>
        <p:nvPicPr>
          <p:cNvPr id="10" name="Gráfico 9" descr="Virar calendário">
            <a:extLst>
              <a:ext uri="{FF2B5EF4-FFF2-40B4-BE49-F238E27FC236}">
                <a16:creationId xmlns:a16="http://schemas.microsoft.com/office/drawing/2014/main" id="{BAE9EF71-4F83-0480-C3BB-4B0D800C49D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00576" y="3760782"/>
            <a:ext cx="731825" cy="792683"/>
          </a:xfrm>
          <a:prstGeom prst="rect">
            <a:avLst/>
          </a:prstGeom>
        </p:spPr>
      </p:pic>
      <p:pic>
        <p:nvPicPr>
          <p:cNvPr id="11" name="Gráfico 10" descr="Fechar">
            <a:extLst>
              <a:ext uri="{FF2B5EF4-FFF2-40B4-BE49-F238E27FC236}">
                <a16:creationId xmlns:a16="http://schemas.microsoft.com/office/drawing/2014/main" id="{6D3BE9CF-5097-4B5B-DBD1-1C293DBED9D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00576" y="4987900"/>
            <a:ext cx="670966" cy="670966"/>
          </a:xfrm>
          <a:prstGeom prst="rect">
            <a:avLst/>
          </a:prstGeom>
        </p:spPr>
      </p:pic>
      <p:sp>
        <p:nvSpPr>
          <p:cNvPr id="12" name="Triângulo isósceles 11">
            <a:extLst>
              <a:ext uri="{FF2B5EF4-FFF2-40B4-BE49-F238E27FC236}">
                <a16:creationId xmlns:a16="http://schemas.microsoft.com/office/drawing/2014/main" id="{BFBA49C3-C3D8-3A12-10D1-2039F63E6866}"/>
              </a:ext>
            </a:extLst>
          </p:cNvPr>
          <p:cNvSpPr/>
          <p:nvPr/>
        </p:nvSpPr>
        <p:spPr>
          <a:xfrm rot="16200000">
            <a:off x="932621" y="5149902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0BBA7F34-812B-BD8D-3DFA-551BA2D4B40F}"/>
              </a:ext>
            </a:extLst>
          </p:cNvPr>
          <p:cNvSpPr txBox="1"/>
          <p:nvPr/>
        </p:nvSpPr>
        <p:spPr>
          <a:xfrm>
            <a:off x="1515035" y="6501013"/>
            <a:ext cx="150607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Página inicial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8CDDF195-DDBF-18BA-6815-A84E60502FDB}"/>
              </a:ext>
            </a:extLst>
          </p:cNvPr>
          <p:cNvSpPr txBox="1"/>
          <p:nvPr/>
        </p:nvSpPr>
        <p:spPr>
          <a:xfrm>
            <a:off x="2959827" y="6501013"/>
            <a:ext cx="207981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Participação Social </a:t>
            </a:r>
          </a:p>
        </p:txBody>
      </p:sp>
      <p:sp>
        <p:nvSpPr>
          <p:cNvPr id="17" name="Retângulo: Cantos Arredondados 16">
            <a:extLst>
              <a:ext uri="{FF2B5EF4-FFF2-40B4-BE49-F238E27FC236}">
                <a16:creationId xmlns:a16="http://schemas.microsoft.com/office/drawing/2014/main" id="{A794CA28-7446-388D-FAC0-61A76DA6707C}"/>
              </a:ext>
            </a:extLst>
          </p:cNvPr>
          <p:cNvSpPr/>
          <p:nvPr/>
        </p:nvSpPr>
        <p:spPr>
          <a:xfrm>
            <a:off x="5134846" y="6305079"/>
            <a:ext cx="3704354" cy="293448"/>
          </a:xfrm>
          <a:prstGeom prst="roundRect">
            <a:avLst/>
          </a:prstGeom>
          <a:solidFill>
            <a:srgbClr val="4C65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Eventos e Promoção da Cidadania</a:t>
            </a: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931E08B8-66F6-1C4C-685F-FD730E0D92F8}"/>
              </a:ext>
            </a:extLst>
          </p:cNvPr>
          <p:cNvSpPr txBox="1"/>
          <p:nvPr/>
        </p:nvSpPr>
        <p:spPr>
          <a:xfrm>
            <a:off x="2139931" y="1434332"/>
            <a:ext cx="7912129" cy="3589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ts val="2250"/>
              </a:lnSpc>
            </a:pPr>
            <a:r>
              <a:rPr lang="pt-BR" sz="1600" dirty="0">
                <a:latin typeface="Century Gothic" panose="020B0502020202020204" pitchFamily="34" charset="0"/>
              </a:rPr>
              <a:t>Caso o órgão </a:t>
            </a:r>
            <a:r>
              <a:rPr lang="pt-BR" sz="1600" b="1" dirty="0">
                <a:latin typeface="Century Gothic" panose="020B0502020202020204" pitchFamily="34" charset="0"/>
              </a:rPr>
              <a:t>NÃO</a:t>
            </a:r>
            <a:r>
              <a:rPr lang="pt-BR" sz="1600" dirty="0">
                <a:latin typeface="Century Gothic" panose="020B0502020202020204" pitchFamily="34" charset="0"/>
              </a:rPr>
              <a:t> possua evento agendado, publicar a seguinte frase: </a:t>
            </a:r>
            <a:endParaRPr lang="pt-BR" sz="1600" b="0" i="0" dirty="0">
              <a:solidFill>
                <a:srgbClr val="000000"/>
              </a:solidFill>
              <a:effectLst/>
              <a:latin typeface="Century Gothic" panose="020B0502020202020204" pitchFamily="34" charset="0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E21A9210-5ABF-1CF0-65F4-0A20A4857CE5}"/>
              </a:ext>
            </a:extLst>
          </p:cNvPr>
          <p:cNvSpPr txBox="1"/>
          <p:nvPr/>
        </p:nvSpPr>
        <p:spPr>
          <a:xfrm>
            <a:off x="4632121" y="5241429"/>
            <a:ext cx="2927753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b="0" i="0" dirty="0">
                <a:solidFill>
                  <a:srgbClr val="767171"/>
                </a:solidFill>
                <a:effectLst/>
                <a:latin typeface="Century Gothic" panose="020B0502020202020204" pitchFamily="34" charset="0"/>
              </a:rPr>
              <a:t> </a:t>
            </a:r>
            <a:endParaRPr lang="pt-BR" sz="1200" dirty="0">
              <a:latin typeface="Century Gothic" panose="020B050202020202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EDC5D9FA-8E1C-F92C-9263-17ECFA70B0B2}"/>
              </a:ext>
            </a:extLst>
          </p:cNvPr>
          <p:cNvSpPr txBox="1"/>
          <p:nvPr/>
        </p:nvSpPr>
        <p:spPr>
          <a:xfrm>
            <a:off x="4632121" y="1971765"/>
            <a:ext cx="286368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“Não há evento agendado.”</a:t>
            </a:r>
            <a:r>
              <a:rPr lang="pt-BR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endParaRPr lang="pt-BR" dirty="0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F8A42B45-0179-979C-E7B6-A833DF657B6E}"/>
              </a:ext>
            </a:extLst>
          </p:cNvPr>
          <p:cNvSpPr txBox="1"/>
          <p:nvPr/>
        </p:nvSpPr>
        <p:spPr>
          <a:xfrm>
            <a:off x="2278347" y="3760782"/>
            <a:ext cx="7340782" cy="3590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>
              <a:lnSpc>
                <a:spcPts val="2250"/>
              </a:lnSpc>
            </a:pPr>
            <a:r>
              <a:rPr lang="pt-BR" sz="1600" dirty="0">
                <a:latin typeface="Century Gothic" panose="020B0502020202020204" pitchFamily="34" charset="0"/>
              </a:rPr>
              <a:t>Caso o órgão </a:t>
            </a:r>
            <a:r>
              <a:rPr lang="pt-BR" sz="1600" b="1" dirty="0">
                <a:latin typeface="Century Gothic" panose="020B0502020202020204" pitchFamily="34" charset="0"/>
              </a:rPr>
              <a:t>NÃO</a:t>
            </a:r>
            <a:r>
              <a:rPr lang="pt-BR" sz="1600" dirty="0">
                <a:latin typeface="Century Gothic" panose="020B0502020202020204" pitchFamily="34" charset="0"/>
              </a:rPr>
              <a:t> possua evento realizado, publicar a seguinte frase: 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8A8986AA-AF8C-DFCD-7357-C5E08D06CAFE}"/>
              </a:ext>
            </a:extLst>
          </p:cNvPr>
          <p:cNvSpPr txBox="1"/>
          <p:nvPr/>
        </p:nvSpPr>
        <p:spPr>
          <a:xfrm>
            <a:off x="4696185" y="4222753"/>
            <a:ext cx="27996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“Não há evento realizado.”</a:t>
            </a:r>
            <a:r>
              <a:rPr lang="pt-BR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endParaRPr lang="pt-BR" dirty="0"/>
          </a:p>
        </p:txBody>
      </p:sp>
      <p:pic>
        <p:nvPicPr>
          <p:cNvPr id="26" name="Imagem 25">
            <a:extLst>
              <a:ext uri="{FF2B5EF4-FFF2-40B4-BE49-F238E27FC236}">
                <a16:creationId xmlns:a16="http://schemas.microsoft.com/office/drawing/2014/main" id="{B2E279A2-492B-E2E5-B959-4B27B57395E6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730188" y="2508186"/>
            <a:ext cx="8321873" cy="78115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8" name="Imagem 27">
            <a:extLst>
              <a:ext uri="{FF2B5EF4-FFF2-40B4-BE49-F238E27FC236}">
                <a16:creationId xmlns:a16="http://schemas.microsoft.com/office/drawing/2014/main" id="{C681672A-618B-4655-1F01-3FCCBC4E5207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730188" y="4745556"/>
            <a:ext cx="8321873" cy="85737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06909446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0C4EEFF-20EB-B200-9CF2-462F4B65D9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58AA96FC-3D62-BCA3-9E8E-EF1B399D9E77}"/>
              </a:ext>
            </a:extLst>
          </p:cNvPr>
          <p:cNvSpPr txBox="1"/>
          <p:nvPr/>
        </p:nvSpPr>
        <p:spPr>
          <a:xfrm>
            <a:off x="346240" y="361587"/>
            <a:ext cx="99982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chemeClr val="tx2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Layout Padrão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684E145E-EC25-9EC1-2902-7D68A8CFCB96}"/>
              </a:ext>
            </a:extLst>
          </p:cNvPr>
          <p:cNvSpPr txBox="1"/>
          <p:nvPr/>
        </p:nvSpPr>
        <p:spPr>
          <a:xfrm>
            <a:off x="751165" y="1115265"/>
            <a:ext cx="775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Conteúdo dos botões:</a:t>
            </a:r>
            <a:endParaRPr lang="pt-B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C59E8D5C-6A78-A1EB-6929-1D9E0E291EC1}"/>
              </a:ext>
            </a:extLst>
          </p:cNvPr>
          <p:cNvSpPr txBox="1"/>
          <p:nvPr/>
        </p:nvSpPr>
        <p:spPr>
          <a:xfrm>
            <a:off x="6773778" y="3050942"/>
            <a:ext cx="23702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>
                <a:solidFill>
                  <a:schemeClr val="bg1"/>
                </a:solidFill>
              </a:rPr>
              <a:t>imagem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3065BA41-9847-E645-6B18-926FFAD3AE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5697" y="2069970"/>
            <a:ext cx="8259328" cy="2857899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EDFB913A-6BF4-CD66-063B-A341B459EE73}"/>
              </a:ext>
            </a:extLst>
          </p:cNvPr>
          <p:cNvSpPr/>
          <p:nvPr/>
        </p:nvSpPr>
        <p:spPr>
          <a:xfrm>
            <a:off x="1215697" y="1823141"/>
            <a:ext cx="8259996" cy="49365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Sinal de Multiplicação 6">
            <a:extLst>
              <a:ext uri="{FF2B5EF4-FFF2-40B4-BE49-F238E27FC236}">
                <a16:creationId xmlns:a16="http://schemas.microsoft.com/office/drawing/2014/main" id="{B5588880-F1A4-5519-3314-CBB7BB3FF25E}"/>
              </a:ext>
            </a:extLst>
          </p:cNvPr>
          <p:cNvSpPr/>
          <p:nvPr/>
        </p:nvSpPr>
        <p:spPr>
          <a:xfrm>
            <a:off x="1327988" y="1874893"/>
            <a:ext cx="353030" cy="338544"/>
          </a:xfrm>
          <a:prstGeom prst="mathMultiply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n w="3175">
                <a:solidFill>
                  <a:schemeClr val="tx1"/>
                </a:solidFill>
              </a:ln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0721A4E7-1AEF-EEB7-1FE6-7A6751A77E6C}"/>
              </a:ext>
            </a:extLst>
          </p:cNvPr>
          <p:cNvSpPr/>
          <p:nvPr/>
        </p:nvSpPr>
        <p:spPr>
          <a:xfrm>
            <a:off x="1709708" y="1917940"/>
            <a:ext cx="260736" cy="22085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C35DBB3E-551F-0B18-5885-83C811EC7735}"/>
              </a:ext>
            </a:extLst>
          </p:cNvPr>
          <p:cNvSpPr/>
          <p:nvPr/>
        </p:nvSpPr>
        <p:spPr>
          <a:xfrm>
            <a:off x="1755659" y="1971345"/>
            <a:ext cx="278675" cy="1972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11" name="Sinal de Subtração 10">
            <a:extLst>
              <a:ext uri="{FF2B5EF4-FFF2-40B4-BE49-F238E27FC236}">
                <a16:creationId xmlns:a16="http://schemas.microsoft.com/office/drawing/2014/main" id="{F447286F-728A-76C4-BDB9-309204FED0BD}"/>
              </a:ext>
            </a:extLst>
          </p:cNvPr>
          <p:cNvSpPr/>
          <p:nvPr/>
        </p:nvSpPr>
        <p:spPr>
          <a:xfrm>
            <a:off x="2161901" y="1953534"/>
            <a:ext cx="357051" cy="232871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2816148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A7FC57-5996-6E31-9FC9-D802C59C22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EB732EC8-900A-0BF9-AE4A-2E6567867BCB}"/>
              </a:ext>
            </a:extLst>
          </p:cNvPr>
          <p:cNvSpPr txBox="1"/>
          <p:nvPr/>
        </p:nvSpPr>
        <p:spPr>
          <a:xfrm>
            <a:off x="346240" y="361587"/>
            <a:ext cx="999824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chemeClr val="tx2"/>
                </a:solidFill>
                <a:latin typeface="Century Gothic" panose="020B05020202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Layout Padrão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47D56044-4E92-A001-37CC-EFF1B95CDAB9}"/>
              </a:ext>
            </a:extLst>
          </p:cNvPr>
          <p:cNvSpPr txBox="1"/>
          <p:nvPr/>
        </p:nvSpPr>
        <p:spPr>
          <a:xfrm>
            <a:off x="751165" y="1115265"/>
            <a:ext cx="775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Conteúdo dos botões:</a:t>
            </a:r>
            <a:endParaRPr lang="pt-BR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EDF74DAD-DBAB-1759-EC68-46D560AF9EB1}"/>
              </a:ext>
            </a:extLst>
          </p:cNvPr>
          <p:cNvSpPr txBox="1"/>
          <p:nvPr/>
        </p:nvSpPr>
        <p:spPr>
          <a:xfrm>
            <a:off x="6773778" y="3050942"/>
            <a:ext cx="237022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>
                <a:solidFill>
                  <a:schemeClr val="bg1"/>
                </a:solidFill>
              </a:rPr>
              <a:t>imagem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7D4B0005-DB85-5EB4-41A5-D256682A40F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-8"/>
          <a:stretch>
            <a:fillRect/>
          </a:stretch>
        </p:blipFill>
        <p:spPr>
          <a:xfrm>
            <a:off x="1215697" y="2238265"/>
            <a:ext cx="8259997" cy="2857899"/>
          </a:xfrm>
          <a:prstGeom prst="rect">
            <a:avLst/>
          </a:prstGeom>
        </p:spPr>
      </p:pic>
      <p:sp>
        <p:nvSpPr>
          <p:cNvPr id="4" name="Retângulo 3">
            <a:extLst>
              <a:ext uri="{FF2B5EF4-FFF2-40B4-BE49-F238E27FC236}">
                <a16:creationId xmlns:a16="http://schemas.microsoft.com/office/drawing/2014/main" id="{65D5CC48-66C6-D8AB-94C4-8A799C433521}"/>
              </a:ext>
            </a:extLst>
          </p:cNvPr>
          <p:cNvSpPr/>
          <p:nvPr/>
        </p:nvSpPr>
        <p:spPr>
          <a:xfrm>
            <a:off x="1215697" y="1823141"/>
            <a:ext cx="8259996" cy="49365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Sinal de Multiplicação 6">
            <a:extLst>
              <a:ext uri="{FF2B5EF4-FFF2-40B4-BE49-F238E27FC236}">
                <a16:creationId xmlns:a16="http://schemas.microsoft.com/office/drawing/2014/main" id="{C5FF3E52-C938-2682-7751-81F031DA54CA}"/>
              </a:ext>
            </a:extLst>
          </p:cNvPr>
          <p:cNvSpPr/>
          <p:nvPr/>
        </p:nvSpPr>
        <p:spPr>
          <a:xfrm>
            <a:off x="1327988" y="1874893"/>
            <a:ext cx="353030" cy="338544"/>
          </a:xfrm>
          <a:prstGeom prst="mathMultiply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ln w="3175">
                <a:solidFill>
                  <a:schemeClr val="tx1"/>
                </a:solidFill>
              </a:ln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DD9095A4-56FE-252F-C0B2-CC6A552C706F}"/>
              </a:ext>
            </a:extLst>
          </p:cNvPr>
          <p:cNvSpPr/>
          <p:nvPr/>
        </p:nvSpPr>
        <p:spPr>
          <a:xfrm>
            <a:off x="1760380" y="1933737"/>
            <a:ext cx="260736" cy="220855"/>
          </a:xfrm>
          <a:prstGeom prst="rect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34AAA12A-70DC-DBC8-A138-9378DA37B4D3}"/>
              </a:ext>
            </a:extLst>
          </p:cNvPr>
          <p:cNvSpPr/>
          <p:nvPr/>
        </p:nvSpPr>
        <p:spPr>
          <a:xfrm>
            <a:off x="1821803" y="1986765"/>
            <a:ext cx="278675" cy="1972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bg1"/>
              </a:solidFill>
            </a:endParaRPr>
          </a:p>
        </p:txBody>
      </p:sp>
      <p:sp>
        <p:nvSpPr>
          <p:cNvPr id="11" name="Sinal de Subtração 10">
            <a:extLst>
              <a:ext uri="{FF2B5EF4-FFF2-40B4-BE49-F238E27FC236}">
                <a16:creationId xmlns:a16="http://schemas.microsoft.com/office/drawing/2014/main" id="{F1FAA5F3-4086-00C5-BF20-41869F28098A}"/>
              </a:ext>
            </a:extLst>
          </p:cNvPr>
          <p:cNvSpPr/>
          <p:nvPr/>
        </p:nvSpPr>
        <p:spPr>
          <a:xfrm>
            <a:off x="2161901" y="1953534"/>
            <a:ext cx="357051" cy="232871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Círculo: Vazio 11">
            <a:extLst>
              <a:ext uri="{FF2B5EF4-FFF2-40B4-BE49-F238E27FC236}">
                <a16:creationId xmlns:a16="http://schemas.microsoft.com/office/drawing/2014/main" id="{F77BF85A-906D-F9FD-2AEA-746FF9D656F1}"/>
              </a:ext>
            </a:extLst>
          </p:cNvPr>
          <p:cNvSpPr/>
          <p:nvPr/>
        </p:nvSpPr>
        <p:spPr>
          <a:xfrm>
            <a:off x="-5753852" y="-9257777"/>
            <a:ext cx="27425482" cy="27095115"/>
          </a:xfrm>
          <a:prstGeom prst="donut">
            <a:avLst>
              <a:gd name="adj" fmla="val 45694"/>
            </a:avLst>
          </a:prstGeom>
          <a:solidFill>
            <a:schemeClr val="tx1">
              <a:alpha val="50000"/>
            </a:schemeClr>
          </a:solidFill>
          <a:ln>
            <a:noFill/>
          </a:ln>
          <a:effectLst>
            <a:outerShdw blurRad="50800" dist="50800" dir="5400000" algn="ctr" rotWithShape="0">
              <a:srgbClr val="000000">
                <a:alpha val="50000"/>
              </a:srgb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43221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CA8BB0-3237-D494-19C2-50DF487056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49734473-2344-E2FA-D891-139A76CFB2F4}"/>
              </a:ext>
            </a:extLst>
          </p:cNvPr>
          <p:cNvSpPr txBox="1"/>
          <p:nvPr/>
        </p:nvSpPr>
        <p:spPr>
          <a:xfrm>
            <a:off x="529167" y="2563264"/>
            <a:ext cx="919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/>
              <a:t>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96707A5-B004-7295-8A70-976A2D1345E5}"/>
              </a:ext>
            </a:extLst>
          </p:cNvPr>
          <p:cNvSpPr txBox="1"/>
          <p:nvPr/>
        </p:nvSpPr>
        <p:spPr>
          <a:xfrm>
            <a:off x="1718449" y="185146"/>
            <a:ext cx="41657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Fundos Públicos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7DAD4E36-4B79-3F33-EF8A-28D722AEA675}"/>
              </a:ext>
            </a:extLst>
          </p:cNvPr>
          <p:cNvSpPr txBox="1"/>
          <p:nvPr/>
        </p:nvSpPr>
        <p:spPr>
          <a:xfrm>
            <a:off x="520488" y="5359526"/>
            <a:ext cx="9457692" cy="417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ctr">
              <a:lnSpc>
                <a:spcPct val="150000"/>
              </a:lnSpc>
              <a:spcAft>
                <a:spcPts val="800"/>
              </a:spcAft>
              <a:buNone/>
            </a:pPr>
            <a:endParaRPr lang="pt-BR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87B577DE-3EA2-C1F9-D844-CBA79C7F98F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65494420"/>
              </p:ext>
            </p:extLst>
          </p:nvPr>
        </p:nvGraphicFramePr>
        <p:xfrm>
          <a:off x="6629400" y="971855"/>
          <a:ext cx="5362576" cy="2366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Retângulo 1">
            <a:extLst>
              <a:ext uri="{FF2B5EF4-FFF2-40B4-BE49-F238E27FC236}">
                <a16:creationId xmlns:a16="http://schemas.microsoft.com/office/drawing/2014/main" id="{D6D5BCBD-DF61-11BA-D2FD-40B366C5D433}"/>
              </a:ext>
            </a:extLst>
          </p:cNvPr>
          <p:cNvSpPr/>
          <p:nvPr/>
        </p:nvSpPr>
        <p:spPr>
          <a:xfrm>
            <a:off x="0" y="0"/>
            <a:ext cx="1328462" cy="6858000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7" name="Gráfico 6" descr="Lupa">
            <a:extLst>
              <a:ext uri="{FF2B5EF4-FFF2-40B4-BE49-F238E27FC236}">
                <a16:creationId xmlns:a16="http://schemas.microsoft.com/office/drawing/2014/main" id="{3808B3B4-0DAA-76D4-7B90-F9D30E67E66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79447" y="1649892"/>
            <a:ext cx="447675" cy="447675"/>
          </a:xfrm>
          <a:prstGeom prst="rect">
            <a:avLst/>
          </a:prstGeom>
        </p:spPr>
      </p:pic>
      <p:pic>
        <p:nvPicPr>
          <p:cNvPr id="9" name="Gráfico 8" descr="Documento">
            <a:extLst>
              <a:ext uri="{FF2B5EF4-FFF2-40B4-BE49-F238E27FC236}">
                <a16:creationId xmlns:a16="http://schemas.microsoft.com/office/drawing/2014/main" id="{5465930C-C98B-684C-9092-81DAFF87FE7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81886" y="2682044"/>
            <a:ext cx="642798" cy="642798"/>
          </a:xfrm>
          <a:prstGeom prst="rect">
            <a:avLst/>
          </a:prstGeom>
        </p:spPr>
      </p:pic>
      <p:pic>
        <p:nvPicPr>
          <p:cNvPr id="10" name="Gráfico 9" descr="Lista">
            <a:extLst>
              <a:ext uri="{FF2B5EF4-FFF2-40B4-BE49-F238E27FC236}">
                <a16:creationId xmlns:a16="http://schemas.microsoft.com/office/drawing/2014/main" id="{53FAC062-6963-A311-74C8-0F34303C5D8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67802" y="3967280"/>
            <a:ext cx="670966" cy="670966"/>
          </a:xfrm>
          <a:prstGeom prst="rect">
            <a:avLst/>
          </a:prstGeom>
        </p:spPr>
      </p:pic>
      <p:pic>
        <p:nvPicPr>
          <p:cNvPr id="11" name="Gráfico 10" descr="Fechar">
            <a:extLst>
              <a:ext uri="{FF2B5EF4-FFF2-40B4-BE49-F238E27FC236}">
                <a16:creationId xmlns:a16="http://schemas.microsoft.com/office/drawing/2014/main" id="{A8828B4C-864E-BC58-5E06-B9303190ED2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67802" y="5359526"/>
            <a:ext cx="670966" cy="670966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54D5241A-BC75-BBCC-CA3E-2B6E941F6C57}"/>
              </a:ext>
            </a:extLst>
          </p:cNvPr>
          <p:cNvSpPr txBox="1"/>
          <p:nvPr/>
        </p:nvSpPr>
        <p:spPr>
          <a:xfrm>
            <a:off x="1718449" y="900558"/>
            <a:ext cx="220109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Estrutura da página:</a:t>
            </a: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DFDE5E2A-FF82-BAE2-B022-D4CD2554E53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718449" y="1408522"/>
            <a:ext cx="8507012" cy="482984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9" name="Retângulo 18">
            <a:extLst>
              <a:ext uri="{FF2B5EF4-FFF2-40B4-BE49-F238E27FC236}">
                <a16:creationId xmlns:a16="http://schemas.microsoft.com/office/drawing/2014/main" id="{05F44C2B-B985-18C0-C600-3A0A374A69BE}"/>
              </a:ext>
            </a:extLst>
          </p:cNvPr>
          <p:cNvSpPr/>
          <p:nvPr/>
        </p:nvSpPr>
        <p:spPr>
          <a:xfrm>
            <a:off x="0" y="6451804"/>
            <a:ext cx="10810875" cy="406196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7317F3FC-C8EB-A71B-E606-BB9C0CDC61AB}"/>
              </a:ext>
            </a:extLst>
          </p:cNvPr>
          <p:cNvSpPr txBox="1"/>
          <p:nvPr/>
        </p:nvSpPr>
        <p:spPr>
          <a:xfrm>
            <a:off x="1381125" y="6482398"/>
            <a:ext cx="185569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Página inicial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52737457-C841-49ED-3325-23F3BD307A0D}"/>
              </a:ext>
            </a:extLst>
          </p:cNvPr>
          <p:cNvSpPr txBox="1"/>
          <p:nvPr/>
        </p:nvSpPr>
        <p:spPr>
          <a:xfrm>
            <a:off x="2818998" y="6482397"/>
            <a:ext cx="247425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Participação Social </a:t>
            </a:r>
          </a:p>
        </p:txBody>
      </p:sp>
      <p:sp>
        <p:nvSpPr>
          <p:cNvPr id="24" name="Retângulo: Cantos Arredondados 23">
            <a:extLst>
              <a:ext uri="{FF2B5EF4-FFF2-40B4-BE49-F238E27FC236}">
                <a16:creationId xmlns:a16="http://schemas.microsoft.com/office/drawing/2014/main" id="{CDAD8943-D756-088E-AD53-B45704B99F00}"/>
              </a:ext>
            </a:extLst>
          </p:cNvPr>
          <p:cNvSpPr/>
          <p:nvPr/>
        </p:nvSpPr>
        <p:spPr>
          <a:xfrm>
            <a:off x="4839011" y="6305078"/>
            <a:ext cx="1328462" cy="307776"/>
          </a:xfrm>
          <a:prstGeom prst="roundRect">
            <a:avLst/>
          </a:prstGeom>
          <a:solidFill>
            <a:srgbClr val="4C65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Fundos</a:t>
            </a:r>
          </a:p>
        </p:txBody>
      </p:sp>
      <p:sp>
        <p:nvSpPr>
          <p:cNvPr id="25" name="Triângulo isósceles 24">
            <a:extLst>
              <a:ext uri="{FF2B5EF4-FFF2-40B4-BE49-F238E27FC236}">
                <a16:creationId xmlns:a16="http://schemas.microsoft.com/office/drawing/2014/main" id="{CA3C2F21-4FA3-A2DB-BC82-AF1310CD2CC0}"/>
              </a:ext>
            </a:extLst>
          </p:cNvPr>
          <p:cNvSpPr/>
          <p:nvPr/>
        </p:nvSpPr>
        <p:spPr>
          <a:xfrm rot="16200000">
            <a:off x="959935" y="1683383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79299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FEDB53-04CF-DB94-9DE2-DC36C3320D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F9F0216A-8FE0-D8A8-3917-5CE0E873C00E}"/>
              </a:ext>
            </a:extLst>
          </p:cNvPr>
          <p:cNvSpPr txBox="1"/>
          <p:nvPr/>
        </p:nvSpPr>
        <p:spPr>
          <a:xfrm>
            <a:off x="529167" y="2563264"/>
            <a:ext cx="919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/>
              <a:t>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AB571012-F764-A49D-EE56-7F214D43F3E7}"/>
              </a:ext>
            </a:extLst>
          </p:cNvPr>
          <p:cNvSpPr txBox="1"/>
          <p:nvPr/>
        </p:nvSpPr>
        <p:spPr>
          <a:xfrm>
            <a:off x="1655696" y="183349"/>
            <a:ext cx="41657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Fundos Públicos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1CFF38E3-5FB2-5BA9-DAA5-F57FD8853CA0}"/>
              </a:ext>
            </a:extLst>
          </p:cNvPr>
          <p:cNvSpPr txBox="1"/>
          <p:nvPr/>
        </p:nvSpPr>
        <p:spPr>
          <a:xfrm>
            <a:off x="520488" y="5359526"/>
            <a:ext cx="9457692" cy="417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ctr">
              <a:lnSpc>
                <a:spcPct val="150000"/>
              </a:lnSpc>
              <a:spcAft>
                <a:spcPts val="800"/>
              </a:spcAft>
              <a:buNone/>
            </a:pPr>
            <a:endParaRPr lang="pt-BR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922EBBCC-CBBF-EBDB-165F-ADD0F1BA7379}"/>
              </a:ext>
            </a:extLst>
          </p:cNvPr>
          <p:cNvGraphicFramePr/>
          <p:nvPr/>
        </p:nvGraphicFramePr>
        <p:xfrm>
          <a:off x="6629400" y="971855"/>
          <a:ext cx="5362576" cy="2366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Retângulo 1">
            <a:extLst>
              <a:ext uri="{FF2B5EF4-FFF2-40B4-BE49-F238E27FC236}">
                <a16:creationId xmlns:a16="http://schemas.microsoft.com/office/drawing/2014/main" id="{F0286E4F-84D5-51C5-4F28-514B8FD74AE0}"/>
              </a:ext>
            </a:extLst>
          </p:cNvPr>
          <p:cNvSpPr/>
          <p:nvPr/>
        </p:nvSpPr>
        <p:spPr>
          <a:xfrm>
            <a:off x="0" y="0"/>
            <a:ext cx="1328462" cy="6858000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7" name="Gráfico 6" descr="Lupa">
            <a:extLst>
              <a:ext uri="{FF2B5EF4-FFF2-40B4-BE49-F238E27FC236}">
                <a16:creationId xmlns:a16="http://schemas.microsoft.com/office/drawing/2014/main" id="{AC0C8D33-0CBE-BC4D-C33C-58C8F51F04D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79447" y="1649892"/>
            <a:ext cx="447675" cy="447675"/>
          </a:xfrm>
          <a:prstGeom prst="rect">
            <a:avLst/>
          </a:prstGeom>
        </p:spPr>
      </p:pic>
      <p:pic>
        <p:nvPicPr>
          <p:cNvPr id="9" name="Gráfico 8" descr="Documento">
            <a:extLst>
              <a:ext uri="{FF2B5EF4-FFF2-40B4-BE49-F238E27FC236}">
                <a16:creationId xmlns:a16="http://schemas.microsoft.com/office/drawing/2014/main" id="{944EE5F6-EB49-9220-41E0-5F8A1EF1466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81886" y="2682044"/>
            <a:ext cx="642798" cy="642798"/>
          </a:xfrm>
          <a:prstGeom prst="rect">
            <a:avLst/>
          </a:prstGeom>
        </p:spPr>
      </p:pic>
      <p:pic>
        <p:nvPicPr>
          <p:cNvPr id="10" name="Gráfico 9" descr="Lista">
            <a:extLst>
              <a:ext uri="{FF2B5EF4-FFF2-40B4-BE49-F238E27FC236}">
                <a16:creationId xmlns:a16="http://schemas.microsoft.com/office/drawing/2014/main" id="{67CF98D8-F09E-FE69-F7BB-731E536F5A9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67802" y="3967280"/>
            <a:ext cx="670966" cy="670966"/>
          </a:xfrm>
          <a:prstGeom prst="rect">
            <a:avLst/>
          </a:prstGeom>
        </p:spPr>
      </p:pic>
      <p:pic>
        <p:nvPicPr>
          <p:cNvPr id="11" name="Gráfico 10" descr="Fechar">
            <a:extLst>
              <a:ext uri="{FF2B5EF4-FFF2-40B4-BE49-F238E27FC236}">
                <a16:creationId xmlns:a16="http://schemas.microsoft.com/office/drawing/2014/main" id="{C8F207E3-D8DA-B009-FCC9-BB4F26BEC11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67802" y="5359526"/>
            <a:ext cx="670966" cy="670966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9BD1F61F-C3E5-B84C-4A7B-4ED4DBA0B216}"/>
              </a:ext>
            </a:extLst>
          </p:cNvPr>
          <p:cNvSpPr txBox="1"/>
          <p:nvPr/>
        </p:nvSpPr>
        <p:spPr>
          <a:xfrm>
            <a:off x="1718449" y="900558"/>
            <a:ext cx="220109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Texto Padrão:</a:t>
            </a: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178B7F5B-7D37-CF98-A93F-4F63984E8C6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18449" y="1408522"/>
            <a:ext cx="8507012" cy="4829849"/>
          </a:xfrm>
          <a:prstGeom prst="rect">
            <a:avLst/>
          </a:prstGeom>
          <a:ln>
            <a:noFill/>
          </a:ln>
        </p:spPr>
      </p:pic>
      <p:sp>
        <p:nvSpPr>
          <p:cNvPr id="19" name="Retângulo 18">
            <a:extLst>
              <a:ext uri="{FF2B5EF4-FFF2-40B4-BE49-F238E27FC236}">
                <a16:creationId xmlns:a16="http://schemas.microsoft.com/office/drawing/2014/main" id="{4953EF12-F83A-2640-3FFD-908ADE351E3F}"/>
              </a:ext>
            </a:extLst>
          </p:cNvPr>
          <p:cNvSpPr/>
          <p:nvPr/>
        </p:nvSpPr>
        <p:spPr>
          <a:xfrm>
            <a:off x="0" y="6451804"/>
            <a:ext cx="10810875" cy="406196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851A208D-C506-A0EC-1147-BA6ED7575517}"/>
              </a:ext>
            </a:extLst>
          </p:cNvPr>
          <p:cNvSpPr txBox="1"/>
          <p:nvPr/>
        </p:nvSpPr>
        <p:spPr>
          <a:xfrm>
            <a:off x="1381125" y="6482398"/>
            <a:ext cx="185569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Página inicial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042491CD-6807-408A-1572-B8FBD7C39DCD}"/>
              </a:ext>
            </a:extLst>
          </p:cNvPr>
          <p:cNvSpPr txBox="1"/>
          <p:nvPr/>
        </p:nvSpPr>
        <p:spPr>
          <a:xfrm>
            <a:off x="2818998" y="6482397"/>
            <a:ext cx="247425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Participação Social </a:t>
            </a:r>
          </a:p>
        </p:txBody>
      </p:sp>
      <p:sp>
        <p:nvSpPr>
          <p:cNvPr id="24" name="Retângulo: Cantos Arredondados 23">
            <a:extLst>
              <a:ext uri="{FF2B5EF4-FFF2-40B4-BE49-F238E27FC236}">
                <a16:creationId xmlns:a16="http://schemas.microsoft.com/office/drawing/2014/main" id="{6447E5C4-5969-63E7-3996-1BDBE6CC4F84}"/>
              </a:ext>
            </a:extLst>
          </p:cNvPr>
          <p:cNvSpPr/>
          <p:nvPr/>
        </p:nvSpPr>
        <p:spPr>
          <a:xfrm>
            <a:off x="4839011" y="6305078"/>
            <a:ext cx="1328462" cy="307776"/>
          </a:xfrm>
          <a:prstGeom prst="roundRect">
            <a:avLst/>
          </a:prstGeom>
          <a:solidFill>
            <a:srgbClr val="4C65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Fundos</a:t>
            </a:r>
          </a:p>
        </p:txBody>
      </p:sp>
      <p:sp>
        <p:nvSpPr>
          <p:cNvPr id="25" name="Triângulo isósceles 24">
            <a:extLst>
              <a:ext uri="{FF2B5EF4-FFF2-40B4-BE49-F238E27FC236}">
                <a16:creationId xmlns:a16="http://schemas.microsoft.com/office/drawing/2014/main" id="{62915626-6D51-1835-170A-3EC35904832D}"/>
              </a:ext>
            </a:extLst>
          </p:cNvPr>
          <p:cNvSpPr/>
          <p:nvPr/>
        </p:nvSpPr>
        <p:spPr>
          <a:xfrm rot="16200000">
            <a:off x="959935" y="2852297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86F3719F-18E6-280C-AA1A-F0ECDC97DFE2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l="861" t="19746" r="1633" b="8969"/>
          <a:stretch>
            <a:fillRect/>
          </a:stretch>
        </p:blipFill>
        <p:spPr>
          <a:xfrm>
            <a:off x="2009249" y="2317635"/>
            <a:ext cx="8316448" cy="345931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581803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B4DBA79-833D-D98A-3C99-3FE5454BCD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90B2BFD5-9692-2EEE-B9E7-ED603BB5C722}"/>
              </a:ext>
            </a:extLst>
          </p:cNvPr>
          <p:cNvSpPr txBox="1"/>
          <p:nvPr/>
        </p:nvSpPr>
        <p:spPr>
          <a:xfrm>
            <a:off x="529167" y="2563264"/>
            <a:ext cx="919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/>
              <a:t>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09728B0-8363-0144-6608-06D546F3828E}"/>
              </a:ext>
            </a:extLst>
          </p:cNvPr>
          <p:cNvSpPr txBox="1"/>
          <p:nvPr/>
        </p:nvSpPr>
        <p:spPr>
          <a:xfrm>
            <a:off x="1655696" y="183349"/>
            <a:ext cx="41657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Fundos Públicos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C229B859-E314-5A83-18F8-5002B6D42852}"/>
              </a:ext>
            </a:extLst>
          </p:cNvPr>
          <p:cNvSpPr txBox="1"/>
          <p:nvPr/>
        </p:nvSpPr>
        <p:spPr>
          <a:xfrm>
            <a:off x="520488" y="5359526"/>
            <a:ext cx="9457692" cy="417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ctr">
              <a:lnSpc>
                <a:spcPct val="150000"/>
              </a:lnSpc>
              <a:spcAft>
                <a:spcPts val="800"/>
              </a:spcAft>
              <a:buNone/>
            </a:pPr>
            <a:endParaRPr lang="pt-BR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C6BD4824-EE28-CE0F-2F78-53578FF5767F}"/>
              </a:ext>
            </a:extLst>
          </p:cNvPr>
          <p:cNvGraphicFramePr/>
          <p:nvPr/>
        </p:nvGraphicFramePr>
        <p:xfrm>
          <a:off x="6629400" y="971855"/>
          <a:ext cx="5362576" cy="2366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Retângulo 1">
            <a:extLst>
              <a:ext uri="{FF2B5EF4-FFF2-40B4-BE49-F238E27FC236}">
                <a16:creationId xmlns:a16="http://schemas.microsoft.com/office/drawing/2014/main" id="{7C5DBF33-CA1B-3C54-4A0B-81875CC8EF37}"/>
              </a:ext>
            </a:extLst>
          </p:cNvPr>
          <p:cNvSpPr/>
          <p:nvPr/>
        </p:nvSpPr>
        <p:spPr>
          <a:xfrm>
            <a:off x="0" y="0"/>
            <a:ext cx="1328462" cy="6858000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7" name="Gráfico 6" descr="Lupa">
            <a:extLst>
              <a:ext uri="{FF2B5EF4-FFF2-40B4-BE49-F238E27FC236}">
                <a16:creationId xmlns:a16="http://schemas.microsoft.com/office/drawing/2014/main" id="{34B5DB99-EA64-8C19-5696-70CE38AC78C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79447" y="1649892"/>
            <a:ext cx="447675" cy="447675"/>
          </a:xfrm>
          <a:prstGeom prst="rect">
            <a:avLst/>
          </a:prstGeom>
        </p:spPr>
      </p:pic>
      <p:pic>
        <p:nvPicPr>
          <p:cNvPr id="9" name="Gráfico 8" descr="Documento">
            <a:extLst>
              <a:ext uri="{FF2B5EF4-FFF2-40B4-BE49-F238E27FC236}">
                <a16:creationId xmlns:a16="http://schemas.microsoft.com/office/drawing/2014/main" id="{285AD740-1F4D-59DD-0E86-6FF373B904B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81886" y="2682044"/>
            <a:ext cx="642798" cy="642798"/>
          </a:xfrm>
          <a:prstGeom prst="rect">
            <a:avLst/>
          </a:prstGeom>
        </p:spPr>
      </p:pic>
      <p:pic>
        <p:nvPicPr>
          <p:cNvPr id="10" name="Gráfico 9" descr="Lista">
            <a:extLst>
              <a:ext uri="{FF2B5EF4-FFF2-40B4-BE49-F238E27FC236}">
                <a16:creationId xmlns:a16="http://schemas.microsoft.com/office/drawing/2014/main" id="{9D8548FD-EAF1-1DFA-C085-3EE1F2BCBA3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67802" y="3967280"/>
            <a:ext cx="670966" cy="670966"/>
          </a:xfrm>
          <a:prstGeom prst="rect">
            <a:avLst/>
          </a:prstGeom>
        </p:spPr>
      </p:pic>
      <p:pic>
        <p:nvPicPr>
          <p:cNvPr id="11" name="Gráfico 10" descr="Fechar">
            <a:extLst>
              <a:ext uri="{FF2B5EF4-FFF2-40B4-BE49-F238E27FC236}">
                <a16:creationId xmlns:a16="http://schemas.microsoft.com/office/drawing/2014/main" id="{3D31AD34-82A1-ADEB-77B3-2ED0848524A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67802" y="5359526"/>
            <a:ext cx="670966" cy="670966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6BD2D4F6-E69C-E8D0-6D01-A31ACBB3D626}"/>
              </a:ext>
            </a:extLst>
          </p:cNvPr>
          <p:cNvSpPr txBox="1"/>
          <p:nvPr/>
        </p:nvSpPr>
        <p:spPr>
          <a:xfrm>
            <a:off x="1718449" y="900558"/>
            <a:ext cx="220109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Lista dos fundos:</a:t>
            </a: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DFBBE988-D284-F23F-A691-52DB29C8821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harpenSoften amoun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18449" y="1408522"/>
            <a:ext cx="8507012" cy="4829849"/>
          </a:xfrm>
          <a:prstGeom prst="rect">
            <a:avLst/>
          </a:prstGeom>
          <a:ln>
            <a:noFill/>
          </a:ln>
        </p:spPr>
      </p:pic>
      <p:sp>
        <p:nvSpPr>
          <p:cNvPr id="19" name="Retângulo 18">
            <a:extLst>
              <a:ext uri="{FF2B5EF4-FFF2-40B4-BE49-F238E27FC236}">
                <a16:creationId xmlns:a16="http://schemas.microsoft.com/office/drawing/2014/main" id="{C9B9695C-9FA9-C67D-1B10-AA430EECDA33}"/>
              </a:ext>
            </a:extLst>
          </p:cNvPr>
          <p:cNvSpPr/>
          <p:nvPr/>
        </p:nvSpPr>
        <p:spPr>
          <a:xfrm>
            <a:off x="0" y="6451804"/>
            <a:ext cx="10810875" cy="406196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2F9C80D0-CF26-0C5B-FD79-6FC06F248A52}"/>
              </a:ext>
            </a:extLst>
          </p:cNvPr>
          <p:cNvSpPr txBox="1"/>
          <p:nvPr/>
        </p:nvSpPr>
        <p:spPr>
          <a:xfrm>
            <a:off x="1381125" y="6482398"/>
            <a:ext cx="185569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Página inicial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A3F122B2-F533-ED8D-CDA9-A8CF4BEAFCA1}"/>
              </a:ext>
            </a:extLst>
          </p:cNvPr>
          <p:cNvSpPr txBox="1"/>
          <p:nvPr/>
        </p:nvSpPr>
        <p:spPr>
          <a:xfrm>
            <a:off x="2818998" y="6482397"/>
            <a:ext cx="247425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Participação Social </a:t>
            </a:r>
          </a:p>
        </p:txBody>
      </p:sp>
      <p:sp>
        <p:nvSpPr>
          <p:cNvPr id="24" name="Retângulo: Cantos Arredondados 23">
            <a:extLst>
              <a:ext uri="{FF2B5EF4-FFF2-40B4-BE49-F238E27FC236}">
                <a16:creationId xmlns:a16="http://schemas.microsoft.com/office/drawing/2014/main" id="{C8139B51-4640-062A-259D-CBFAB8D393A8}"/>
              </a:ext>
            </a:extLst>
          </p:cNvPr>
          <p:cNvSpPr/>
          <p:nvPr/>
        </p:nvSpPr>
        <p:spPr>
          <a:xfrm>
            <a:off x="4839011" y="6305078"/>
            <a:ext cx="1328462" cy="307776"/>
          </a:xfrm>
          <a:prstGeom prst="roundRect">
            <a:avLst/>
          </a:prstGeom>
          <a:solidFill>
            <a:srgbClr val="4C65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Fundos</a:t>
            </a:r>
          </a:p>
        </p:txBody>
      </p:sp>
      <p:sp>
        <p:nvSpPr>
          <p:cNvPr id="25" name="Triângulo isósceles 24">
            <a:extLst>
              <a:ext uri="{FF2B5EF4-FFF2-40B4-BE49-F238E27FC236}">
                <a16:creationId xmlns:a16="http://schemas.microsoft.com/office/drawing/2014/main" id="{9C9C180F-866C-474E-FD0D-F3C671AC0EB0}"/>
              </a:ext>
            </a:extLst>
          </p:cNvPr>
          <p:cNvSpPr/>
          <p:nvPr/>
        </p:nvSpPr>
        <p:spPr>
          <a:xfrm rot="16200000">
            <a:off x="959936" y="4151618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E9D91B42-2B37-F539-54B5-3B4EAFBF5E66}"/>
              </a:ext>
            </a:extLst>
          </p:cNvPr>
          <p:cNvPicPr>
            <a:picLocks noChangeAspect="1"/>
          </p:cNvPicPr>
          <p:nvPr/>
        </p:nvPicPr>
        <p:blipFill>
          <a:blip r:embed="rId15"/>
          <a:srcRect t="91357" r="28147" b="-1"/>
          <a:stretch>
            <a:fillRect/>
          </a:stretch>
        </p:blipFill>
        <p:spPr>
          <a:xfrm>
            <a:off x="1885857" y="5729290"/>
            <a:ext cx="6112549" cy="41742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8295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5CD56CE-7986-FF9C-2A0E-D2A2B6658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ângulo 16">
            <a:extLst>
              <a:ext uri="{FF2B5EF4-FFF2-40B4-BE49-F238E27FC236}">
                <a16:creationId xmlns:a16="http://schemas.microsoft.com/office/drawing/2014/main" id="{6795452F-524F-781D-9C1F-600D481AC856}"/>
              </a:ext>
            </a:extLst>
          </p:cNvPr>
          <p:cNvSpPr/>
          <p:nvPr/>
        </p:nvSpPr>
        <p:spPr>
          <a:xfrm>
            <a:off x="2991524" y="3051811"/>
            <a:ext cx="6638767" cy="5460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F1E18CD2-4283-C3B5-7DEF-C62F0504FD26}"/>
              </a:ext>
            </a:extLst>
          </p:cNvPr>
          <p:cNvSpPr txBox="1"/>
          <p:nvPr/>
        </p:nvSpPr>
        <p:spPr>
          <a:xfrm>
            <a:off x="1655696" y="183349"/>
            <a:ext cx="416579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3600" b="1" dirty="0">
                <a:solidFill>
                  <a:schemeClr val="tx2"/>
                </a:solidFill>
                <a:latin typeface="Century Gothic" panose="020B0502020202020204" pitchFamily="34" charset="0"/>
              </a:rPr>
              <a:t>Fundos Públicos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FB241F40-ABD2-CEDF-0563-1F7BBF910E04}"/>
              </a:ext>
            </a:extLst>
          </p:cNvPr>
          <p:cNvSpPr txBox="1"/>
          <p:nvPr/>
        </p:nvSpPr>
        <p:spPr>
          <a:xfrm>
            <a:off x="520488" y="5359526"/>
            <a:ext cx="9457692" cy="417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ctr">
              <a:lnSpc>
                <a:spcPct val="150000"/>
              </a:lnSpc>
              <a:spcAft>
                <a:spcPts val="800"/>
              </a:spcAft>
              <a:buNone/>
            </a:pPr>
            <a:endParaRPr lang="pt-BR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27324EE0-6F27-7A5C-AFA0-684E5E03A852}"/>
              </a:ext>
            </a:extLst>
          </p:cNvPr>
          <p:cNvGraphicFramePr/>
          <p:nvPr/>
        </p:nvGraphicFramePr>
        <p:xfrm>
          <a:off x="6629400" y="971855"/>
          <a:ext cx="5362576" cy="2366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2" name="Retângulo 1">
            <a:extLst>
              <a:ext uri="{FF2B5EF4-FFF2-40B4-BE49-F238E27FC236}">
                <a16:creationId xmlns:a16="http://schemas.microsoft.com/office/drawing/2014/main" id="{31DDFF81-5193-DE10-A122-CFA035F1722B}"/>
              </a:ext>
            </a:extLst>
          </p:cNvPr>
          <p:cNvSpPr/>
          <p:nvPr/>
        </p:nvSpPr>
        <p:spPr>
          <a:xfrm>
            <a:off x="0" y="0"/>
            <a:ext cx="1328462" cy="6858000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7" name="Gráfico 6" descr="Lupa">
            <a:extLst>
              <a:ext uri="{FF2B5EF4-FFF2-40B4-BE49-F238E27FC236}">
                <a16:creationId xmlns:a16="http://schemas.microsoft.com/office/drawing/2014/main" id="{D657706A-6E13-797E-0E61-2922AE7B7A3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79447" y="1649892"/>
            <a:ext cx="447675" cy="447675"/>
          </a:xfrm>
          <a:prstGeom prst="rect">
            <a:avLst/>
          </a:prstGeom>
        </p:spPr>
      </p:pic>
      <p:pic>
        <p:nvPicPr>
          <p:cNvPr id="9" name="Gráfico 8" descr="Documento">
            <a:extLst>
              <a:ext uri="{FF2B5EF4-FFF2-40B4-BE49-F238E27FC236}">
                <a16:creationId xmlns:a16="http://schemas.microsoft.com/office/drawing/2014/main" id="{26A8226B-6E53-B50C-CC25-B5A8769EE10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81886" y="2682044"/>
            <a:ext cx="642798" cy="642798"/>
          </a:xfrm>
          <a:prstGeom prst="rect">
            <a:avLst/>
          </a:prstGeom>
        </p:spPr>
      </p:pic>
      <p:pic>
        <p:nvPicPr>
          <p:cNvPr id="10" name="Gráfico 9" descr="Lista">
            <a:extLst>
              <a:ext uri="{FF2B5EF4-FFF2-40B4-BE49-F238E27FC236}">
                <a16:creationId xmlns:a16="http://schemas.microsoft.com/office/drawing/2014/main" id="{14945E5F-0922-D1AE-CC64-B6E610A2B1E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67802" y="3967280"/>
            <a:ext cx="670966" cy="670966"/>
          </a:xfrm>
          <a:prstGeom prst="rect">
            <a:avLst/>
          </a:prstGeom>
        </p:spPr>
      </p:pic>
      <p:pic>
        <p:nvPicPr>
          <p:cNvPr id="11" name="Gráfico 10" descr="Fechar">
            <a:extLst>
              <a:ext uri="{FF2B5EF4-FFF2-40B4-BE49-F238E27FC236}">
                <a16:creationId xmlns:a16="http://schemas.microsoft.com/office/drawing/2014/main" id="{01E48076-6868-FFD2-A1E8-5B80FF78A55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67802" y="5359526"/>
            <a:ext cx="670966" cy="670966"/>
          </a:xfrm>
          <a:prstGeom prst="rect">
            <a:avLst/>
          </a:prstGeom>
        </p:spPr>
      </p:pic>
      <p:sp>
        <p:nvSpPr>
          <p:cNvPr id="19" name="Retângulo 18">
            <a:extLst>
              <a:ext uri="{FF2B5EF4-FFF2-40B4-BE49-F238E27FC236}">
                <a16:creationId xmlns:a16="http://schemas.microsoft.com/office/drawing/2014/main" id="{EAF8C6F6-A1B8-ED8A-5607-8E69642DDD7D}"/>
              </a:ext>
            </a:extLst>
          </p:cNvPr>
          <p:cNvSpPr/>
          <p:nvPr/>
        </p:nvSpPr>
        <p:spPr>
          <a:xfrm>
            <a:off x="0" y="6451804"/>
            <a:ext cx="10810875" cy="406196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4C0E2246-A8AD-603E-B07C-402EE81B0FED}"/>
              </a:ext>
            </a:extLst>
          </p:cNvPr>
          <p:cNvSpPr txBox="1"/>
          <p:nvPr/>
        </p:nvSpPr>
        <p:spPr>
          <a:xfrm>
            <a:off x="1381125" y="6482398"/>
            <a:ext cx="185569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Página inicial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B2EDFB47-99D3-5844-0BE8-3F6A0F0DFDD8}"/>
              </a:ext>
            </a:extLst>
          </p:cNvPr>
          <p:cNvSpPr txBox="1"/>
          <p:nvPr/>
        </p:nvSpPr>
        <p:spPr>
          <a:xfrm>
            <a:off x="2818998" y="6482397"/>
            <a:ext cx="247425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Participação Social </a:t>
            </a:r>
          </a:p>
        </p:txBody>
      </p:sp>
      <p:sp>
        <p:nvSpPr>
          <p:cNvPr id="24" name="Retângulo: Cantos Arredondados 23">
            <a:extLst>
              <a:ext uri="{FF2B5EF4-FFF2-40B4-BE49-F238E27FC236}">
                <a16:creationId xmlns:a16="http://schemas.microsoft.com/office/drawing/2014/main" id="{96F072CC-25FA-46CF-D3E0-E3019BCFACD8}"/>
              </a:ext>
            </a:extLst>
          </p:cNvPr>
          <p:cNvSpPr/>
          <p:nvPr/>
        </p:nvSpPr>
        <p:spPr>
          <a:xfrm>
            <a:off x="4839011" y="6305078"/>
            <a:ext cx="1328462" cy="307776"/>
          </a:xfrm>
          <a:prstGeom prst="roundRect">
            <a:avLst/>
          </a:prstGeom>
          <a:solidFill>
            <a:srgbClr val="4C65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Fundos</a:t>
            </a:r>
          </a:p>
        </p:txBody>
      </p:sp>
      <p:sp>
        <p:nvSpPr>
          <p:cNvPr id="25" name="Triângulo isósceles 24">
            <a:extLst>
              <a:ext uri="{FF2B5EF4-FFF2-40B4-BE49-F238E27FC236}">
                <a16:creationId xmlns:a16="http://schemas.microsoft.com/office/drawing/2014/main" id="{B3F4AF7B-1867-078F-7EB8-68146F34FBA6}"/>
              </a:ext>
            </a:extLst>
          </p:cNvPr>
          <p:cNvSpPr/>
          <p:nvPr/>
        </p:nvSpPr>
        <p:spPr>
          <a:xfrm rot="16200000">
            <a:off x="959936" y="5535193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BC1C96A7-EA44-CA47-830D-7CBA25133250}"/>
              </a:ext>
            </a:extLst>
          </p:cNvPr>
          <p:cNvSpPr txBox="1"/>
          <p:nvPr/>
        </p:nvSpPr>
        <p:spPr>
          <a:xfrm>
            <a:off x="2147047" y="2364783"/>
            <a:ext cx="789790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Caso o órgão </a:t>
            </a:r>
            <a:r>
              <a:rPr lang="pt-BR" sz="1800" b="1" i="0" dirty="0">
                <a:effectLst/>
                <a:latin typeface="Century Gothic" panose="020B0502020202020204" pitchFamily="34" charset="0"/>
              </a:rPr>
              <a:t>NÃO</a:t>
            </a:r>
            <a:r>
              <a:rPr lang="pt-BR" sz="18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possua Fundo Público, publicar a seguinte frase: </a:t>
            </a:r>
            <a:endParaRPr lang="pt-BR" dirty="0">
              <a:latin typeface="Century Gothic" panose="020B0502020202020204" pitchFamily="34" charset="0"/>
            </a:endParaRP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A50B7646-5488-8C76-C3B5-9FE597A6CBAE}"/>
              </a:ext>
            </a:extLst>
          </p:cNvPr>
          <p:cNvSpPr txBox="1"/>
          <p:nvPr/>
        </p:nvSpPr>
        <p:spPr>
          <a:xfrm>
            <a:off x="3390856" y="3129437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“Não há Fundo instituído pelo [</a:t>
            </a:r>
            <a:r>
              <a:rPr lang="pt-BR" sz="1800" b="1" i="0" dirty="0">
                <a:solidFill>
                  <a:srgbClr val="FF0000"/>
                </a:solidFill>
                <a:effectLst/>
                <a:latin typeface="Calibri" panose="020F0502020204030204" pitchFamily="34" charset="0"/>
              </a:rPr>
              <a:t>nome do órgão/entidade</a:t>
            </a:r>
            <a:r>
              <a:rPr lang="pt-BR" sz="1800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].”</a:t>
            </a:r>
            <a:r>
              <a:rPr lang="pt-BR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 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555865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3CDDEED-9538-A6C5-B4A4-2978F7581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A888B465-4D36-154D-5CCD-D06BD140BBCA}"/>
              </a:ext>
            </a:extLst>
          </p:cNvPr>
          <p:cNvSpPr txBox="1"/>
          <p:nvPr/>
        </p:nvSpPr>
        <p:spPr>
          <a:xfrm>
            <a:off x="1901119" y="437304"/>
            <a:ext cx="8999362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3200" b="1" dirty="0">
                <a:solidFill>
                  <a:schemeClr val="tx2"/>
                </a:solidFill>
                <a:latin typeface="Century Gothic" panose="020B0502020202020204" pitchFamily="34" charset="0"/>
              </a:rPr>
              <a:t>Lista dos Fundos Públicos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AB515BF4-8943-7394-F433-A8BBA66B893E}"/>
              </a:ext>
            </a:extLst>
          </p:cNvPr>
          <p:cNvSpPr/>
          <p:nvPr/>
        </p:nvSpPr>
        <p:spPr>
          <a:xfrm>
            <a:off x="0" y="0"/>
            <a:ext cx="1328462" cy="6858000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8A85EFD3-D350-C3B1-8AF4-516A4602AA23}"/>
              </a:ext>
            </a:extLst>
          </p:cNvPr>
          <p:cNvSpPr/>
          <p:nvPr/>
        </p:nvSpPr>
        <p:spPr>
          <a:xfrm>
            <a:off x="0" y="6451804"/>
            <a:ext cx="10810875" cy="406196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07BFFF7D-C604-7FE7-733C-EF4CAB8CD737}"/>
              </a:ext>
            </a:extLst>
          </p:cNvPr>
          <p:cNvSpPr txBox="1"/>
          <p:nvPr/>
        </p:nvSpPr>
        <p:spPr>
          <a:xfrm>
            <a:off x="1445406" y="6471675"/>
            <a:ext cx="15503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Página inicial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B983F42-3406-FBBC-0AAA-C9483CA02C35}"/>
              </a:ext>
            </a:extLst>
          </p:cNvPr>
          <p:cNvSpPr txBox="1"/>
          <p:nvPr/>
        </p:nvSpPr>
        <p:spPr>
          <a:xfrm>
            <a:off x="2966531" y="6471675"/>
            <a:ext cx="242047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Participação Social 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2F3AF845-38F4-515D-F924-288580247DF5}"/>
              </a:ext>
            </a:extLst>
          </p:cNvPr>
          <p:cNvSpPr/>
          <p:nvPr/>
        </p:nvSpPr>
        <p:spPr>
          <a:xfrm>
            <a:off x="4945863" y="6332115"/>
            <a:ext cx="1328463" cy="293448"/>
          </a:xfrm>
          <a:prstGeom prst="roundRect">
            <a:avLst/>
          </a:prstGeom>
          <a:solidFill>
            <a:srgbClr val="4C65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Fundos</a:t>
            </a:r>
          </a:p>
        </p:txBody>
      </p:sp>
      <p:pic>
        <p:nvPicPr>
          <p:cNvPr id="14" name="Gráfico 13" descr="Aviso">
            <a:extLst>
              <a:ext uri="{FF2B5EF4-FFF2-40B4-BE49-F238E27FC236}">
                <a16:creationId xmlns:a16="http://schemas.microsoft.com/office/drawing/2014/main" id="{32C2FAD3-C659-7761-F896-4DB15BD24BE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8004" y="665065"/>
            <a:ext cx="549479" cy="549479"/>
          </a:xfrm>
          <a:prstGeom prst="rect">
            <a:avLst/>
          </a:prstGeom>
        </p:spPr>
      </p:pic>
      <p:sp>
        <p:nvSpPr>
          <p:cNvPr id="15" name="Triângulo isósceles 14">
            <a:extLst>
              <a:ext uri="{FF2B5EF4-FFF2-40B4-BE49-F238E27FC236}">
                <a16:creationId xmlns:a16="http://schemas.microsoft.com/office/drawing/2014/main" id="{19CB1E83-CB8A-74CC-8276-382BCFA5B71D}"/>
              </a:ext>
            </a:extLst>
          </p:cNvPr>
          <p:cNvSpPr/>
          <p:nvPr/>
        </p:nvSpPr>
        <p:spPr>
          <a:xfrm rot="16200000">
            <a:off x="956960" y="780954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7DA42B9B-0C04-0EEC-4E2F-2FFC14B3BF61}"/>
              </a:ext>
            </a:extLst>
          </p:cNvPr>
          <p:cNvSpPr txBox="1"/>
          <p:nvPr/>
        </p:nvSpPr>
        <p:spPr>
          <a:xfrm>
            <a:off x="1901119" y="1254516"/>
            <a:ext cx="71717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solidFill>
                  <a:schemeClr val="tx2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Estrutura da página do fundo </a:t>
            </a:r>
            <a:r>
              <a:rPr lang="pt-BR" b="1" dirty="0">
                <a:solidFill>
                  <a:schemeClr val="tx2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(MODELO </a:t>
            </a:r>
            <a:r>
              <a:rPr lang="pt-BR" b="1" dirty="0">
                <a:solidFill>
                  <a:srgbClr val="FF000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INCORRETO</a:t>
            </a:r>
            <a:r>
              <a:rPr lang="pt-BR" b="1" dirty="0">
                <a:solidFill>
                  <a:schemeClr val="tx2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):</a:t>
            </a:r>
            <a:endParaRPr lang="pt-BR" b="1" dirty="0">
              <a:solidFill>
                <a:schemeClr val="tx2"/>
              </a:solidFill>
              <a:latin typeface="Century Gothic" panose="020B0502020202020204" pitchFamily="34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93B78DB9-334B-0F31-4A1A-1438962C6E1A}"/>
              </a:ext>
            </a:extLst>
          </p:cNvPr>
          <p:cNvSpPr/>
          <p:nvPr/>
        </p:nvSpPr>
        <p:spPr>
          <a:xfrm>
            <a:off x="361432" y="1634282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1.</a:t>
            </a:r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CC601EF0-D76E-3E22-A448-53C673AEBD19}"/>
              </a:ext>
            </a:extLst>
          </p:cNvPr>
          <p:cNvSpPr/>
          <p:nvPr/>
        </p:nvSpPr>
        <p:spPr>
          <a:xfrm>
            <a:off x="361432" y="2602208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2.</a:t>
            </a:r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DCE91700-A31E-B849-5CD8-F88C8995DD6F}"/>
              </a:ext>
            </a:extLst>
          </p:cNvPr>
          <p:cNvSpPr/>
          <p:nvPr/>
        </p:nvSpPr>
        <p:spPr>
          <a:xfrm>
            <a:off x="359945" y="3452984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3.</a:t>
            </a:r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120C5AEF-4D3C-F848-5C4C-715E47E980ED}"/>
              </a:ext>
            </a:extLst>
          </p:cNvPr>
          <p:cNvSpPr/>
          <p:nvPr/>
        </p:nvSpPr>
        <p:spPr>
          <a:xfrm>
            <a:off x="388004" y="4336333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4.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1A64D45-4159-3237-9B10-21D2AC87CC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52020" y="1888741"/>
            <a:ext cx="8487960" cy="3886742"/>
          </a:xfrm>
          <a:prstGeom prst="rect">
            <a:avLst/>
          </a:prstGeom>
          <a:ln>
            <a:solidFill>
              <a:schemeClr val="tx1"/>
            </a:solidFill>
          </a:ln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Tinta 6">
                <a:extLst>
                  <a:ext uri="{FF2B5EF4-FFF2-40B4-BE49-F238E27FC236}">
                    <a16:creationId xmlns:a16="http://schemas.microsoft.com/office/drawing/2014/main" id="{1F4ADD8F-E9F6-C670-CF9B-07F181D9E79D}"/>
                  </a:ext>
                </a:extLst>
              </p14:cNvPr>
              <p14:cNvContentPartPr/>
              <p14:nvPr/>
            </p14:nvContentPartPr>
            <p14:xfrm>
              <a:off x="2126040" y="2596991"/>
              <a:ext cx="523440" cy="92520"/>
            </p14:xfrm>
          </p:contentPart>
        </mc:Choice>
        <mc:Fallback xmlns="">
          <p:pic>
            <p:nvPicPr>
              <p:cNvPr id="7" name="Tinta 6">
                <a:extLst>
                  <a:ext uri="{FF2B5EF4-FFF2-40B4-BE49-F238E27FC236}">
                    <a16:creationId xmlns:a16="http://schemas.microsoft.com/office/drawing/2014/main" id="{1F4ADD8F-E9F6-C670-CF9B-07F181D9E79D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119920" y="2590871"/>
                <a:ext cx="535680" cy="104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9" name="Tinta 8">
                <a:extLst>
                  <a:ext uri="{FF2B5EF4-FFF2-40B4-BE49-F238E27FC236}">
                    <a16:creationId xmlns:a16="http://schemas.microsoft.com/office/drawing/2014/main" id="{B97F4BAF-80FD-EBA6-EC18-686DD6FDF59E}"/>
                  </a:ext>
                </a:extLst>
              </p14:cNvPr>
              <p14:cNvContentPartPr/>
              <p14:nvPr/>
            </p14:nvContentPartPr>
            <p14:xfrm>
              <a:off x="2778720" y="2769791"/>
              <a:ext cx="360" cy="360"/>
            </p14:xfrm>
          </p:contentPart>
        </mc:Choice>
        <mc:Fallback xmlns="">
          <p:pic>
            <p:nvPicPr>
              <p:cNvPr id="9" name="Tinta 8">
                <a:extLst>
                  <a:ext uri="{FF2B5EF4-FFF2-40B4-BE49-F238E27FC236}">
                    <a16:creationId xmlns:a16="http://schemas.microsoft.com/office/drawing/2014/main" id="{B97F4BAF-80FD-EBA6-EC18-686DD6FDF59E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716080" y="2707151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1" name="Tinta 10">
                <a:extLst>
                  <a:ext uri="{FF2B5EF4-FFF2-40B4-BE49-F238E27FC236}">
                    <a16:creationId xmlns:a16="http://schemas.microsoft.com/office/drawing/2014/main" id="{BD983C3A-B088-FB01-1E63-D596F7273EA2}"/>
                  </a:ext>
                </a:extLst>
              </p14:cNvPr>
              <p14:cNvContentPartPr/>
              <p14:nvPr/>
            </p14:nvContentPartPr>
            <p14:xfrm>
              <a:off x="2123880" y="2601671"/>
              <a:ext cx="708840" cy="182520"/>
            </p14:xfrm>
          </p:contentPart>
        </mc:Choice>
        <mc:Fallback xmlns="">
          <p:pic>
            <p:nvPicPr>
              <p:cNvPr id="11" name="Tinta 10">
                <a:extLst>
                  <a:ext uri="{FF2B5EF4-FFF2-40B4-BE49-F238E27FC236}">
                    <a16:creationId xmlns:a16="http://schemas.microsoft.com/office/drawing/2014/main" id="{BD983C3A-B088-FB01-1E63-D596F7273EA2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061240" y="2539031"/>
                <a:ext cx="834480" cy="30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16" name="Tinta 15">
                <a:extLst>
                  <a:ext uri="{FF2B5EF4-FFF2-40B4-BE49-F238E27FC236}">
                    <a16:creationId xmlns:a16="http://schemas.microsoft.com/office/drawing/2014/main" id="{091B73BB-8F06-5436-5379-7A84A8172F23}"/>
                  </a:ext>
                </a:extLst>
              </p14:cNvPr>
              <p14:cNvContentPartPr/>
              <p14:nvPr/>
            </p14:nvContentPartPr>
            <p14:xfrm>
              <a:off x="5557920" y="2850431"/>
              <a:ext cx="304920" cy="72000"/>
            </p14:xfrm>
          </p:contentPart>
        </mc:Choice>
        <mc:Fallback xmlns="">
          <p:pic>
            <p:nvPicPr>
              <p:cNvPr id="16" name="Tinta 15">
                <a:extLst>
                  <a:ext uri="{FF2B5EF4-FFF2-40B4-BE49-F238E27FC236}">
                    <a16:creationId xmlns:a16="http://schemas.microsoft.com/office/drawing/2014/main" id="{091B73BB-8F06-5436-5379-7A84A8172F23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495280" y="2787791"/>
                <a:ext cx="430560" cy="19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3" name="Tinta 22">
                <a:extLst>
                  <a:ext uri="{FF2B5EF4-FFF2-40B4-BE49-F238E27FC236}">
                    <a16:creationId xmlns:a16="http://schemas.microsoft.com/office/drawing/2014/main" id="{97DF6569-5C2E-B8D7-A0D5-25DA3352CC16}"/>
                  </a:ext>
                </a:extLst>
              </p14:cNvPr>
              <p14:cNvContentPartPr/>
              <p14:nvPr/>
            </p14:nvContentPartPr>
            <p14:xfrm>
              <a:off x="5735040" y="2876711"/>
              <a:ext cx="360360" cy="28800"/>
            </p14:xfrm>
          </p:contentPart>
        </mc:Choice>
        <mc:Fallback xmlns="">
          <p:pic>
            <p:nvPicPr>
              <p:cNvPr id="23" name="Tinta 22">
                <a:extLst>
                  <a:ext uri="{FF2B5EF4-FFF2-40B4-BE49-F238E27FC236}">
                    <a16:creationId xmlns:a16="http://schemas.microsoft.com/office/drawing/2014/main" id="{97DF6569-5C2E-B8D7-A0D5-25DA3352CC16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672400" y="2813711"/>
                <a:ext cx="486000" cy="15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4" name="Tinta 23">
                <a:extLst>
                  <a:ext uri="{FF2B5EF4-FFF2-40B4-BE49-F238E27FC236}">
                    <a16:creationId xmlns:a16="http://schemas.microsoft.com/office/drawing/2014/main" id="{8919A2F7-3998-AEB3-D998-CF1D187522FA}"/>
                  </a:ext>
                </a:extLst>
              </p14:cNvPr>
              <p14:cNvContentPartPr/>
              <p14:nvPr/>
            </p14:nvContentPartPr>
            <p14:xfrm>
              <a:off x="5251920" y="2769791"/>
              <a:ext cx="450720" cy="117360"/>
            </p14:xfrm>
          </p:contentPart>
        </mc:Choice>
        <mc:Fallback xmlns="">
          <p:pic>
            <p:nvPicPr>
              <p:cNvPr id="24" name="Tinta 23">
                <a:extLst>
                  <a:ext uri="{FF2B5EF4-FFF2-40B4-BE49-F238E27FC236}">
                    <a16:creationId xmlns:a16="http://schemas.microsoft.com/office/drawing/2014/main" id="{8919A2F7-3998-AEB3-D998-CF1D187522FA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5189280" y="2706791"/>
                <a:ext cx="576360" cy="24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6" name="Tinta 25">
                <a:extLst>
                  <a:ext uri="{FF2B5EF4-FFF2-40B4-BE49-F238E27FC236}">
                    <a16:creationId xmlns:a16="http://schemas.microsoft.com/office/drawing/2014/main" id="{2424F39D-5249-F523-12F9-322CEA0BA9BA}"/>
                  </a:ext>
                </a:extLst>
              </p14:cNvPr>
              <p14:cNvContentPartPr/>
              <p14:nvPr/>
            </p14:nvContentPartPr>
            <p14:xfrm>
              <a:off x="4921440" y="2841791"/>
              <a:ext cx="314640" cy="10080"/>
            </p14:xfrm>
          </p:contentPart>
        </mc:Choice>
        <mc:Fallback xmlns="">
          <p:pic>
            <p:nvPicPr>
              <p:cNvPr id="26" name="Tinta 25">
                <a:extLst>
                  <a:ext uri="{FF2B5EF4-FFF2-40B4-BE49-F238E27FC236}">
                    <a16:creationId xmlns:a16="http://schemas.microsoft.com/office/drawing/2014/main" id="{2424F39D-5249-F523-12F9-322CEA0BA9BA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4858800" y="2778791"/>
                <a:ext cx="440280" cy="13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7" name="Tinta 26">
                <a:extLst>
                  <a:ext uri="{FF2B5EF4-FFF2-40B4-BE49-F238E27FC236}">
                    <a16:creationId xmlns:a16="http://schemas.microsoft.com/office/drawing/2014/main" id="{DE4DCAEC-D2D6-C71D-ADF9-18710B76D36C}"/>
                  </a:ext>
                </a:extLst>
              </p14:cNvPr>
              <p14:cNvContentPartPr/>
              <p14:nvPr/>
            </p14:nvContentPartPr>
            <p14:xfrm>
              <a:off x="8847960" y="2652071"/>
              <a:ext cx="870840" cy="19440"/>
            </p14:xfrm>
          </p:contentPart>
        </mc:Choice>
        <mc:Fallback xmlns="">
          <p:pic>
            <p:nvPicPr>
              <p:cNvPr id="27" name="Tinta 26">
                <a:extLst>
                  <a:ext uri="{FF2B5EF4-FFF2-40B4-BE49-F238E27FC236}">
                    <a16:creationId xmlns:a16="http://schemas.microsoft.com/office/drawing/2014/main" id="{DE4DCAEC-D2D6-C71D-ADF9-18710B76D36C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8785320" y="2589431"/>
                <a:ext cx="996480" cy="14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8" name="Tinta 27">
                <a:extLst>
                  <a:ext uri="{FF2B5EF4-FFF2-40B4-BE49-F238E27FC236}">
                    <a16:creationId xmlns:a16="http://schemas.microsoft.com/office/drawing/2014/main" id="{CBD40469-079D-8B3A-C75C-2C6FE471316C}"/>
                  </a:ext>
                </a:extLst>
              </p14:cNvPr>
              <p14:cNvContentPartPr/>
              <p14:nvPr/>
            </p14:nvContentPartPr>
            <p14:xfrm>
              <a:off x="8829960" y="2655671"/>
              <a:ext cx="25560" cy="78840"/>
            </p14:xfrm>
          </p:contentPart>
        </mc:Choice>
        <mc:Fallback xmlns="">
          <p:pic>
            <p:nvPicPr>
              <p:cNvPr id="28" name="Tinta 27">
                <a:extLst>
                  <a:ext uri="{FF2B5EF4-FFF2-40B4-BE49-F238E27FC236}">
                    <a16:creationId xmlns:a16="http://schemas.microsoft.com/office/drawing/2014/main" id="{CBD40469-079D-8B3A-C75C-2C6FE471316C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8767320" y="2592671"/>
                <a:ext cx="151200" cy="20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29" name="Tinta 28">
                <a:extLst>
                  <a:ext uri="{FF2B5EF4-FFF2-40B4-BE49-F238E27FC236}">
                    <a16:creationId xmlns:a16="http://schemas.microsoft.com/office/drawing/2014/main" id="{C1BA1344-803B-B8E3-BE17-83D2293E290A}"/>
                  </a:ext>
                </a:extLst>
              </p14:cNvPr>
              <p14:cNvContentPartPr/>
              <p14:nvPr/>
            </p14:nvContentPartPr>
            <p14:xfrm>
              <a:off x="8785320" y="2581511"/>
              <a:ext cx="360" cy="360"/>
            </p14:xfrm>
          </p:contentPart>
        </mc:Choice>
        <mc:Fallback xmlns="">
          <p:pic>
            <p:nvPicPr>
              <p:cNvPr id="29" name="Tinta 28">
                <a:extLst>
                  <a:ext uri="{FF2B5EF4-FFF2-40B4-BE49-F238E27FC236}">
                    <a16:creationId xmlns:a16="http://schemas.microsoft.com/office/drawing/2014/main" id="{C1BA1344-803B-B8E3-BE17-83D2293E290A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722320" y="2518871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30" name="Tinta 29">
                <a:extLst>
                  <a:ext uri="{FF2B5EF4-FFF2-40B4-BE49-F238E27FC236}">
                    <a16:creationId xmlns:a16="http://schemas.microsoft.com/office/drawing/2014/main" id="{040D566D-9931-465F-83A7-D32B8A770E9D}"/>
                  </a:ext>
                </a:extLst>
              </p14:cNvPr>
              <p14:cNvContentPartPr/>
              <p14:nvPr/>
            </p14:nvContentPartPr>
            <p14:xfrm>
              <a:off x="3966000" y="3796511"/>
              <a:ext cx="131040" cy="24840"/>
            </p14:xfrm>
          </p:contentPart>
        </mc:Choice>
        <mc:Fallback xmlns="">
          <p:pic>
            <p:nvPicPr>
              <p:cNvPr id="30" name="Tinta 29">
                <a:extLst>
                  <a:ext uri="{FF2B5EF4-FFF2-40B4-BE49-F238E27FC236}">
                    <a16:creationId xmlns:a16="http://schemas.microsoft.com/office/drawing/2014/main" id="{040D566D-9931-465F-83A7-D32B8A770E9D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3903000" y="3733511"/>
                <a:ext cx="256680" cy="15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32" name="Tinta 31">
                <a:extLst>
                  <a:ext uri="{FF2B5EF4-FFF2-40B4-BE49-F238E27FC236}">
                    <a16:creationId xmlns:a16="http://schemas.microsoft.com/office/drawing/2014/main" id="{59E8943A-6951-0D94-17D3-3431D9F7F889}"/>
                  </a:ext>
                </a:extLst>
              </p14:cNvPr>
              <p14:cNvContentPartPr/>
              <p14:nvPr/>
            </p14:nvContentPartPr>
            <p14:xfrm>
              <a:off x="2151240" y="3998111"/>
              <a:ext cx="690840" cy="9360"/>
            </p14:xfrm>
          </p:contentPart>
        </mc:Choice>
        <mc:Fallback xmlns="">
          <p:pic>
            <p:nvPicPr>
              <p:cNvPr id="32" name="Tinta 31">
                <a:extLst>
                  <a:ext uri="{FF2B5EF4-FFF2-40B4-BE49-F238E27FC236}">
                    <a16:creationId xmlns:a16="http://schemas.microsoft.com/office/drawing/2014/main" id="{59E8943A-6951-0D94-17D3-3431D9F7F889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2088240" y="3935111"/>
                <a:ext cx="816480" cy="13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33" name="Tinta 32">
                <a:extLst>
                  <a:ext uri="{FF2B5EF4-FFF2-40B4-BE49-F238E27FC236}">
                    <a16:creationId xmlns:a16="http://schemas.microsoft.com/office/drawing/2014/main" id="{47B3A662-2CD7-41BE-8D3A-B12BC9622A34}"/>
                  </a:ext>
                </a:extLst>
              </p14:cNvPr>
              <p14:cNvContentPartPr/>
              <p14:nvPr/>
            </p14:nvContentPartPr>
            <p14:xfrm>
              <a:off x="5729640" y="3987311"/>
              <a:ext cx="914040" cy="56160"/>
            </p14:xfrm>
          </p:contentPart>
        </mc:Choice>
        <mc:Fallback xmlns="">
          <p:pic>
            <p:nvPicPr>
              <p:cNvPr id="33" name="Tinta 32">
                <a:extLst>
                  <a:ext uri="{FF2B5EF4-FFF2-40B4-BE49-F238E27FC236}">
                    <a16:creationId xmlns:a16="http://schemas.microsoft.com/office/drawing/2014/main" id="{47B3A662-2CD7-41BE-8D3A-B12BC9622A34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5666640" y="3924311"/>
                <a:ext cx="1039680" cy="18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34" name="Tinta 33">
                <a:extLst>
                  <a:ext uri="{FF2B5EF4-FFF2-40B4-BE49-F238E27FC236}">
                    <a16:creationId xmlns:a16="http://schemas.microsoft.com/office/drawing/2014/main" id="{FC21C0D0-2A93-C684-F7DF-681521CF9480}"/>
                  </a:ext>
                </a:extLst>
              </p14:cNvPr>
              <p14:cNvContentPartPr/>
              <p14:nvPr/>
            </p14:nvContentPartPr>
            <p14:xfrm>
              <a:off x="5683560" y="3980111"/>
              <a:ext cx="360" cy="360"/>
            </p14:xfrm>
          </p:contentPart>
        </mc:Choice>
        <mc:Fallback xmlns="">
          <p:pic>
            <p:nvPicPr>
              <p:cNvPr id="34" name="Tinta 33">
                <a:extLst>
                  <a:ext uri="{FF2B5EF4-FFF2-40B4-BE49-F238E27FC236}">
                    <a16:creationId xmlns:a16="http://schemas.microsoft.com/office/drawing/2014/main" id="{FC21C0D0-2A93-C684-F7DF-681521CF9480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620560" y="3917471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36" name="Tinta 35">
                <a:extLst>
                  <a:ext uri="{FF2B5EF4-FFF2-40B4-BE49-F238E27FC236}">
                    <a16:creationId xmlns:a16="http://schemas.microsoft.com/office/drawing/2014/main" id="{7E6D112F-3EF8-9752-C711-159832ABA345}"/>
                  </a:ext>
                </a:extLst>
              </p14:cNvPr>
              <p14:cNvContentPartPr/>
              <p14:nvPr/>
            </p14:nvContentPartPr>
            <p14:xfrm>
              <a:off x="4930080" y="4177391"/>
              <a:ext cx="600840" cy="720"/>
            </p14:xfrm>
          </p:contentPart>
        </mc:Choice>
        <mc:Fallback xmlns="">
          <p:pic>
            <p:nvPicPr>
              <p:cNvPr id="36" name="Tinta 35">
                <a:extLst>
                  <a:ext uri="{FF2B5EF4-FFF2-40B4-BE49-F238E27FC236}">
                    <a16:creationId xmlns:a16="http://schemas.microsoft.com/office/drawing/2014/main" id="{7E6D112F-3EF8-9752-C711-159832ABA345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4867440" y="4051391"/>
                <a:ext cx="726480" cy="25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37" name="Tinta 36">
                <a:extLst>
                  <a:ext uri="{FF2B5EF4-FFF2-40B4-BE49-F238E27FC236}">
                    <a16:creationId xmlns:a16="http://schemas.microsoft.com/office/drawing/2014/main" id="{25B18F7C-95CC-2265-444D-59DBAB6B50CD}"/>
                  </a:ext>
                </a:extLst>
              </p14:cNvPr>
              <p14:cNvContentPartPr/>
              <p14:nvPr/>
            </p14:nvContentPartPr>
            <p14:xfrm>
              <a:off x="9421800" y="3764831"/>
              <a:ext cx="360" cy="34920"/>
            </p14:xfrm>
          </p:contentPart>
        </mc:Choice>
        <mc:Fallback xmlns="">
          <p:pic>
            <p:nvPicPr>
              <p:cNvPr id="37" name="Tinta 36">
                <a:extLst>
                  <a:ext uri="{FF2B5EF4-FFF2-40B4-BE49-F238E27FC236}">
                    <a16:creationId xmlns:a16="http://schemas.microsoft.com/office/drawing/2014/main" id="{25B18F7C-95CC-2265-444D-59DBAB6B50CD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9358800" y="3702191"/>
                <a:ext cx="126000" cy="16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38" name="Tinta 37">
                <a:extLst>
                  <a:ext uri="{FF2B5EF4-FFF2-40B4-BE49-F238E27FC236}">
                    <a16:creationId xmlns:a16="http://schemas.microsoft.com/office/drawing/2014/main" id="{E8A53B37-E071-EE3E-801B-5C07EDAF6FE2}"/>
                  </a:ext>
                </a:extLst>
              </p14:cNvPr>
              <p14:cNvContentPartPr/>
              <p14:nvPr/>
            </p14:nvContentPartPr>
            <p14:xfrm>
              <a:off x="9297600" y="3745751"/>
              <a:ext cx="537120" cy="91080"/>
            </p14:xfrm>
          </p:contentPart>
        </mc:Choice>
        <mc:Fallback xmlns="">
          <p:pic>
            <p:nvPicPr>
              <p:cNvPr id="38" name="Tinta 37">
                <a:extLst>
                  <a:ext uri="{FF2B5EF4-FFF2-40B4-BE49-F238E27FC236}">
                    <a16:creationId xmlns:a16="http://schemas.microsoft.com/office/drawing/2014/main" id="{E8A53B37-E071-EE3E-801B-5C07EDAF6FE2}"/>
                  </a:ext>
                </a:extLst>
              </p:cNvPr>
              <p:cNvPicPr/>
              <p:nvPr/>
            </p:nvPicPr>
            <p:blipFill>
              <a:blip r:embed="rId37"/>
              <a:stretch>
                <a:fillRect/>
              </a:stretch>
            </p:blipFill>
            <p:spPr>
              <a:xfrm>
                <a:off x="9234960" y="3682751"/>
                <a:ext cx="662760" cy="216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8">
            <p14:nvContentPartPr>
              <p14:cNvPr id="39" name="Tinta 38">
                <a:extLst>
                  <a:ext uri="{FF2B5EF4-FFF2-40B4-BE49-F238E27FC236}">
                    <a16:creationId xmlns:a16="http://schemas.microsoft.com/office/drawing/2014/main" id="{30D1D577-83E9-ABA0-ABD6-B6250F6CBA30}"/>
                  </a:ext>
                </a:extLst>
              </p14:cNvPr>
              <p14:cNvContentPartPr/>
              <p14:nvPr/>
            </p14:nvContentPartPr>
            <p14:xfrm>
              <a:off x="9251520" y="3791831"/>
              <a:ext cx="360" cy="360"/>
            </p14:xfrm>
          </p:contentPart>
        </mc:Choice>
        <mc:Fallback xmlns="">
          <p:pic>
            <p:nvPicPr>
              <p:cNvPr id="39" name="Tinta 38">
                <a:extLst>
                  <a:ext uri="{FF2B5EF4-FFF2-40B4-BE49-F238E27FC236}">
                    <a16:creationId xmlns:a16="http://schemas.microsoft.com/office/drawing/2014/main" id="{30D1D577-83E9-ABA0-ABD6-B6250F6CBA30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188520" y="3729191"/>
                <a:ext cx="126000" cy="12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42" name="Agrupar 41">
            <a:extLst>
              <a:ext uri="{FF2B5EF4-FFF2-40B4-BE49-F238E27FC236}">
                <a16:creationId xmlns:a16="http://schemas.microsoft.com/office/drawing/2014/main" id="{75D798E5-2FFC-B7DD-0D02-3BE546851355}"/>
              </a:ext>
            </a:extLst>
          </p:cNvPr>
          <p:cNvGrpSpPr/>
          <p:nvPr/>
        </p:nvGrpSpPr>
        <p:grpSpPr>
          <a:xfrm>
            <a:off x="3496200" y="5136071"/>
            <a:ext cx="799200" cy="27720"/>
            <a:chOff x="3496200" y="5136071"/>
            <a:chExt cx="799200" cy="27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40" name="Tinta 39">
                  <a:extLst>
                    <a:ext uri="{FF2B5EF4-FFF2-40B4-BE49-F238E27FC236}">
                      <a16:creationId xmlns:a16="http://schemas.microsoft.com/office/drawing/2014/main" id="{0196B59B-9F23-19CD-30EC-FF2DF1022444}"/>
                    </a:ext>
                  </a:extLst>
                </p14:cNvPr>
                <p14:cNvContentPartPr/>
                <p14:nvPr/>
              </p14:nvContentPartPr>
              <p14:xfrm>
                <a:off x="3558840" y="5136071"/>
                <a:ext cx="736560" cy="10080"/>
              </p14:xfrm>
            </p:contentPart>
          </mc:Choice>
          <mc:Fallback xmlns="">
            <p:pic>
              <p:nvPicPr>
                <p:cNvPr id="40" name="Tinta 39">
                  <a:extLst>
                    <a:ext uri="{FF2B5EF4-FFF2-40B4-BE49-F238E27FC236}">
                      <a16:creationId xmlns:a16="http://schemas.microsoft.com/office/drawing/2014/main" id="{0196B59B-9F23-19CD-30EC-FF2DF1022444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3495840" y="5073071"/>
                  <a:ext cx="862200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1">
              <p14:nvContentPartPr>
                <p14:cNvPr id="41" name="Tinta 40">
                  <a:extLst>
                    <a:ext uri="{FF2B5EF4-FFF2-40B4-BE49-F238E27FC236}">
                      <a16:creationId xmlns:a16="http://schemas.microsoft.com/office/drawing/2014/main" id="{EC79606D-CE4E-F188-64B1-FDB6BE5F7171}"/>
                    </a:ext>
                  </a:extLst>
                </p14:cNvPr>
                <p14:cNvContentPartPr/>
                <p14:nvPr/>
              </p14:nvContentPartPr>
              <p14:xfrm>
                <a:off x="3496200" y="5154071"/>
                <a:ext cx="195120" cy="9720"/>
              </p14:xfrm>
            </p:contentPart>
          </mc:Choice>
          <mc:Fallback xmlns="">
            <p:pic>
              <p:nvPicPr>
                <p:cNvPr id="41" name="Tinta 40">
                  <a:extLst>
                    <a:ext uri="{FF2B5EF4-FFF2-40B4-BE49-F238E27FC236}">
                      <a16:creationId xmlns:a16="http://schemas.microsoft.com/office/drawing/2014/main" id="{EC79606D-CE4E-F188-64B1-FDB6BE5F7171}"/>
                    </a:ext>
                  </a:extLst>
                </p:cNvPr>
                <p:cNvPicPr/>
                <p:nvPr/>
              </p:nvPicPr>
              <p:blipFill>
                <a:blip r:embed="rId42"/>
                <a:stretch>
                  <a:fillRect/>
                </a:stretch>
              </p:blipFill>
              <p:spPr>
                <a:xfrm>
                  <a:off x="3433200" y="5091431"/>
                  <a:ext cx="320760" cy="13536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43" name="Elipse 42">
            <a:extLst>
              <a:ext uri="{FF2B5EF4-FFF2-40B4-BE49-F238E27FC236}">
                <a16:creationId xmlns:a16="http://schemas.microsoft.com/office/drawing/2014/main" id="{72AC6F3B-ABD9-CFD0-DE05-05B1F6E29A86}"/>
              </a:ext>
            </a:extLst>
          </p:cNvPr>
          <p:cNvSpPr/>
          <p:nvPr/>
        </p:nvSpPr>
        <p:spPr>
          <a:xfrm>
            <a:off x="388004" y="5163791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5.</a:t>
            </a:r>
          </a:p>
        </p:txBody>
      </p:sp>
      <p:sp>
        <p:nvSpPr>
          <p:cNvPr id="44" name="Elipse 43">
            <a:extLst>
              <a:ext uri="{FF2B5EF4-FFF2-40B4-BE49-F238E27FC236}">
                <a16:creationId xmlns:a16="http://schemas.microsoft.com/office/drawing/2014/main" id="{AC5721B4-AD74-2E42-C0CB-305B23753507}"/>
              </a:ext>
            </a:extLst>
          </p:cNvPr>
          <p:cNvSpPr/>
          <p:nvPr/>
        </p:nvSpPr>
        <p:spPr>
          <a:xfrm>
            <a:off x="382046" y="6080113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6.</a:t>
            </a:r>
          </a:p>
        </p:txBody>
      </p:sp>
    </p:spTree>
    <p:extLst>
      <p:ext uri="{BB962C8B-B14F-4D97-AF65-F5344CB8AC3E}">
        <p14:creationId xmlns:p14="http://schemas.microsoft.com/office/powerpoint/2010/main" val="28376276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227945-22BA-B467-6887-FE83B8BE6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D475DBC4-EAC0-A7F6-614E-001C2596D0B5}"/>
              </a:ext>
            </a:extLst>
          </p:cNvPr>
          <p:cNvSpPr txBox="1"/>
          <p:nvPr/>
        </p:nvSpPr>
        <p:spPr>
          <a:xfrm>
            <a:off x="1972037" y="213928"/>
            <a:ext cx="5557516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3200" b="1" dirty="0">
                <a:solidFill>
                  <a:schemeClr val="tx2"/>
                </a:solidFill>
                <a:latin typeface="Century Gothic" panose="020B0502020202020204" pitchFamily="34" charset="0"/>
              </a:rPr>
              <a:t>Lista dos Fundos Públicos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06E830C6-2C07-CDD0-B7B4-A24448DE71FC}"/>
              </a:ext>
            </a:extLst>
          </p:cNvPr>
          <p:cNvSpPr/>
          <p:nvPr/>
        </p:nvSpPr>
        <p:spPr>
          <a:xfrm>
            <a:off x="0" y="0"/>
            <a:ext cx="1328462" cy="6858000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7A37F0AC-A251-8095-D43D-ECA579ECD652}"/>
              </a:ext>
            </a:extLst>
          </p:cNvPr>
          <p:cNvSpPr/>
          <p:nvPr/>
        </p:nvSpPr>
        <p:spPr>
          <a:xfrm>
            <a:off x="0" y="6451804"/>
            <a:ext cx="10810875" cy="406196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A60DAB5-DAEC-53F6-416E-704638C76B47}"/>
              </a:ext>
            </a:extLst>
          </p:cNvPr>
          <p:cNvSpPr txBox="1"/>
          <p:nvPr/>
        </p:nvSpPr>
        <p:spPr>
          <a:xfrm>
            <a:off x="1445406" y="6471675"/>
            <a:ext cx="15503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Página inicial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8BF1928D-6240-68E3-C21B-BFCF0260E0F8}"/>
              </a:ext>
            </a:extLst>
          </p:cNvPr>
          <p:cNvSpPr txBox="1"/>
          <p:nvPr/>
        </p:nvSpPr>
        <p:spPr>
          <a:xfrm>
            <a:off x="2966531" y="6471675"/>
            <a:ext cx="242047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Participação Social 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431953B8-1C67-C100-F3E3-57980C793528}"/>
              </a:ext>
            </a:extLst>
          </p:cNvPr>
          <p:cNvSpPr/>
          <p:nvPr/>
        </p:nvSpPr>
        <p:spPr>
          <a:xfrm>
            <a:off x="4945863" y="6332115"/>
            <a:ext cx="1328463" cy="293448"/>
          </a:xfrm>
          <a:prstGeom prst="roundRect">
            <a:avLst/>
          </a:prstGeom>
          <a:solidFill>
            <a:srgbClr val="4C65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Fundos</a:t>
            </a:r>
          </a:p>
        </p:txBody>
      </p:sp>
      <p:pic>
        <p:nvPicPr>
          <p:cNvPr id="14" name="Gráfico 13" descr="Aviso">
            <a:extLst>
              <a:ext uri="{FF2B5EF4-FFF2-40B4-BE49-F238E27FC236}">
                <a16:creationId xmlns:a16="http://schemas.microsoft.com/office/drawing/2014/main" id="{7F1DA523-3DBE-831A-21D2-45A09660264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491" y="705840"/>
            <a:ext cx="549479" cy="549479"/>
          </a:xfrm>
          <a:prstGeom prst="rect">
            <a:avLst/>
          </a:prstGeom>
        </p:spPr>
      </p:pic>
      <p:sp>
        <p:nvSpPr>
          <p:cNvPr id="15" name="Triângulo isósceles 14">
            <a:extLst>
              <a:ext uri="{FF2B5EF4-FFF2-40B4-BE49-F238E27FC236}">
                <a16:creationId xmlns:a16="http://schemas.microsoft.com/office/drawing/2014/main" id="{8E4571A9-3C83-3E37-A57B-172388925A00}"/>
              </a:ext>
            </a:extLst>
          </p:cNvPr>
          <p:cNvSpPr/>
          <p:nvPr/>
        </p:nvSpPr>
        <p:spPr>
          <a:xfrm rot="16200000">
            <a:off x="981832" y="829434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C2B03616-A713-999D-B195-8AA9ABC11915}"/>
              </a:ext>
            </a:extLst>
          </p:cNvPr>
          <p:cNvSpPr txBox="1"/>
          <p:nvPr/>
        </p:nvSpPr>
        <p:spPr>
          <a:xfrm>
            <a:off x="1972037" y="885987"/>
            <a:ext cx="63472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solidFill>
                  <a:schemeClr val="tx2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Estrutura da página de Conselhos </a:t>
            </a:r>
            <a:r>
              <a:rPr lang="pt-BR" b="1" dirty="0">
                <a:solidFill>
                  <a:schemeClr val="tx2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(MODELO </a:t>
            </a:r>
            <a:r>
              <a:rPr lang="pt-BR" b="1" dirty="0">
                <a:solidFill>
                  <a:srgbClr val="00B050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CORRETO</a:t>
            </a:r>
            <a:r>
              <a:rPr lang="pt-BR" b="1" dirty="0">
                <a:solidFill>
                  <a:schemeClr val="tx2"/>
                </a:solidFill>
                <a:latin typeface="Century Gothic" panose="020B0502020202020204" pitchFamily="34" charset="0"/>
                <a:cs typeface="Times New Roman" panose="02020603050405020304" pitchFamily="18" charset="0"/>
              </a:rPr>
              <a:t>)</a:t>
            </a:r>
            <a:endParaRPr lang="pt-BR" b="1" dirty="0">
              <a:solidFill>
                <a:schemeClr val="tx2"/>
              </a:solidFill>
              <a:latin typeface="Century Gothic" panose="020B0502020202020204" pitchFamily="34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120CEB60-E9D0-0782-4890-048B6D861BAD}"/>
              </a:ext>
            </a:extLst>
          </p:cNvPr>
          <p:cNvSpPr/>
          <p:nvPr/>
        </p:nvSpPr>
        <p:spPr>
          <a:xfrm>
            <a:off x="361432" y="1566765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1.</a:t>
            </a:r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8BA8CA01-D181-D389-0131-2E399F43D809}"/>
              </a:ext>
            </a:extLst>
          </p:cNvPr>
          <p:cNvSpPr/>
          <p:nvPr/>
        </p:nvSpPr>
        <p:spPr>
          <a:xfrm>
            <a:off x="361432" y="2400154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2.</a:t>
            </a:r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B0DC2B81-E326-7927-B391-FE37C8DE67D5}"/>
              </a:ext>
            </a:extLst>
          </p:cNvPr>
          <p:cNvSpPr/>
          <p:nvPr/>
        </p:nvSpPr>
        <p:spPr>
          <a:xfrm>
            <a:off x="343180" y="3266294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3.</a:t>
            </a:r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40515E3C-A0FB-10FC-A85A-CC465641016E}"/>
              </a:ext>
            </a:extLst>
          </p:cNvPr>
          <p:cNvSpPr/>
          <p:nvPr/>
        </p:nvSpPr>
        <p:spPr>
          <a:xfrm>
            <a:off x="361432" y="4979388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5.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Tinta 6">
                <a:extLst>
                  <a:ext uri="{FF2B5EF4-FFF2-40B4-BE49-F238E27FC236}">
                    <a16:creationId xmlns:a16="http://schemas.microsoft.com/office/drawing/2014/main" id="{D8A2BB5A-CB89-D069-C8D2-C9C9FA5DE1C0}"/>
                  </a:ext>
                </a:extLst>
              </p14:cNvPr>
              <p14:cNvContentPartPr/>
              <p14:nvPr/>
            </p14:nvContentPartPr>
            <p14:xfrm>
              <a:off x="2126040" y="2596991"/>
              <a:ext cx="523440" cy="92520"/>
            </p14:xfrm>
          </p:contentPart>
        </mc:Choice>
        <mc:Fallback xmlns="">
          <p:pic>
            <p:nvPicPr>
              <p:cNvPr id="7" name="Tinta 6">
                <a:extLst>
                  <a:ext uri="{FF2B5EF4-FFF2-40B4-BE49-F238E27FC236}">
                    <a16:creationId xmlns:a16="http://schemas.microsoft.com/office/drawing/2014/main" id="{D8A2BB5A-CB89-D069-C8D2-C9C9FA5DE1C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119920" y="2590895"/>
                <a:ext cx="535680" cy="10471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9" name="Tinta 8">
                <a:extLst>
                  <a:ext uri="{FF2B5EF4-FFF2-40B4-BE49-F238E27FC236}">
                    <a16:creationId xmlns:a16="http://schemas.microsoft.com/office/drawing/2014/main" id="{62580120-8249-21E4-3851-5BE19B5B6F3B}"/>
                  </a:ext>
                </a:extLst>
              </p14:cNvPr>
              <p14:cNvContentPartPr/>
              <p14:nvPr/>
            </p14:nvContentPartPr>
            <p14:xfrm>
              <a:off x="2778720" y="2769791"/>
              <a:ext cx="360" cy="360"/>
            </p14:xfrm>
          </p:contentPart>
        </mc:Choice>
        <mc:Fallback xmlns="">
          <p:pic>
            <p:nvPicPr>
              <p:cNvPr id="9" name="Tinta 8">
                <a:extLst>
                  <a:ext uri="{FF2B5EF4-FFF2-40B4-BE49-F238E27FC236}">
                    <a16:creationId xmlns:a16="http://schemas.microsoft.com/office/drawing/2014/main" id="{62580120-8249-21E4-3851-5BE19B5B6F3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715720" y="2706791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1" name="Tinta 10">
                <a:extLst>
                  <a:ext uri="{FF2B5EF4-FFF2-40B4-BE49-F238E27FC236}">
                    <a16:creationId xmlns:a16="http://schemas.microsoft.com/office/drawing/2014/main" id="{860579E4-C2A6-A003-2989-4C1383583364}"/>
                  </a:ext>
                </a:extLst>
              </p14:cNvPr>
              <p14:cNvContentPartPr/>
              <p14:nvPr/>
            </p14:nvContentPartPr>
            <p14:xfrm>
              <a:off x="2123880" y="2601671"/>
              <a:ext cx="708840" cy="182520"/>
            </p14:xfrm>
          </p:contentPart>
        </mc:Choice>
        <mc:Fallback xmlns="">
          <p:pic>
            <p:nvPicPr>
              <p:cNvPr id="11" name="Tinta 10">
                <a:extLst>
                  <a:ext uri="{FF2B5EF4-FFF2-40B4-BE49-F238E27FC236}">
                    <a16:creationId xmlns:a16="http://schemas.microsoft.com/office/drawing/2014/main" id="{860579E4-C2A6-A003-2989-4C1383583364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060880" y="2538671"/>
                <a:ext cx="834480" cy="30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6" name="Tinta 15">
                <a:extLst>
                  <a:ext uri="{FF2B5EF4-FFF2-40B4-BE49-F238E27FC236}">
                    <a16:creationId xmlns:a16="http://schemas.microsoft.com/office/drawing/2014/main" id="{A199497C-775A-0277-C097-26BACD1C63EB}"/>
                  </a:ext>
                </a:extLst>
              </p14:cNvPr>
              <p14:cNvContentPartPr/>
              <p14:nvPr/>
            </p14:nvContentPartPr>
            <p14:xfrm>
              <a:off x="5557920" y="2850431"/>
              <a:ext cx="304920" cy="72000"/>
            </p14:xfrm>
          </p:contentPart>
        </mc:Choice>
        <mc:Fallback xmlns="">
          <p:pic>
            <p:nvPicPr>
              <p:cNvPr id="16" name="Tinta 15">
                <a:extLst>
                  <a:ext uri="{FF2B5EF4-FFF2-40B4-BE49-F238E27FC236}">
                    <a16:creationId xmlns:a16="http://schemas.microsoft.com/office/drawing/2014/main" id="{A199497C-775A-0277-C097-26BACD1C63EB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494920" y="2787431"/>
                <a:ext cx="430560" cy="19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3" name="Tinta 22">
                <a:extLst>
                  <a:ext uri="{FF2B5EF4-FFF2-40B4-BE49-F238E27FC236}">
                    <a16:creationId xmlns:a16="http://schemas.microsoft.com/office/drawing/2014/main" id="{923DC8AB-98CA-5807-BF1C-4F3688A5BF6B}"/>
                  </a:ext>
                </a:extLst>
              </p14:cNvPr>
              <p14:cNvContentPartPr/>
              <p14:nvPr/>
            </p14:nvContentPartPr>
            <p14:xfrm>
              <a:off x="5735040" y="2876711"/>
              <a:ext cx="360360" cy="28800"/>
            </p14:xfrm>
          </p:contentPart>
        </mc:Choice>
        <mc:Fallback xmlns="">
          <p:pic>
            <p:nvPicPr>
              <p:cNvPr id="23" name="Tinta 22">
                <a:extLst>
                  <a:ext uri="{FF2B5EF4-FFF2-40B4-BE49-F238E27FC236}">
                    <a16:creationId xmlns:a16="http://schemas.microsoft.com/office/drawing/2014/main" id="{923DC8AB-98CA-5807-BF1C-4F3688A5BF6B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672040" y="2813711"/>
                <a:ext cx="486000" cy="15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4" name="Tinta 23">
                <a:extLst>
                  <a:ext uri="{FF2B5EF4-FFF2-40B4-BE49-F238E27FC236}">
                    <a16:creationId xmlns:a16="http://schemas.microsoft.com/office/drawing/2014/main" id="{D900D772-B0F0-559D-96B9-8C375B98BF07}"/>
                  </a:ext>
                </a:extLst>
              </p14:cNvPr>
              <p14:cNvContentPartPr/>
              <p14:nvPr/>
            </p14:nvContentPartPr>
            <p14:xfrm>
              <a:off x="5251920" y="2769791"/>
              <a:ext cx="450720" cy="117360"/>
            </p14:xfrm>
          </p:contentPart>
        </mc:Choice>
        <mc:Fallback xmlns="">
          <p:pic>
            <p:nvPicPr>
              <p:cNvPr id="24" name="Tinta 23">
                <a:extLst>
                  <a:ext uri="{FF2B5EF4-FFF2-40B4-BE49-F238E27FC236}">
                    <a16:creationId xmlns:a16="http://schemas.microsoft.com/office/drawing/2014/main" id="{D900D772-B0F0-559D-96B9-8C375B98BF07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188870" y="2706791"/>
                <a:ext cx="576460" cy="24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6" name="Tinta 25">
                <a:extLst>
                  <a:ext uri="{FF2B5EF4-FFF2-40B4-BE49-F238E27FC236}">
                    <a16:creationId xmlns:a16="http://schemas.microsoft.com/office/drawing/2014/main" id="{4EB5C53B-EB95-6D49-AE3C-8264FCEFC201}"/>
                  </a:ext>
                </a:extLst>
              </p14:cNvPr>
              <p14:cNvContentPartPr/>
              <p14:nvPr/>
            </p14:nvContentPartPr>
            <p14:xfrm>
              <a:off x="4921440" y="2841791"/>
              <a:ext cx="314640" cy="10080"/>
            </p14:xfrm>
          </p:contentPart>
        </mc:Choice>
        <mc:Fallback xmlns="">
          <p:pic>
            <p:nvPicPr>
              <p:cNvPr id="26" name="Tinta 25">
                <a:extLst>
                  <a:ext uri="{FF2B5EF4-FFF2-40B4-BE49-F238E27FC236}">
                    <a16:creationId xmlns:a16="http://schemas.microsoft.com/office/drawing/2014/main" id="{4EB5C53B-EB95-6D49-AE3C-8264FCEFC201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4858440" y="2778791"/>
                <a:ext cx="440280" cy="13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7" name="Tinta 26">
                <a:extLst>
                  <a:ext uri="{FF2B5EF4-FFF2-40B4-BE49-F238E27FC236}">
                    <a16:creationId xmlns:a16="http://schemas.microsoft.com/office/drawing/2014/main" id="{C0948513-4AC9-5A65-24B7-BF32FEE3778E}"/>
                  </a:ext>
                </a:extLst>
              </p14:cNvPr>
              <p14:cNvContentPartPr/>
              <p14:nvPr/>
            </p14:nvContentPartPr>
            <p14:xfrm>
              <a:off x="8847960" y="2652071"/>
              <a:ext cx="870840" cy="19440"/>
            </p14:xfrm>
          </p:contentPart>
        </mc:Choice>
        <mc:Fallback xmlns="">
          <p:pic>
            <p:nvPicPr>
              <p:cNvPr id="27" name="Tinta 26">
                <a:extLst>
                  <a:ext uri="{FF2B5EF4-FFF2-40B4-BE49-F238E27FC236}">
                    <a16:creationId xmlns:a16="http://schemas.microsoft.com/office/drawing/2014/main" id="{C0948513-4AC9-5A65-24B7-BF32FEE3778E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8784960" y="2589071"/>
                <a:ext cx="996480" cy="14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28" name="Tinta 27">
                <a:extLst>
                  <a:ext uri="{FF2B5EF4-FFF2-40B4-BE49-F238E27FC236}">
                    <a16:creationId xmlns:a16="http://schemas.microsoft.com/office/drawing/2014/main" id="{F94BF59A-9024-E3DE-6B73-31140910699A}"/>
                  </a:ext>
                </a:extLst>
              </p14:cNvPr>
              <p14:cNvContentPartPr/>
              <p14:nvPr/>
            </p14:nvContentPartPr>
            <p14:xfrm>
              <a:off x="8829960" y="2655671"/>
              <a:ext cx="25560" cy="78840"/>
            </p14:xfrm>
          </p:contentPart>
        </mc:Choice>
        <mc:Fallback xmlns="">
          <p:pic>
            <p:nvPicPr>
              <p:cNvPr id="28" name="Tinta 27">
                <a:extLst>
                  <a:ext uri="{FF2B5EF4-FFF2-40B4-BE49-F238E27FC236}">
                    <a16:creationId xmlns:a16="http://schemas.microsoft.com/office/drawing/2014/main" id="{F94BF59A-9024-E3DE-6B73-31140910699A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8766060" y="2592671"/>
                <a:ext cx="152995" cy="20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29" name="Tinta 28">
                <a:extLst>
                  <a:ext uri="{FF2B5EF4-FFF2-40B4-BE49-F238E27FC236}">
                    <a16:creationId xmlns:a16="http://schemas.microsoft.com/office/drawing/2014/main" id="{3EC51CEF-7635-AC0A-8DF7-0EF43F1A72D9}"/>
                  </a:ext>
                </a:extLst>
              </p14:cNvPr>
              <p14:cNvContentPartPr/>
              <p14:nvPr/>
            </p14:nvContentPartPr>
            <p14:xfrm>
              <a:off x="8785320" y="2581511"/>
              <a:ext cx="360" cy="360"/>
            </p14:xfrm>
          </p:contentPart>
        </mc:Choice>
        <mc:Fallback xmlns="">
          <p:pic>
            <p:nvPicPr>
              <p:cNvPr id="29" name="Tinta 28">
                <a:extLst>
                  <a:ext uri="{FF2B5EF4-FFF2-40B4-BE49-F238E27FC236}">
                    <a16:creationId xmlns:a16="http://schemas.microsoft.com/office/drawing/2014/main" id="{3EC51CEF-7635-AC0A-8DF7-0EF43F1A72D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722320" y="2518511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0" name="Tinta 29">
                <a:extLst>
                  <a:ext uri="{FF2B5EF4-FFF2-40B4-BE49-F238E27FC236}">
                    <a16:creationId xmlns:a16="http://schemas.microsoft.com/office/drawing/2014/main" id="{5896C786-9E03-6331-C6DE-D08671203F5D}"/>
                  </a:ext>
                </a:extLst>
              </p14:cNvPr>
              <p14:cNvContentPartPr/>
              <p14:nvPr/>
            </p14:nvContentPartPr>
            <p14:xfrm>
              <a:off x="3966000" y="3796511"/>
              <a:ext cx="131040" cy="24840"/>
            </p14:xfrm>
          </p:contentPart>
        </mc:Choice>
        <mc:Fallback xmlns="">
          <p:pic>
            <p:nvPicPr>
              <p:cNvPr id="30" name="Tinta 29">
                <a:extLst>
                  <a:ext uri="{FF2B5EF4-FFF2-40B4-BE49-F238E27FC236}">
                    <a16:creationId xmlns:a16="http://schemas.microsoft.com/office/drawing/2014/main" id="{5896C786-9E03-6331-C6DE-D08671203F5D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3903173" y="3733511"/>
                <a:ext cx="256336" cy="15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32" name="Tinta 31">
                <a:extLst>
                  <a:ext uri="{FF2B5EF4-FFF2-40B4-BE49-F238E27FC236}">
                    <a16:creationId xmlns:a16="http://schemas.microsoft.com/office/drawing/2014/main" id="{7F1903A9-FAB2-8333-0819-472D2F770AA7}"/>
                  </a:ext>
                </a:extLst>
              </p14:cNvPr>
              <p14:cNvContentPartPr/>
              <p14:nvPr/>
            </p14:nvContentPartPr>
            <p14:xfrm>
              <a:off x="2151240" y="3998111"/>
              <a:ext cx="690840" cy="9360"/>
            </p14:xfrm>
          </p:contentPart>
        </mc:Choice>
        <mc:Fallback xmlns="">
          <p:pic>
            <p:nvPicPr>
              <p:cNvPr id="32" name="Tinta 31">
                <a:extLst>
                  <a:ext uri="{FF2B5EF4-FFF2-40B4-BE49-F238E27FC236}">
                    <a16:creationId xmlns:a16="http://schemas.microsoft.com/office/drawing/2014/main" id="{7F1903A9-FAB2-8333-0819-472D2F770AA7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2088240" y="3935111"/>
                <a:ext cx="816480" cy="13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33" name="Tinta 32">
                <a:extLst>
                  <a:ext uri="{FF2B5EF4-FFF2-40B4-BE49-F238E27FC236}">
                    <a16:creationId xmlns:a16="http://schemas.microsoft.com/office/drawing/2014/main" id="{846FD423-D4D6-0DD0-801B-C888AE009808}"/>
                  </a:ext>
                </a:extLst>
              </p14:cNvPr>
              <p14:cNvContentPartPr/>
              <p14:nvPr/>
            </p14:nvContentPartPr>
            <p14:xfrm>
              <a:off x="5729640" y="3987311"/>
              <a:ext cx="914040" cy="56160"/>
            </p14:xfrm>
          </p:contentPart>
        </mc:Choice>
        <mc:Fallback xmlns="">
          <p:pic>
            <p:nvPicPr>
              <p:cNvPr id="33" name="Tinta 32">
                <a:extLst>
                  <a:ext uri="{FF2B5EF4-FFF2-40B4-BE49-F238E27FC236}">
                    <a16:creationId xmlns:a16="http://schemas.microsoft.com/office/drawing/2014/main" id="{846FD423-D4D6-0DD0-801B-C888AE009808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5666665" y="3924311"/>
                <a:ext cx="1039631" cy="18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34" name="Tinta 33">
                <a:extLst>
                  <a:ext uri="{FF2B5EF4-FFF2-40B4-BE49-F238E27FC236}">
                    <a16:creationId xmlns:a16="http://schemas.microsoft.com/office/drawing/2014/main" id="{E9875301-FEEE-C389-B5D2-66775E102EC1}"/>
                  </a:ext>
                </a:extLst>
              </p14:cNvPr>
              <p14:cNvContentPartPr/>
              <p14:nvPr/>
            </p14:nvContentPartPr>
            <p14:xfrm>
              <a:off x="5683560" y="3980111"/>
              <a:ext cx="360" cy="360"/>
            </p14:xfrm>
          </p:contentPart>
        </mc:Choice>
        <mc:Fallback xmlns="">
          <p:pic>
            <p:nvPicPr>
              <p:cNvPr id="34" name="Tinta 33">
                <a:extLst>
                  <a:ext uri="{FF2B5EF4-FFF2-40B4-BE49-F238E27FC236}">
                    <a16:creationId xmlns:a16="http://schemas.microsoft.com/office/drawing/2014/main" id="{E9875301-FEEE-C389-B5D2-66775E102EC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620560" y="3917111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36" name="Tinta 35">
                <a:extLst>
                  <a:ext uri="{FF2B5EF4-FFF2-40B4-BE49-F238E27FC236}">
                    <a16:creationId xmlns:a16="http://schemas.microsoft.com/office/drawing/2014/main" id="{B824FA15-3874-C24C-1638-DC85FE1E7107}"/>
                  </a:ext>
                </a:extLst>
              </p14:cNvPr>
              <p14:cNvContentPartPr/>
              <p14:nvPr/>
            </p14:nvContentPartPr>
            <p14:xfrm>
              <a:off x="4930080" y="4177391"/>
              <a:ext cx="600840" cy="720"/>
            </p14:xfrm>
          </p:contentPart>
        </mc:Choice>
        <mc:Fallback xmlns="">
          <p:pic>
            <p:nvPicPr>
              <p:cNvPr id="36" name="Tinta 35">
                <a:extLst>
                  <a:ext uri="{FF2B5EF4-FFF2-40B4-BE49-F238E27FC236}">
                    <a16:creationId xmlns:a16="http://schemas.microsoft.com/office/drawing/2014/main" id="{B824FA15-3874-C24C-1638-DC85FE1E7107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4867080" y="4051391"/>
                <a:ext cx="726480" cy="25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37" name="Tinta 36">
                <a:extLst>
                  <a:ext uri="{FF2B5EF4-FFF2-40B4-BE49-F238E27FC236}">
                    <a16:creationId xmlns:a16="http://schemas.microsoft.com/office/drawing/2014/main" id="{FDE173DB-8703-66CE-3D10-28C45410B1B2}"/>
                  </a:ext>
                </a:extLst>
              </p14:cNvPr>
              <p14:cNvContentPartPr/>
              <p14:nvPr/>
            </p14:nvContentPartPr>
            <p14:xfrm>
              <a:off x="9421800" y="3764831"/>
              <a:ext cx="360" cy="34920"/>
            </p14:xfrm>
          </p:contentPart>
        </mc:Choice>
        <mc:Fallback xmlns="">
          <p:pic>
            <p:nvPicPr>
              <p:cNvPr id="37" name="Tinta 36">
                <a:extLst>
                  <a:ext uri="{FF2B5EF4-FFF2-40B4-BE49-F238E27FC236}">
                    <a16:creationId xmlns:a16="http://schemas.microsoft.com/office/drawing/2014/main" id="{FDE173DB-8703-66CE-3D10-28C45410B1B2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9358800" y="3701831"/>
                <a:ext cx="126000" cy="16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38" name="Tinta 37">
                <a:extLst>
                  <a:ext uri="{FF2B5EF4-FFF2-40B4-BE49-F238E27FC236}">
                    <a16:creationId xmlns:a16="http://schemas.microsoft.com/office/drawing/2014/main" id="{C1414136-0514-AE7E-28A3-D3DF810FD679}"/>
                  </a:ext>
                </a:extLst>
              </p14:cNvPr>
              <p14:cNvContentPartPr/>
              <p14:nvPr/>
            </p14:nvContentPartPr>
            <p14:xfrm>
              <a:off x="9297600" y="3745751"/>
              <a:ext cx="537120" cy="91080"/>
            </p14:xfrm>
          </p:contentPart>
        </mc:Choice>
        <mc:Fallback xmlns="">
          <p:pic>
            <p:nvPicPr>
              <p:cNvPr id="38" name="Tinta 37">
                <a:extLst>
                  <a:ext uri="{FF2B5EF4-FFF2-40B4-BE49-F238E27FC236}">
                    <a16:creationId xmlns:a16="http://schemas.microsoft.com/office/drawing/2014/main" id="{C1414136-0514-AE7E-28A3-D3DF810FD679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9234600" y="3682999"/>
                <a:ext cx="662760" cy="21622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39" name="Tinta 38">
                <a:extLst>
                  <a:ext uri="{FF2B5EF4-FFF2-40B4-BE49-F238E27FC236}">
                    <a16:creationId xmlns:a16="http://schemas.microsoft.com/office/drawing/2014/main" id="{1735BC3A-F593-5B54-B68F-AC24D583D06B}"/>
                  </a:ext>
                </a:extLst>
              </p14:cNvPr>
              <p14:cNvContentPartPr/>
              <p14:nvPr/>
            </p14:nvContentPartPr>
            <p14:xfrm>
              <a:off x="9251520" y="3791831"/>
              <a:ext cx="360" cy="360"/>
            </p14:xfrm>
          </p:contentPart>
        </mc:Choice>
        <mc:Fallback xmlns="">
          <p:pic>
            <p:nvPicPr>
              <p:cNvPr id="39" name="Tinta 38">
                <a:extLst>
                  <a:ext uri="{FF2B5EF4-FFF2-40B4-BE49-F238E27FC236}">
                    <a16:creationId xmlns:a16="http://schemas.microsoft.com/office/drawing/2014/main" id="{1735BC3A-F593-5B54-B68F-AC24D583D06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188520" y="3728831"/>
                <a:ext cx="126000" cy="12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42" name="Agrupar 41">
            <a:extLst>
              <a:ext uri="{FF2B5EF4-FFF2-40B4-BE49-F238E27FC236}">
                <a16:creationId xmlns:a16="http://schemas.microsoft.com/office/drawing/2014/main" id="{B6CF6B17-F101-2BF9-812A-C696928539C4}"/>
              </a:ext>
            </a:extLst>
          </p:cNvPr>
          <p:cNvGrpSpPr/>
          <p:nvPr/>
        </p:nvGrpSpPr>
        <p:grpSpPr>
          <a:xfrm>
            <a:off x="3496200" y="5136071"/>
            <a:ext cx="799200" cy="27720"/>
            <a:chOff x="3496200" y="5136071"/>
            <a:chExt cx="799200" cy="27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40" name="Tinta 39">
                  <a:extLst>
                    <a:ext uri="{FF2B5EF4-FFF2-40B4-BE49-F238E27FC236}">
                      <a16:creationId xmlns:a16="http://schemas.microsoft.com/office/drawing/2014/main" id="{244F4B83-63CA-F10E-0B38-CCA8C9FE61E1}"/>
                    </a:ext>
                  </a:extLst>
                </p14:cNvPr>
                <p14:cNvContentPartPr/>
                <p14:nvPr/>
              </p14:nvContentPartPr>
              <p14:xfrm>
                <a:off x="3558840" y="5136071"/>
                <a:ext cx="736560" cy="10080"/>
              </p14:xfrm>
            </p:contentPart>
          </mc:Choice>
          <mc:Fallback xmlns="">
            <p:pic>
              <p:nvPicPr>
                <p:cNvPr id="40" name="Tinta 39">
                  <a:extLst>
                    <a:ext uri="{FF2B5EF4-FFF2-40B4-BE49-F238E27FC236}">
                      <a16:creationId xmlns:a16="http://schemas.microsoft.com/office/drawing/2014/main" id="{244F4B83-63CA-F10E-0B38-CCA8C9FE61E1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3495871" y="5073071"/>
                  <a:ext cx="862139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41" name="Tinta 40">
                  <a:extLst>
                    <a:ext uri="{FF2B5EF4-FFF2-40B4-BE49-F238E27FC236}">
                      <a16:creationId xmlns:a16="http://schemas.microsoft.com/office/drawing/2014/main" id="{B379554A-6D12-0E42-C2C8-A23665F57BFD}"/>
                    </a:ext>
                  </a:extLst>
                </p14:cNvPr>
                <p14:cNvContentPartPr/>
                <p14:nvPr/>
              </p14:nvContentPartPr>
              <p14:xfrm>
                <a:off x="3496200" y="5154071"/>
                <a:ext cx="195120" cy="9720"/>
              </p14:xfrm>
            </p:contentPart>
          </mc:Choice>
          <mc:Fallback xmlns="">
            <p:pic>
              <p:nvPicPr>
                <p:cNvPr id="41" name="Tinta 40">
                  <a:extLst>
                    <a:ext uri="{FF2B5EF4-FFF2-40B4-BE49-F238E27FC236}">
                      <a16:creationId xmlns:a16="http://schemas.microsoft.com/office/drawing/2014/main" id="{B379554A-6D12-0E42-C2C8-A23665F57BFD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3433200" y="5091071"/>
                  <a:ext cx="320760" cy="13536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25" name="Imagem 24">
            <a:extLst>
              <a:ext uri="{FF2B5EF4-FFF2-40B4-BE49-F238E27FC236}">
                <a16:creationId xmlns:a16="http://schemas.microsoft.com/office/drawing/2014/main" id="{4C238AFC-BE69-1668-5D14-D37AE6639D90}"/>
              </a:ext>
            </a:extLst>
      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4186631" y="1449513"/>
            <a:ext cx="3809929" cy="4650165"/>
          </a:xfrm>
          <a:prstGeom prst="rect">
            <a:avLst/>
          </a:prstGeom>
        </p:spPr>
      </p:pic>
      <p:sp>
        <p:nvSpPr>
          <p:cNvPr id="5" name="Elipse 4">
            <a:extLst>
              <a:ext uri="{FF2B5EF4-FFF2-40B4-BE49-F238E27FC236}">
                <a16:creationId xmlns:a16="http://schemas.microsoft.com/office/drawing/2014/main" id="{2806032B-D445-2860-E930-EFB05F221D07}"/>
              </a:ext>
            </a:extLst>
          </p:cNvPr>
          <p:cNvSpPr/>
          <p:nvPr/>
        </p:nvSpPr>
        <p:spPr>
          <a:xfrm>
            <a:off x="333374" y="4132434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4.</a:t>
            </a: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4046E0AB-C94F-1F92-1F62-2979AD572841}"/>
              </a:ext>
            </a:extLst>
          </p:cNvPr>
          <p:cNvSpPr/>
          <p:nvPr/>
        </p:nvSpPr>
        <p:spPr>
          <a:xfrm>
            <a:off x="361432" y="5760953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>
              <a:solidFill>
                <a:schemeClr val="lt1">
                  <a:alpha val="30000"/>
                </a:schemeClr>
              </a:solidFill>
            </a:endParaRPr>
          </a:p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6.</a:t>
            </a:r>
          </a:p>
          <a:p>
            <a:pPr algn="ctr"/>
            <a:endParaRPr lang="pt-BR" sz="1400" dirty="0">
              <a:solidFill>
                <a:schemeClr val="lt1">
                  <a:alpha val="3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87531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0AA538-F29B-5A24-F8C8-5912B709E0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7959F7D-F57F-119C-535A-E7EE754CBC67}"/>
              </a:ext>
            </a:extLst>
          </p:cNvPr>
          <p:cNvSpPr txBox="1"/>
          <p:nvPr/>
        </p:nvSpPr>
        <p:spPr>
          <a:xfrm>
            <a:off x="1717953" y="79401"/>
            <a:ext cx="7182326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3200" b="1" dirty="0">
                <a:solidFill>
                  <a:schemeClr val="tx2"/>
                </a:solidFill>
                <a:latin typeface="Century Gothic" panose="020B0502020202020204" pitchFamily="34" charset="0"/>
              </a:rPr>
              <a:t>Apresentação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9866EC2C-45FC-05BF-7054-50AD515E7C77}"/>
              </a:ext>
            </a:extLst>
          </p:cNvPr>
          <p:cNvSpPr/>
          <p:nvPr/>
        </p:nvSpPr>
        <p:spPr>
          <a:xfrm>
            <a:off x="0" y="0"/>
            <a:ext cx="1328462" cy="6858000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42ED5511-D697-7B12-F135-4328BA41DE95}"/>
              </a:ext>
            </a:extLst>
          </p:cNvPr>
          <p:cNvSpPr/>
          <p:nvPr/>
        </p:nvSpPr>
        <p:spPr>
          <a:xfrm>
            <a:off x="0" y="6451804"/>
            <a:ext cx="10810875" cy="406196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85E0EAC8-8369-52BF-8CF1-E6E27973C9B8}"/>
              </a:ext>
            </a:extLst>
          </p:cNvPr>
          <p:cNvSpPr txBox="1"/>
          <p:nvPr/>
        </p:nvSpPr>
        <p:spPr>
          <a:xfrm>
            <a:off x="1445406" y="6471675"/>
            <a:ext cx="15503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Página inicial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EBD292B6-9A3B-57C1-08F2-7F6787F801C8}"/>
              </a:ext>
            </a:extLst>
          </p:cNvPr>
          <p:cNvSpPr txBox="1"/>
          <p:nvPr/>
        </p:nvSpPr>
        <p:spPr>
          <a:xfrm>
            <a:off x="2966531" y="6471675"/>
            <a:ext cx="242047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Participação Social 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74415324-C8BF-C35F-D352-AEA8610490BC}"/>
              </a:ext>
            </a:extLst>
          </p:cNvPr>
          <p:cNvSpPr/>
          <p:nvPr/>
        </p:nvSpPr>
        <p:spPr>
          <a:xfrm>
            <a:off x="4945863" y="6332115"/>
            <a:ext cx="1328463" cy="293448"/>
          </a:xfrm>
          <a:prstGeom prst="roundRect">
            <a:avLst/>
          </a:prstGeom>
          <a:solidFill>
            <a:srgbClr val="4C65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Fundos</a:t>
            </a:r>
          </a:p>
        </p:txBody>
      </p:sp>
      <p:pic>
        <p:nvPicPr>
          <p:cNvPr id="14" name="Gráfico 13" descr="Aviso">
            <a:extLst>
              <a:ext uri="{FF2B5EF4-FFF2-40B4-BE49-F238E27FC236}">
                <a16:creationId xmlns:a16="http://schemas.microsoft.com/office/drawing/2014/main" id="{61CAF1E5-E0E6-9813-9A7C-01E67FABA0F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491" y="705840"/>
            <a:ext cx="549479" cy="549479"/>
          </a:xfrm>
          <a:prstGeom prst="rect">
            <a:avLst/>
          </a:prstGeom>
        </p:spPr>
      </p:pic>
      <p:sp>
        <p:nvSpPr>
          <p:cNvPr id="15" name="Triângulo isósceles 14">
            <a:extLst>
              <a:ext uri="{FF2B5EF4-FFF2-40B4-BE49-F238E27FC236}">
                <a16:creationId xmlns:a16="http://schemas.microsoft.com/office/drawing/2014/main" id="{A153EF1B-A24F-0FC2-CFD0-C7BAB44F281A}"/>
              </a:ext>
            </a:extLst>
          </p:cNvPr>
          <p:cNvSpPr/>
          <p:nvPr/>
        </p:nvSpPr>
        <p:spPr>
          <a:xfrm rot="16200000">
            <a:off x="959933" y="1633001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D5112F1C-4F78-26C1-1516-1D651D0E660F}"/>
              </a:ext>
            </a:extLst>
          </p:cNvPr>
          <p:cNvSpPr txBox="1"/>
          <p:nvPr/>
        </p:nvSpPr>
        <p:spPr>
          <a:xfrm>
            <a:off x="1650429" y="644083"/>
            <a:ext cx="922704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latin typeface="Century Gothic" panose="020B0502020202020204" pitchFamily="34" charset="0"/>
              </a:rPr>
              <a:t>Nome do fundo e sigla. Texto resumido sobre o objetivo do fundo, atribuições e legislação relacionada às suas atividades. </a:t>
            </a:r>
            <a:endParaRPr lang="pt-BR" sz="1400" b="1" dirty="0">
              <a:solidFill>
                <a:schemeClr val="tx2"/>
              </a:solidFill>
              <a:latin typeface="Century Gothic" panose="020B0502020202020204" pitchFamily="34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531464C6-FC0A-1644-AD49-B07D14E24C9F}"/>
              </a:ext>
            </a:extLst>
          </p:cNvPr>
          <p:cNvSpPr/>
          <p:nvPr/>
        </p:nvSpPr>
        <p:spPr>
          <a:xfrm>
            <a:off x="361432" y="1566765"/>
            <a:ext cx="605596" cy="623694"/>
          </a:xfrm>
          <a:prstGeom prst="ellipse">
            <a:avLst/>
          </a:prstGeom>
          <a:solidFill>
            <a:schemeClr val="bg1"/>
          </a:solidFill>
          <a:ln w="4663" cap="flat">
            <a:noFill/>
            <a:prstDash val="solid"/>
            <a:miter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>
                    <a:alpha val="30000"/>
                  </a:schemeClr>
                </a:solidFill>
              </a:rPr>
              <a:t>1.</a:t>
            </a:r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F75165E1-EC62-E324-4BDB-306C0ECFBCC6}"/>
              </a:ext>
            </a:extLst>
          </p:cNvPr>
          <p:cNvSpPr/>
          <p:nvPr/>
        </p:nvSpPr>
        <p:spPr>
          <a:xfrm>
            <a:off x="361432" y="2400154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2.</a:t>
            </a:r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54D28069-D088-E282-6620-C27B4F72B0B5}"/>
              </a:ext>
            </a:extLst>
          </p:cNvPr>
          <p:cNvSpPr/>
          <p:nvPr/>
        </p:nvSpPr>
        <p:spPr>
          <a:xfrm>
            <a:off x="343180" y="3266294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3.</a:t>
            </a:r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F7693638-6E15-6DAB-61B7-52C8DC03C811}"/>
              </a:ext>
            </a:extLst>
          </p:cNvPr>
          <p:cNvSpPr/>
          <p:nvPr/>
        </p:nvSpPr>
        <p:spPr>
          <a:xfrm>
            <a:off x="361432" y="4944301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5.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Tinta 6">
                <a:extLst>
                  <a:ext uri="{FF2B5EF4-FFF2-40B4-BE49-F238E27FC236}">
                    <a16:creationId xmlns:a16="http://schemas.microsoft.com/office/drawing/2014/main" id="{D5207920-2703-DC8D-7B0F-97719B811840}"/>
                  </a:ext>
                </a:extLst>
              </p14:cNvPr>
              <p14:cNvContentPartPr/>
              <p14:nvPr/>
            </p14:nvContentPartPr>
            <p14:xfrm>
              <a:off x="2126040" y="2596991"/>
              <a:ext cx="523440" cy="92520"/>
            </p14:xfrm>
          </p:contentPart>
        </mc:Choice>
        <mc:Fallback xmlns="">
          <p:pic>
            <p:nvPicPr>
              <p:cNvPr id="7" name="Tinta 6">
                <a:extLst>
                  <a:ext uri="{FF2B5EF4-FFF2-40B4-BE49-F238E27FC236}">
                    <a16:creationId xmlns:a16="http://schemas.microsoft.com/office/drawing/2014/main" id="{D5207920-2703-DC8D-7B0F-97719B81184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119920" y="2590895"/>
                <a:ext cx="535680" cy="10471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9" name="Tinta 8">
                <a:extLst>
                  <a:ext uri="{FF2B5EF4-FFF2-40B4-BE49-F238E27FC236}">
                    <a16:creationId xmlns:a16="http://schemas.microsoft.com/office/drawing/2014/main" id="{E8B27842-909B-F549-2403-75ED2C3DA872}"/>
                  </a:ext>
                </a:extLst>
              </p14:cNvPr>
              <p14:cNvContentPartPr/>
              <p14:nvPr/>
            </p14:nvContentPartPr>
            <p14:xfrm>
              <a:off x="2778720" y="2769791"/>
              <a:ext cx="360" cy="360"/>
            </p14:xfrm>
          </p:contentPart>
        </mc:Choice>
        <mc:Fallback xmlns="">
          <p:pic>
            <p:nvPicPr>
              <p:cNvPr id="9" name="Tinta 8">
                <a:extLst>
                  <a:ext uri="{FF2B5EF4-FFF2-40B4-BE49-F238E27FC236}">
                    <a16:creationId xmlns:a16="http://schemas.microsoft.com/office/drawing/2014/main" id="{E8B27842-909B-F549-2403-75ED2C3DA87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715720" y="2706791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1" name="Tinta 10">
                <a:extLst>
                  <a:ext uri="{FF2B5EF4-FFF2-40B4-BE49-F238E27FC236}">
                    <a16:creationId xmlns:a16="http://schemas.microsoft.com/office/drawing/2014/main" id="{26988542-F66C-7480-CEC9-21AFCF207321}"/>
                  </a:ext>
                </a:extLst>
              </p14:cNvPr>
              <p14:cNvContentPartPr/>
              <p14:nvPr/>
            </p14:nvContentPartPr>
            <p14:xfrm>
              <a:off x="2123880" y="2601671"/>
              <a:ext cx="708840" cy="182520"/>
            </p14:xfrm>
          </p:contentPart>
        </mc:Choice>
        <mc:Fallback xmlns="">
          <p:pic>
            <p:nvPicPr>
              <p:cNvPr id="11" name="Tinta 10">
                <a:extLst>
                  <a:ext uri="{FF2B5EF4-FFF2-40B4-BE49-F238E27FC236}">
                    <a16:creationId xmlns:a16="http://schemas.microsoft.com/office/drawing/2014/main" id="{26988542-F66C-7480-CEC9-21AFCF20732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060880" y="2538671"/>
                <a:ext cx="834480" cy="3081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16" name="Tinta 15">
                <a:extLst>
                  <a:ext uri="{FF2B5EF4-FFF2-40B4-BE49-F238E27FC236}">
                    <a16:creationId xmlns:a16="http://schemas.microsoft.com/office/drawing/2014/main" id="{1C3DCC78-50D3-FA8D-9BCD-95E74D74F006}"/>
                  </a:ext>
                </a:extLst>
              </p14:cNvPr>
              <p14:cNvContentPartPr/>
              <p14:nvPr/>
            </p14:nvContentPartPr>
            <p14:xfrm>
              <a:off x="5557920" y="2850431"/>
              <a:ext cx="304920" cy="72000"/>
            </p14:xfrm>
          </p:contentPart>
        </mc:Choice>
        <mc:Fallback xmlns="">
          <p:pic>
            <p:nvPicPr>
              <p:cNvPr id="16" name="Tinta 15">
                <a:extLst>
                  <a:ext uri="{FF2B5EF4-FFF2-40B4-BE49-F238E27FC236}">
                    <a16:creationId xmlns:a16="http://schemas.microsoft.com/office/drawing/2014/main" id="{1C3DCC78-50D3-FA8D-9BCD-95E74D74F006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494920" y="2787431"/>
                <a:ext cx="430560" cy="19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3" name="Tinta 22">
                <a:extLst>
                  <a:ext uri="{FF2B5EF4-FFF2-40B4-BE49-F238E27FC236}">
                    <a16:creationId xmlns:a16="http://schemas.microsoft.com/office/drawing/2014/main" id="{DD8ED92F-C29D-519A-C946-4B30A03A4447}"/>
                  </a:ext>
                </a:extLst>
              </p14:cNvPr>
              <p14:cNvContentPartPr/>
              <p14:nvPr/>
            </p14:nvContentPartPr>
            <p14:xfrm>
              <a:off x="5735040" y="2876711"/>
              <a:ext cx="360360" cy="28800"/>
            </p14:xfrm>
          </p:contentPart>
        </mc:Choice>
        <mc:Fallback xmlns="">
          <p:pic>
            <p:nvPicPr>
              <p:cNvPr id="23" name="Tinta 22">
                <a:extLst>
                  <a:ext uri="{FF2B5EF4-FFF2-40B4-BE49-F238E27FC236}">
                    <a16:creationId xmlns:a16="http://schemas.microsoft.com/office/drawing/2014/main" id="{DD8ED92F-C29D-519A-C946-4B30A03A4447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672040" y="2813711"/>
                <a:ext cx="486000" cy="15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4" name="Tinta 23">
                <a:extLst>
                  <a:ext uri="{FF2B5EF4-FFF2-40B4-BE49-F238E27FC236}">
                    <a16:creationId xmlns:a16="http://schemas.microsoft.com/office/drawing/2014/main" id="{48752CFE-DF12-038E-7C24-F20E817812AA}"/>
                  </a:ext>
                </a:extLst>
              </p14:cNvPr>
              <p14:cNvContentPartPr/>
              <p14:nvPr/>
            </p14:nvContentPartPr>
            <p14:xfrm>
              <a:off x="5251920" y="2769791"/>
              <a:ext cx="450720" cy="117360"/>
            </p14:xfrm>
          </p:contentPart>
        </mc:Choice>
        <mc:Fallback xmlns="">
          <p:pic>
            <p:nvPicPr>
              <p:cNvPr id="24" name="Tinta 23">
                <a:extLst>
                  <a:ext uri="{FF2B5EF4-FFF2-40B4-BE49-F238E27FC236}">
                    <a16:creationId xmlns:a16="http://schemas.microsoft.com/office/drawing/2014/main" id="{48752CFE-DF12-038E-7C24-F20E817812AA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5188870" y="2706791"/>
                <a:ext cx="576460" cy="24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6" name="Tinta 25">
                <a:extLst>
                  <a:ext uri="{FF2B5EF4-FFF2-40B4-BE49-F238E27FC236}">
                    <a16:creationId xmlns:a16="http://schemas.microsoft.com/office/drawing/2014/main" id="{E1CBE610-67D8-0104-1796-D30D461AD0A0}"/>
                  </a:ext>
                </a:extLst>
              </p14:cNvPr>
              <p14:cNvContentPartPr/>
              <p14:nvPr/>
            </p14:nvContentPartPr>
            <p14:xfrm>
              <a:off x="4921440" y="2841791"/>
              <a:ext cx="314640" cy="10080"/>
            </p14:xfrm>
          </p:contentPart>
        </mc:Choice>
        <mc:Fallback xmlns="">
          <p:pic>
            <p:nvPicPr>
              <p:cNvPr id="26" name="Tinta 25">
                <a:extLst>
                  <a:ext uri="{FF2B5EF4-FFF2-40B4-BE49-F238E27FC236}">
                    <a16:creationId xmlns:a16="http://schemas.microsoft.com/office/drawing/2014/main" id="{E1CBE610-67D8-0104-1796-D30D461AD0A0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4858440" y="2778791"/>
                <a:ext cx="440280" cy="13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7" name="Tinta 26">
                <a:extLst>
                  <a:ext uri="{FF2B5EF4-FFF2-40B4-BE49-F238E27FC236}">
                    <a16:creationId xmlns:a16="http://schemas.microsoft.com/office/drawing/2014/main" id="{F33332B8-327A-3D04-09B5-F58DD30541E4}"/>
                  </a:ext>
                </a:extLst>
              </p14:cNvPr>
              <p14:cNvContentPartPr/>
              <p14:nvPr/>
            </p14:nvContentPartPr>
            <p14:xfrm>
              <a:off x="8847960" y="2652071"/>
              <a:ext cx="870840" cy="19440"/>
            </p14:xfrm>
          </p:contentPart>
        </mc:Choice>
        <mc:Fallback xmlns="">
          <p:pic>
            <p:nvPicPr>
              <p:cNvPr id="27" name="Tinta 26">
                <a:extLst>
                  <a:ext uri="{FF2B5EF4-FFF2-40B4-BE49-F238E27FC236}">
                    <a16:creationId xmlns:a16="http://schemas.microsoft.com/office/drawing/2014/main" id="{F33332B8-327A-3D04-09B5-F58DD30541E4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8784960" y="2589071"/>
                <a:ext cx="996480" cy="14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28" name="Tinta 27">
                <a:extLst>
                  <a:ext uri="{FF2B5EF4-FFF2-40B4-BE49-F238E27FC236}">
                    <a16:creationId xmlns:a16="http://schemas.microsoft.com/office/drawing/2014/main" id="{DE36F0D0-1048-8CF0-C0D0-67E864F8FE0B}"/>
                  </a:ext>
                </a:extLst>
              </p14:cNvPr>
              <p14:cNvContentPartPr/>
              <p14:nvPr/>
            </p14:nvContentPartPr>
            <p14:xfrm>
              <a:off x="8829960" y="2655671"/>
              <a:ext cx="25560" cy="78840"/>
            </p14:xfrm>
          </p:contentPart>
        </mc:Choice>
        <mc:Fallback xmlns="">
          <p:pic>
            <p:nvPicPr>
              <p:cNvPr id="28" name="Tinta 27">
                <a:extLst>
                  <a:ext uri="{FF2B5EF4-FFF2-40B4-BE49-F238E27FC236}">
                    <a16:creationId xmlns:a16="http://schemas.microsoft.com/office/drawing/2014/main" id="{DE36F0D0-1048-8CF0-C0D0-67E864F8FE0B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8766060" y="2592671"/>
                <a:ext cx="152995" cy="20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29" name="Tinta 28">
                <a:extLst>
                  <a:ext uri="{FF2B5EF4-FFF2-40B4-BE49-F238E27FC236}">
                    <a16:creationId xmlns:a16="http://schemas.microsoft.com/office/drawing/2014/main" id="{1838426D-C729-ACB8-DB55-DC232C3C8BC2}"/>
                  </a:ext>
                </a:extLst>
              </p14:cNvPr>
              <p14:cNvContentPartPr/>
              <p14:nvPr/>
            </p14:nvContentPartPr>
            <p14:xfrm>
              <a:off x="8785320" y="2581511"/>
              <a:ext cx="360" cy="360"/>
            </p14:xfrm>
          </p:contentPart>
        </mc:Choice>
        <mc:Fallback xmlns="">
          <p:pic>
            <p:nvPicPr>
              <p:cNvPr id="29" name="Tinta 28">
                <a:extLst>
                  <a:ext uri="{FF2B5EF4-FFF2-40B4-BE49-F238E27FC236}">
                    <a16:creationId xmlns:a16="http://schemas.microsoft.com/office/drawing/2014/main" id="{1838426D-C729-ACB8-DB55-DC232C3C8BC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722320" y="2518511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30" name="Tinta 29">
                <a:extLst>
                  <a:ext uri="{FF2B5EF4-FFF2-40B4-BE49-F238E27FC236}">
                    <a16:creationId xmlns:a16="http://schemas.microsoft.com/office/drawing/2014/main" id="{2038225F-7951-2F01-097D-90CF422B98D4}"/>
                  </a:ext>
                </a:extLst>
              </p14:cNvPr>
              <p14:cNvContentPartPr/>
              <p14:nvPr/>
            </p14:nvContentPartPr>
            <p14:xfrm>
              <a:off x="3966000" y="3796511"/>
              <a:ext cx="131040" cy="24840"/>
            </p14:xfrm>
          </p:contentPart>
        </mc:Choice>
        <mc:Fallback xmlns="">
          <p:pic>
            <p:nvPicPr>
              <p:cNvPr id="30" name="Tinta 29">
                <a:extLst>
                  <a:ext uri="{FF2B5EF4-FFF2-40B4-BE49-F238E27FC236}">
                    <a16:creationId xmlns:a16="http://schemas.microsoft.com/office/drawing/2014/main" id="{2038225F-7951-2F01-097D-90CF422B98D4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3903173" y="3733511"/>
                <a:ext cx="256336" cy="15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32" name="Tinta 31">
                <a:extLst>
                  <a:ext uri="{FF2B5EF4-FFF2-40B4-BE49-F238E27FC236}">
                    <a16:creationId xmlns:a16="http://schemas.microsoft.com/office/drawing/2014/main" id="{938F5554-E873-7FE7-514E-D046EFF9CE9C}"/>
                  </a:ext>
                </a:extLst>
              </p14:cNvPr>
              <p14:cNvContentPartPr/>
              <p14:nvPr/>
            </p14:nvContentPartPr>
            <p14:xfrm>
              <a:off x="2151240" y="3998111"/>
              <a:ext cx="690840" cy="9360"/>
            </p14:xfrm>
          </p:contentPart>
        </mc:Choice>
        <mc:Fallback xmlns="">
          <p:pic>
            <p:nvPicPr>
              <p:cNvPr id="32" name="Tinta 31">
                <a:extLst>
                  <a:ext uri="{FF2B5EF4-FFF2-40B4-BE49-F238E27FC236}">
                    <a16:creationId xmlns:a16="http://schemas.microsoft.com/office/drawing/2014/main" id="{938F5554-E873-7FE7-514E-D046EFF9CE9C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2088240" y="3935111"/>
                <a:ext cx="816480" cy="135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33" name="Tinta 32">
                <a:extLst>
                  <a:ext uri="{FF2B5EF4-FFF2-40B4-BE49-F238E27FC236}">
                    <a16:creationId xmlns:a16="http://schemas.microsoft.com/office/drawing/2014/main" id="{F9FB6A2C-E042-4292-CA41-C33B754E8DAE}"/>
                  </a:ext>
                </a:extLst>
              </p14:cNvPr>
              <p14:cNvContentPartPr/>
              <p14:nvPr/>
            </p14:nvContentPartPr>
            <p14:xfrm>
              <a:off x="5729640" y="3987311"/>
              <a:ext cx="914040" cy="56160"/>
            </p14:xfrm>
          </p:contentPart>
        </mc:Choice>
        <mc:Fallback xmlns="">
          <p:pic>
            <p:nvPicPr>
              <p:cNvPr id="33" name="Tinta 32">
                <a:extLst>
                  <a:ext uri="{FF2B5EF4-FFF2-40B4-BE49-F238E27FC236}">
                    <a16:creationId xmlns:a16="http://schemas.microsoft.com/office/drawing/2014/main" id="{F9FB6A2C-E042-4292-CA41-C33B754E8DAE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5666665" y="3924311"/>
                <a:ext cx="1039631" cy="1818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34" name="Tinta 33">
                <a:extLst>
                  <a:ext uri="{FF2B5EF4-FFF2-40B4-BE49-F238E27FC236}">
                    <a16:creationId xmlns:a16="http://schemas.microsoft.com/office/drawing/2014/main" id="{3DB5BBEE-5DBE-DC02-4A25-62D27E5FCAF8}"/>
                  </a:ext>
                </a:extLst>
              </p14:cNvPr>
              <p14:cNvContentPartPr/>
              <p14:nvPr/>
            </p14:nvContentPartPr>
            <p14:xfrm>
              <a:off x="5683560" y="3980111"/>
              <a:ext cx="360" cy="360"/>
            </p14:xfrm>
          </p:contentPart>
        </mc:Choice>
        <mc:Fallback xmlns="">
          <p:pic>
            <p:nvPicPr>
              <p:cNvPr id="34" name="Tinta 33">
                <a:extLst>
                  <a:ext uri="{FF2B5EF4-FFF2-40B4-BE49-F238E27FC236}">
                    <a16:creationId xmlns:a16="http://schemas.microsoft.com/office/drawing/2014/main" id="{3DB5BBEE-5DBE-DC02-4A25-62D27E5FCAF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620560" y="3917111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1">
            <p14:nvContentPartPr>
              <p14:cNvPr id="36" name="Tinta 35">
                <a:extLst>
                  <a:ext uri="{FF2B5EF4-FFF2-40B4-BE49-F238E27FC236}">
                    <a16:creationId xmlns:a16="http://schemas.microsoft.com/office/drawing/2014/main" id="{2539B942-72FF-928A-55A3-0F15EA9DAF6F}"/>
                  </a:ext>
                </a:extLst>
              </p14:cNvPr>
              <p14:cNvContentPartPr/>
              <p14:nvPr/>
            </p14:nvContentPartPr>
            <p14:xfrm>
              <a:off x="4930080" y="4177391"/>
              <a:ext cx="600840" cy="720"/>
            </p14:xfrm>
          </p:contentPart>
        </mc:Choice>
        <mc:Fallback xmlns="">
          <p:pic>
            <p:nvPicPr>
              <p:cNvPr id="36" name="Tinta 35">
                <a:extLst>
                  <a:ext uri="{FF2B5EF4-FFF2-40B4-BE49-F238E27FC236}">
                    <a16:creationId xmlns:a16="http://schemas.microsoft.com/office/drawing/2014/main" id="{2539B942-72FF-928A-55A3-0F15EA9DAF6F}"/>
                  </a:ext>
                </a:extLst>
              </p:cNvPr>
              <p:cNvPicPr/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4867080" y="4051391"/>
                <a:ext cx="726480" cy="252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3">
            <p14:nvContentPartPr>
              <p14:cNvPr id="37" name="Tinta 36">
                <a:extLst>
                  <a:ext uri="{FF2B5EF4-FFF2-40B4-BE49-F238E27FC236}">
                    <a16:creationId xmlns:a16="http://schemas.microsoft.com/office/drawing/2014/main" id="{BBF9886E-FFE3-0AB3-6E84-04BCCD77121B}"/>
                  </a:ext>
                </a:extLst>
              </p14:cNvPr>
              <p14:cNvContentPartPr/>
              <p14:nvPr/>
            </p14:nvContentPartPr>
            <p14:xfrm>
              <a:off x="9421800" y="3764831"/>
              <a:ext cx="360" cy="34920"/>
            </p14:xfrm>
          </p:contentPart>
        </mc:Choice>
        <mc:Fallback xmlns="">
          <p:pic>
            <p:nvPicPr>
              <p:cNvPr id="37" name="Tinta 36">
                <a:extLst>
                  <a:ext uri="{FF2B5EF4-FFF2-40B4-BE49-F238E27FC236}">
                    <a16:creationId xmlns:a16="http://schemas.microsoft.com/office/drawing/2014/main" id="{BBF9886E-FFE3-0AB3-6E84-04BCCD77121B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9358800" y="3701831"/>
                <a:ext cx="126000" cy="16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38" name="Tinta 37">
                <a:extLst>
                  <a:ext uri="{FF2B5EF4-FFF2-40B4-BE49-F238E27FC236}">
                    <a16:creationId xmlns:a16="http://schemas.microsoft.com/office/drawing/2014/main" id="{A364A6F9-21FD-A0ED-7A00-1B6082B2CB56}"/>
                  </a:ext>
                </a:extLst>
              </p14:cNvPr>
              <p14:cNvContentPartPr/>
              <p14:nvPr/>
            </p14:nvContentPartPr>
            <p14:xfrm>
              <a:off x="9297600" y="3745751"/>
              <a:ext cx="537120" cy="91080"/>
            </p14:xfrm>
          </p:contentPart>
        </mc:Choice>
        <mc:Fallback xmlns="">
          <p:pic>
            <p:nvPicPr>
              <p:cNvPr id="38" name="Tinta 37">
                <a:extLst>
                  <a:ext uri="{FF2B5EF4-FFF2-40B4-BE49-F238E27FC236}">
                    <a16:creationId xmlns:a16="http://schemas.microsoft.com/office/drawing/2014/main" id="{A364A6F9-21FD-A0ED-7A00-1B6082B2CB56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9234600" y="3682999"/>
                <a:ext cx="662760" cy="21622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39" name="Tinta 38">
                <a:extLst>
                  <a:ext uri="{FF2B5EF4-FFF2-40B4-BE49-F238E27FC236}">
                    <a16:creationId xmlns:a16="http://schemas.microsoft.com/office/drawing/2014/main" id="{C6E8EE4D-7477-4CB1-B999-4B2DC98BF561}"/>
                  </a:ext>
                </a:extLst>
              </p14:cNvPr>
              <p14:cNvContentPartPr/>
              <p14:nvPr/>
            </p14:nvContentPartPr>
            <p14:xfrm>
              <a:off x="9251520" y="3791831"/>
              <a:ext cx="360" cy="360"/>
            </p14:xfrm>
          </p:contentPart>
        </mc:Choice>
        <mc:Fallback xmlns="">
          <p:pic>
            <p:nvPicPr>
              <p:cNvPr id="39" name="Tinta 38">
                <a:extLst>
                  <a:ext uri="{FF2B5EF4-FFF2-40B4-BE49-F238E27FC236}">
                    <a16:creationId xmlns:a16="http://schemas.microsoft.com/office/drawing/2014/main" id="{C6E8EE4D-7477-4CB1-B999-4B2DC98BF56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188520" y="3728831"/>
                <a:ext cx="126000" cy="12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42" name="Agrupar 41">
            <a:extLst>
              <a:ext uri="{FF2B5EF4-FFF2-40B4-BE49-F238E27FC236}">
                <a16:creationId xmlns:a16="http://schemas.microsoft.com/office/drawing/2014/main" id="{60C35D39-CCAD-0E62-18DA-C28C3E3AC33B}"/>
              </a:ext>
            </a:extLst>
          </p:cNvPr>
          <p:cNvGrpSpPr/>
          <p:nvPr/>
        </p:nvGrpSpPr>
        <p:grpSpPr>
          <a:xfrm>
            <a:off x="3496200" y="5136071"/>
            <a:ext cx="799200" cy="27720"/>
            <a:chOff x="3496200" y="5136071"/>
            <a:chExt cx="799200" cy="27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8">
              <p14:nvContentPartPr>
                <p14:cNvPr id="40" name="Tinta 39">
                  <a:extLst>
                    <a:ext uri="{FF2B5EF4-FFF2-40B4-BE49-F238E27FC236}">
                      <a16:creationId xmlns:a16="http://schemas.microsoft.com/office/drawing/2014/main" id="{FED62D3B-CAC9-E14C-5127-DEAB2A48934B}"/>
                    </a:ext>
                  </a:extLst>
                </p14:cNvPr>
                <p14:cNvContentPartPr/>
                <p14:nvPr/>
              </p14:nvContentPartPr>
              <p14:xfrm>
                <a:off x="3558840" y="5136071"/>
                <a:ext cx="736560" cy="10080"/>
              </p14:xfrm>
            </p:contentPart>
          </mc:Choice>
          <mc:Fallback xmlns="">
            <p:pic>
              <p:nvPicPr>
                <p:cNvPr id="40" name="Tinta 39">
                  <a:extLst>
                    <a:ext uri="{FF2B5EF4-FFF2-40B4-BE49-F238E27FC236}">
                      <a16:creationId xmlns:a16="http://schemas.microsoft.com/office/drawing/2014/main" id="{FED62D3B-CAC9-E14C-5127-DEAB2A48934B}"/>
                    </a:ext>
                  </a:extLst>
                </p:cNvPr>
                <p:cNvPicPr/>
                <p:nvPr/>
              </p:nvPicPr>
              <p:blipFill>
                <a:blip r:embed="rId39"/>
                <a:stretch>
                  <a:fillRect/>
                </a:stretch>
              </p:blipFill>
              <p:spPr>
                <a:xfrm>
                  <a:off x="3495871" y="5073071"/>
                  <a:ext cx="862139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40">
              <p14:nvContentPartPr>
                <p14:cNvPr id="41" name="Tinta 40">
                  <a:extLst>
                    <a:ext uri="{FF2B5EF4-FFF2-40B4-BE49-F238E27FC236}">
                      <a16:creationId xmlns:a16="http://schemas.microsoft.com/office/drawing/2014/main" id="{EABC13BC-3371-4527-E12B-E83D7A432C14}"/>
                    </a:ext>
                  </a:extLst>
                </p14:cNvPr>
                <p14:cNvContentPartPr/>
                <p14:nvPr/>
              </p14:nvContentPartPr>
              <p14:xfrm>
                <a:off x="3496200" y="5154071"/>
                <a:ext cx="195120" cy="9720"/>
              </p14:xfrm>
            </p:contentPart>
          </mc:Choice>
          <mc:Fallback xmlns="">
            <p:pic>
              <p:nvPicPr>
                <p:cNvPr id="41" name="Tinta 40">
                  <a:extLst>
                    <a:ext uri="{FF2B5EF4-FFF2-40B4-BE49-F238E27FC236}">
                      <a16:creationId xmlns:a16="http://schemas.microsoft.com/office/drawing/2014/main" id="{EABC13BC-3371-4527-E12B-E83D7A432C14}"/>
                    </a:ext>
                  </a:extLst>
                </p:cNvPr>
                <p:cNvPicPr/>
                <p:nvPr/>
              </p:nvPicPr>
              <p:blipFill>
                <a:blip r:embed="rId41"/>
                <a:stretch>
                  <a:fillRect/>
                </a:stretch>
              </p:blipFill>
              <p:spPr>
                <a:xfrm>
                  <a:off x="3433200" y="5091071"/>
                  <a:ext cx="320760" cy="13536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5" name="Elipse 4">
            <a:extLst>
              <a:ext uri="{FF2B5EF4-FFF2-40B4-BE49-F238E27FC236}">
                <a16:creationId xmlns:a16="http://schemas.microsoft.com/office/drawing/2014/main" id="{3C773498-2ACA-C4D2-0313-E1AB6F6662DD}"/>
              </a:ext>
            </a:extLst>
          </p:cNvPr>
          <p:cNvSpPr/>
          <p:nvPr/>
        </p:nvSpPr>
        <p:spPr>
          <a:xfrm>
            <a:off x="361432" y="4127649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4.</a:t>
            </a: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51B9E66A-76B2-247B-EEE1-CECCDD7DD92D}"/>
              </a:ext>
            </a:extLst>
          </p:cNvPr>
          <p:cNvSpPr/>
          <p:nvPr/>
        </p:nvSpPr>
        <p:spPr>
          <a:xfrm>
            <a:off x="361432" y="5760953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>
              <a:solidFill>
                <a:schemeClr val="lt1">
                  <a:alpha val="30000"/>
                </a:schemeClr>
              </a:solidFill>
            </a:endParaRPr>
          </a:p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6.</a:t>
            </a:r>
          </a:p>
          <a:p>
            <a:pPr algn="ctr"/>
            <a:endParaRPr lang="pt-BR" sz="1400" dirty="0">
              <a:solidFill>
                <a:schemeClr val="lt1">
                  <a:alpha val="30000"/>
                </a:schemeClr>
              </a:solidFill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9B1C6A0B-F256-E7F5-BA0B-56C9752FA28F}"/>
              </a:ext>
            </a:extLst>
          </p:cNvPr>
          <p:cNvSpPr txBox="1"/>
          <p:nvPr/>
        </p:nvSpPr>
        <p:spPr>
          <a:xfrm>
            <a:off x="4205451" y="6065531"/>
            <a:ext cx="355868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000" b="0" i="0" dirty="0">
                <a:solidFill>
                  <a:srgbClr val="767171"/>
                </a:solidFill>
                <a:effectLst/>
                <a:latin typeface="Century Gothic" panose="020B0502020202020204" pitchFamily="34" charset="0"/>
              </a:rPr>
              <a:t>Secretaria Municipal do Verde e do Meio Ambiente </a:t>
            </a:r>
            <a:endParaRPr lang="pt-BR" sz="1000" dirty="0">
              <a:latin typeface="Century Gothic" panose="020B0502020202020204" pitchFamily="34" charset="0"/>
            </a:endParaRPr>
          </a:p>
        </p:txBody>
      </p:sp>
      <p:pic>
        <p:nvPicPr>
          <p:cNvPr id="44" name="Imagem 43">
            <a:extLst>
              <a:ext uri="{FF2B5EF4-FFF2-40B4-BE49-F238E27FC236}">
                <a16:creationId xmlns:a16="http://schemas.microsoft.com/office/drawing/2014/main" id="{E53DEB9C-AF2E-3F3A-35AF-F0029A185234}"/>
              </a:ext>
            </a:extLst>
      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3815520" y="1116495"/>
            <a:ext cx="4338542" cy="495630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178223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CD2FC1-A925-2531-7820-5C05D17E4D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4B453152-FE5F-1B81-E201-254839C887AA}"/>
              </a:ext>
            </a:extLst>
          </p:cNvPr>
          <p:cNvSpPr txBox="1"/>
          <p:nvPr/>
        </p:nvSpPr>
        <p:spPr>
          <a:xfrm>
            <a:off x="1636881" y="623231"/>
            <a:ext cx="8451917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3200" b="1" dirty="0">
                <a:solidFill>
                  <a:schemeClr val="tx2"/>
                </a:solidFill>
                <a:latin typeface="Century Gothic" panose="020B0502020202020204" pitchFamily="34" charset="0"/>
              </a:rPr>
              <a:t>Período de Mandato e Lista de Membros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8641E42C-D4AD-2009-C84B-57BE4631DB7A}"/>
              </a:ext>
            </a:extLst>
          </p:cNvPr>
          <p:cNvSpPr/>
          <p:nvPr/>
        </p:nvSpPr>
        <p:spPr>
          <a:xfrm>
            <a:off x="0" y="0"/>
            <a:ext cx="1328462" cy="6858000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BF412347-BED5-3560-A936-D8480BFB067F}"/>
              </a:ext>
            </a:extLst>
          </p:cNvPr>
          <p:cNvSpPr/>
          <p:nvPr/>
        </p:nvSpPr>
        <p:spPr>
          <a:xfrm>
            <a:off x="0" y="6451804"/>
            <a:ext cx="10810875" cy="406196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1C6A1A8-0189-1435-F182-2E223B2973DB}"/>
              </a:ext>
            </a:extLst>
          </p:cNvPr>
          <p:cNvSpPr txBox="1"/>
          <p:nvPr/>
        </p:nvSpPr>
        <p:spPr>
          <a:xfrm>
            <a:off x="1445406" y="6471675"/>
            <a:ext cx="15503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Página inicial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F694816-F8CC-27BD-A85D-0A04436D032E}"/>
              </a:ext>
            </a:extLst>
          </p:cNvPr>
          <p:cNvSpPr txBox="1"/>
          <p:nvPr/>
        </p:nvSpPr>
        <p:spPr>
          <a:xfrm>
            <a:off x="2966531" y="6471675"/>
            <a:ext cx="242047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Participação Social 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4FA8FABD-38D4-A3A5-9060-2977D94EB71C}"/>
              </a:ext>
            </a:extLst>
          </p:cNvPr>
          <p:cNvSpPr/>
          <p:nvPr/>
        </p:nvSpPr>
        <p:spPr>
          <a:xfrm>
            <a:off x="4945863" y="6332115"/>
            <a:ext cx="1328463" cy="293448"/>
          </a:xfrm>
          <a:prstGeom prst="roundRect">
            <a:avLst/>
          </a:prstGeom>
          <a:solidFill>
            <a:srgbClr val="4C65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Fundos</a:t>
            </a:r>
          </a:p>
        </p:txBody>
      </p:sp>
      <p:pic>
        <p:nvPicPr>
          <p:cNvPr id="14" name="Gráfico 13" descr="Aviso">
            <a:extLst>
              <a:ext uri="{FF2B5EF4-FFF2-40B4-BE49-F238E27FC236}">
                <a16:creationId xmlns:a16="http://schemas.microsoft.com/office/drawing/2014/main" id="{82D194E2-CFF6-5641-60AE-7FC541EC76E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491" y="705840"/>
            <a:ext cx="549479" cy="549479"/>
          </a:xfrm>
          <a:prstGeom prst="rect">
            <a:avLst/>
          </a:prstGeom>
        </p:spPr>
      </p:pic>
      <p:sp>
        <p:nvSpPr>
          <p:cNvPr id="15" name="Triângulo isósceles 14">
            <a:extLst>
              <a:ext uri="{FF2B5EF4-FFF2-40B4-BE49-F238E27FC236}">
                <a16:creationId xmlns:a16="http://schemas.microsoft.com/office/drawing/2014/main" id="{C390FD72-0A8A-72DA-CBB5-46B3E686F01E}"/>
              </a:ext>
            </a:extLst>
          </p:cNvPr>
          <p:cNvSpPr/>
          <p:nvPr/>
        </p:nvSpPr>
        <p:spPr>
          <a:xfrm rot="16200000">
            <a:off x="969773" y="2500925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1B5846A8-8C4A-592F-627D-218039858CB0}"/>
              </a:ext>
            </a:extLst>
          </p:cNvPr>
          <p:cNvSpPr/>
          <p:nvPr/>
        </p:nvSpPr>
        <p:spPr>
          <a:xfrm>
            <a:off x="361432" y="1566765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1.</a:t>
            </a:r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0D26F64C-D197-566C-EBB6-D3998D9FBA91}"/>
              </a:ext>
            </a:extLst>
          </p:cNvPr>
          <p:cNvSpPr/>
          <p:nvPr/>
        </p:nvSpPr>
        <p:spPr>
          <a:xfrm>
            <a:off x="361432" y="2400154"/>
            <a:ext cx="605596" cy="623694"/>
          </a:xfrm>
          <a:prstGeom prst="ellipse">
            <a:avLst/>
          </a:prstGeom>
          <a:solidFill>
            <a:schemeClr val="bg1"/>
          </a:solidFill>
          <a:ln w="4663" cap="flat">
            <a:noFill/>
            <a:prstDash val="solid"/>
            <a:miter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>
                    <a:alpha val="30000"/>
                  </a:schemeClr>
                </a:solidFill>
              </a:rPr>
              <a:t>2.</a:t>
            </a:r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9C106B6C-C45D-F2BA-3ECF-9BBEEFC6418A}"/>
              </a:ext>
            </a:extLst>
          </p:cNvPr>
          <p:cNvSpPr/>
          <p:nvPr/>
        </p:nvSpPr>
        <p:spPr>
          <a:xfrm>
            <a:off x="343180" y="3266294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3.</a:t>
            </a:r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9DEF511A-1275-1B70-A549-3078CD2A42AE}"/>
              </a:ext>
            </a:extLst>
          </p:cNvPr>
          <p:cNvSpPr/>
          <p:nvPr/>
        </p:nvSpPr>
        <p:spPr>
          <a:xfrm>
            <a:off x="361432" y="4944301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5.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Tinta 6">
                <a:extLst>
                  <a:ext uri="{FF2B5EF4-FFF2-40B4-BE49-F238E27FC236}">
                    <a16:creationId xmlns:a16="http://schemas.microsoft.com/office/drawing/2014/main" id="{1BF542FB-230E-9988-DE41-00A8E501D3B7}"/>
                  </a:ext>
                </a:extLst>
              </p14:cNvPr>
              <p14:cNvContentPartPr/>
              <p14:nvPr/>
            </p14:nvContentPartPr>
            <p14:xfrm>
              <a:off x="2126040" y="2596991"/>
              <a:ext cx="523440" cy="92520"/>
            </p14:xfrm>
          </p:contentPart>
        </mc:Choice>
        <mc:Fallback xmlns="">
          <p:pic>
            <p:nvPicPr>
              <p:cNvPr id="7" name="Tinta 6">
                <a:extLst>
                  <a:ext uri="{FF2B5EF4-FFF2-40B4-BE49-F238E27FC236}">
                    <a16:creationId xmlns:a16="http://schemas.microsoft.com/office/drawing/2014/main" id="{1BF542FB-230E-9988-DE41-00A8E501D3B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119920" y="2590895"/>
                <a:ext cx="535680" cy="10471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9" name="Tinta 8">
                <a:extLst>
                  <a:ext uri="{FF2B5EF4-FFF2-40B4-BE49-F238E27FC236}">
                    <a16:creationId xmlns:a16="http://schemas.microsoft.com/office/drawing/2014/main" id="{D2AF6494-7723-DF20-D2FD-3F5A19E78638}"/>
                  </a:ext>
                </a:extLst>
              </p14:cNvPr>
              <p14:cNvContentPartPr/>
              <p14:nvPr/>
            </p14:nvContentPartPr>
            <p14:xfrm>
              <a:off x="2778720" y="2769791"/>
              <a:ext cx="360" cy="360"/>
            </p14:xfrm>
          </p:contentPart>
        </mc:Choice>
        <mc:Fallback xmlns="">
          <p:pic>
            <p:nvPicPr>
              <p:cNvPr id="9" name="Tinta 8">
                <a:extLst>
                  <a:ext uri="{FF2B5EF4-FFF2-40B4-BE49-F238E27FC236}">
                    <a16:creationId xmlns:a16="http://schemas.microsoft.com/office/drawing/2014/main" id="{D2AF6494-7723-DF20-D2FD-3F5A19E78638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715720" y="2706791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6" name="Tinta 15">
                <a:extLst>
                  <a:ext uri="{FF2B5EF4-FFF2-40B4-BE49-F238E27FC236}">
                    <a16:creationId xmlns:a16="http://schemas.microsoft.com/office/drawing/2014/main" id="{E21F87A5-CD2E-6BFA-C703-9C8FD9CC022D}"/>
                  </a:ext>
                </a:extLst>
              </p14:cNvPr>
              <p14:cNvContentPartPr/>
              <p14:nvPr/>
            </p14:nvContentPartPr>
            <p14:xfrm>
              <a:off x="5557920" y="2850431"/>
              <a:ext cx="304920" cy="72000"/>
            </p14:xfrm>
          </p:contentPart>
        </mc:Choice>
        <mc:Fallback xmlns="">
          <p:pic>
            <p:nvPicPr>
              <p:cNvPr id="16" name="Tinta 15">
                <a:extLst>
                  <a:ext uri="{FF2B5EF4-FFF2-40B4-BE49-F238E27FC236}">
                    <a16:creationId xmlns:a16="http://schemas.microsoft.com/office/drawing/2014/main" id="{E21F87A5-CD2E-6BFA-C703-9C8FD9CC022D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5494920" y="2787431"/>
                <a:ext cx="430560" cy="19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23" name="Tinta 22">
                <a:extLst>
                  <a:ext uri="{FF2B5EF4-FFF2-40B4-BE49-F238E27FC236}">
                    <a16:creationId xmlns:a16="http://schemas.microsoft.com/office/drawing/2014/main" id="{1B6EF1A4-F659-CA4D-E06D-A9ED6682D9C5}"/>
                  </a:ext>
                </a:extLst>
              </p14:cNvPr>
              <p14:cNvContentPartPr/>
              <p14:nvPr/>
            </p14:nvContentPartPr>
            <p14:xfrm>
              <a:off x="5735040" y="2876711"/>
              <a:ext cx="360360" cy="28800"/>
            </p14:xfrm>
          </p:contentPart>
        </mc:Choice>
        <mc:Fallback xmlns="">
          <p:pic>
            <p:nvPicPr>
              <p:cNvPr id="23" name="Tinta 22">
                <a:extLst>
                  <a:ext uri="{FF2B5EF4-FFF2-40B4-BE49-F238E27FC236}">
                    <a16:creationId xmlns:a16="http://schemas.microsoft.com/office/drawing/2014/main" id="{1B6EF1A4-F659-CA4D-E06D-A9ED6682D9C5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5672040" y="2813711"/>
                <a:ext cx="486000" cy="15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24" name="Tinta 23">
                <a:extLst>
                  <a:ext uri="{FF2B5EF4-FFF2-40B4-BE49-F238E27FC236}">
                    <a16:creationId xmlns:a16="http://schemas.microsoft.com/office/drawing/2014/main" id="{D1722412-D8FE-52E6-D38C-D80C71245209}"/>
                  </a:ext>
                </a:extLst>
              </p14:cNvPr>
              <p14:cNvContentPartPr/>
              <p14:nvPr/>
            </p14:nvContentPartPr>
            <p14:xfrm>
              <a:off x="5251920" y="2769791"/>
              <a:ext cx="450720" cy="117360"/>
            </p14:xfrm>
          </p:contentPart>
        </mc:Choice>
        <mc:Fallback xmlns="">
          <p:pic>
            <p:nvPicPr>
              <p:cNvPr id="24" name="Tinta 23">
                <a:extLst>
                  <a:ext uri="{FF2B5EF4-FFF2-40B4-BE49-F238E27FC236}">
                    <a16:creationId xmlns:a16="http://schemas.microsoft.com/office/drawing/2014/main" id="{D1722412-D8FE-52E6-D38C-D80C71245209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5188870" y="2706791"/>
                <a:ext cx="576460" cy="24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26" name="Tinta 25">
                <a:extLst>
                  <a:ext uri="{FF2B5EF4-FFF2-40B4-BE49-F238E27FC236}">
                    <a16:creationId xmlns:a16="http://schemas.microsoft.com/office/drawing/2014/main" id="{CD072F84-B991-C328-9B75-80070E937EC1}"/>
                  </a:ext>
                </a:extLst>
              </p14:cNvPr>
              <p14:cNvContentPartPr/>
              <p14:nvPr/>
            </p14:nvContentPartPr>
            <p14:xfrm>
              <a:off x="4921440" y="2841791"/>
              <a:ext cx="314640" cy="10080"/>
            </p14:xfrm>
          </p:contentPart>
        </mc:Choice>
        <mc:Fallback xmlns="">
          <p:pic>
            <p:nvPicPr>
              <p:cNvPr id="26" name="Tinta 25">
                <a:extLst>
                  <a:ext uri="{FF2B5EF4-FFF2-40B4-BE49-F238E27FC236}">
                    <a16:creationId xmlns:a16="http://schemas.microsoft.com/office/drawing/2014/main" id="{CD072F84-B991-C328-9B75-80070E937EC1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4858440" y="2778791"/>
                <a:ext cx="440280" cy="13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27" name="Tinta 26">
                <a:extLst>
                  <a:ext uri="{FF2B5EF4-FFF2-40B4-BE49-F238E27FC236}">
                    <a16:creationId xmlns:a16="http://schemas.microsoft.com/office/drawing/2014/main" id="{99E56ACC-40EC-6538-F550-FA30651E4D77}"/>
                  </a:ext>
                </a:extLst>
              </p14:cNvPr>
              <p14:cNvContentPartPr/>
              <p14:nvPr/>
            </p14:nvContentPartPr>
            <p14:xfrm>
              <a:off x="8847960" y="2652071"/>
              <a:ext cx="870840" cy="19440"/>
            </p14:xfrm>
          </p:contentPart>
        </mc:Choice>
        <mc:Fallback xmlns="">
          <p:pic>
            <p:nvPicPr>
              <p:cNvPr id="27" name="Tinta 26">
                <a:extLst>
                  <a:ext uri="{FF2B5EF4-FFF2-40B4-BE49-F238E27FC236}">
                    <a16:creationId xmlns:a16="http://schemas.microsoft.com/office/drawing/2014/main" id="{99E56ACC-40EC-6538-F550-FA30651E4D77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8784960" y="2589071"/>
                <a:ext cx="996480" cy="1450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8" name="Tinta 27">
                <a:extLst>
                  <a:ext uri="{FF2B5EF4-FFF2-40B4-BE49-F238E27FC236}">
                    <a16:creationId xmlns:a16="http://schemas.microsoft.com/office/drawing/2014/main" id="{0876D317-27DF-454E-ACA2-16703EE384E8}"/>
                  </a:ext>
                </a:extLst>
              </p14:cNvPr>
              <p14:cNvContentPartPr/>
              <p14:nvPr/>
            </p14:nvContentPartPr>
            <p14:xfrm>
              <a:off x="8829960" y="2655671"/>
              <a:ext cx="25560" cy="78840"/>
            </p14:xfrm>
          </p:contentPart>
        </mc:Choice>
        <mc:Fallback xmlns="">
          <p:pic>
            <p:nvPicPr>
              <p:cNvPr id="28" name="Tinta 27">
                <a:extLst>
                  <a:ext uri="{FF2B5EF4-FFF2-40B4-BE49-F238E27FC236}">
                    <a16:creationId xmlns:a16="http://schemas.microsoft.com/office/drawing/2014/main" id="{0876D317-27DF-454E-ACA2-16703EE384E8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8766060" y="2592671"/>
                <a:ext cx="152995" cy="20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9" name="Tinta 28">
                <a:extLst>
                  <a:ext uri="{FF2B5EF4-FFF2-40B4-BE49-F238E27FC236}">
                    <a16:creationId xmlns:a16="http://schemas.microsoft.com/office/drawing/2014/main" id="{CD5804DF-9595-8F13-F9DA-E078F1B1FB55}"/>
                  </a:ext>
                </a:extLst>
              </p14:cNvPr>
              <p14:cNvContentPartPr/>
              <p14:nvPr/>
            </p14:nvContentPartPr>
            <p14:xfrm>
              <a:off x="8785320" y="2581511"/>
              <a:ext cx="360" cy="360"/>
            </p14:xfrm>
          </p:contentPart>
        </mc:Choice>
        <mc:Fallback xmlns="">
          <p:pic>
            <p:nvPicPr>
              <p:cNvPr id="29" name="Tinta 28">
                <a:extLst>
                  <a:ext uri="{FF2B5EF4-FFF2-40B4-BE49-F238E27FC236}">
                    <a16:creationId xmlns:a16="http://schemas.microsoft.com/office/drawing/2014/main" id="{CD5804DF-9595-8F13-F9DA-E078F1B1FB5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722320" y="2518511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30" name="Tinta 29">
                <a:extLst>
                  <a:ext uri="{FF2B5EF4-FFF2-40B4-BE49-F238E27FC236}">
                    <a16:creationId xmlns:a16="http://schemas.microsoft.com/office/drawing/2014/main" id="{1F5FCB7C-E203-68DC-C993-F1E9DF0BD4B8}"/>
                  </a:ext>
                </a:extLst>
              </p14:cNvPr>
              <p14:cNvContentPartPr/>
              <p14:nvPr/>
            </p14:nvContentPartPr>
            <p14:xfrm>
              <a:off x="3966000" y="3796511"/>
              <a:ext cx="131040" cy="24840"/>
            </p14:xfrm>
          </p:contentPart>
        </mc:Choice>
        <mc:Fallback xmlns="">
          <p:pic>
            <p:nvPicPr>
              <p:cNvPr id="30" name="Tinta 29">
                <a:extLst>
                  <a:ext uri="{FF2B5EF4-FFF2-40B4-BE49-F238E27FC236}">
                    <a16:creationId xmlns:a16="http://schemas.microsoft.com/office/drawing/2014/main" id="{1F5FCB7C-E203-68DC-C993-F1E9DF0BD4B8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3903173" y="3733511"/>
                <a:ext cx="256336" cy="15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34" name="Tinta 33">
                <a:extLst>
                  <a:ext uri="{FF2B5EF4-FFF2-40B4-BE49-F238E27FC236}">
                    <a16:creationId xmlns:a16="http://schemas.microsoft.com/office/drawing/2014/main" id="{92E83AA9-811D-813C-22E3-5D41796072C2}"/>
                  </a:ext>
                </a:extLst>
              </p14:cNvPr>
              <p14:cNvContentPartPr/>
              <p14:nvPr/>
            </p14:nvContentPartPr>
            <p14:xfrm>
              <a:off x="5683560" y="3980111"/>
              <a:ext cx="360" cy="360"/>
            </p14:xfrm>
          </p:contentPart>
        </mc:Choice>
        <mc:Fallback xmlns="">
          <p:pic>
            <p:nvPicPr>
              <p:cNvPr id="34" name="Tinta 33">
                <a:extLst>
                  <a:ext uri="{FF2B5EF4-FFF2-40B4-BE49-F238E27FC236}">
                    <a16:creationId xmlns:a16="http://schemas.microsoft.com/office/drawing/2014/main" id="{92E83AA9-811D-813C-22E3-5D41796072C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620560" y="3917111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37" name="Tinta 36">
                <a:extLst>
                  <a:ext uri="{FF2B5EF4-FFF2-40B4-BE49-F238E27FC236}">
                    <a16:creationId xmlns:a16="http://schemas.microsoft.com/office/drawing/2014/main" id="{E23796D2-7413-B082-5C88-0AF7AB0882F6}"/>
                  </a:ext>
                </a:extLst>
              </p14:cNvPr>
              <p14:cNvContentPartPr/>
              <p14:nvPr/>
            </p14:nvContentPartPr>
            <p14:xfrm>
              <a:off x="9421800" y="3764831"/>
              <a:ext cx="360" cy="34920"/>
            </p14:xfrm>
          </p:contentPart>
        </mc:Choice>
        <mc:Fallback xmlns="">
          <p:pic>
            <p:nvPicPr>
              <p:cNvPr id="37" name="Tinta 36">
                <a:extLst>
                  <a:ext uri="{FF2B5EF4-FFF2-40B4-BE49-F238E27FC236}">
                    <a16:creationId xmlns:a16="http://schemas.microsoft.com/office/drawing/2014/main" id="{E23796D2-7413-B082-5C88-0AF7AB0882F6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9358800" y="3701831"/>
                <a:ext cx="126000" cy="16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4">
            <p14:nvContentPartPr>
              <p14:cNvPr id="38" name="Tinta 37">
                <a:extLst>
                  <a:ext uri="{FF2B5EF4-FFF2-40B4-BE49-F238E27FC236}">
                    <a16:creationId xmlns:a16="http://schemas.microsoft.com/office/drawing/2014/main" id="{A2D79AF2-0EEB-D36A-3D8A-F4F03A7A515F}"/>
                  </a:ext>
                </a:extLst>
              </p14:cNvPr>
              <p14:cNvContentPartPr/>
              <p14:nvPr/>
            </p14:nvContentPartPr>
            <p14:xfrm>
              <a:off x="9297600" y="3745751"/>
              <a:ext cx="537120" cy="91080"/>
            </p14:xfrm>
          </p:contentPart>
        </mc:Choice>
        <mc:Fallback xmlns="">
          <p:pic>
            <p:nvPicPr>
              <p:cNvPr id="38" name="Tinta 37">
                <a:extLst>
                  <a:ext uri="{FF2B5EF4-FFF2-40B4-BE49-F238E27FC236}">
                    <a16:creationId xmlns:a16="http://schemas.microsoft.com/office/drawing/2014/main" id="{A2D79AF2-0EEB-D36A-3D8A-F4F03A7A515F}"/>
                  </a:ext>
                </a:extLst>
              </p:cNvPr>
              <p:cNvPicPr/>
              <p:nvPr/>
            </p:nvPicPr>
            <p:blipFill>
              <a:blip r:embed="rId35"/>
              <a:stretch>
                <a:fillRect/>
              </a:stretch>
            </p:blipFill>
            <p:spPr>
              <a:xfrm>
                <a:off x="9234600" y="3682999"/>
                <a:ext cx="662760" cy="21622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6">
            <p14:nvContentPartPr>
              <p14:cNvPr id="39" name="Tinta 38">
                <a:extLst>
                  <a:ext uri="{FF2B5EF4-FFF2-40B4-BE49-F238E27FC236}">
                    <a16:creationId xmlns:a16="http://schemas.microsoft.com/office/drawing/2014/main" id="{2AB26729-4C21-F991-BCB0-023357864DCD}"/>
                  </a:ext>
                </a:extLst>
              </p14:cNvPr>
              <p14:cNvContentPartPr/>
              <p14:nvPr/>
            </p14:nvContentPartPr>
            <p14:xfrm>
              <a:off x="9251520" y="3791831"/>
              <a:ext cx="360" cy="360"/>
            </p14:xfrm>
          </p:contentPart>
        </mc:Choice>
        <mc:Fallback xmlns="">
          <p:pic>
            <p:nvPicPr>
              <p:cNvPr id="39" name="Tinta 38">
                <a:extLst>
                  <a:ext uri="{FF2B5EF4-FFF2-40B4-BE49-F238E27FC236}">
                    <a16:creationId xmlns:a16="http://schemas.microsoft.com/office/drawing/2014/main" id="{2AB26729-4C21-F991-BCB0-023357864DC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188520" y="3728831"/>
                <a:ext cx="126000" cy="12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42" name="Agrupar 41">
            <a:extLst>
              <a:ext uri="{FF2B5EF4-FFF2-40B4-BE49-F238E27FC236}">
                <a16:creationId xmlns:a16="http://schemas.microsoft.com/office/drawing/2014/main" id="{C8E7D7DD-D75C-B681-5C42-447566A9EB59}"/>
              </a:ext>
            </a:extLst>
          </p:cNvPr>
          <p:cNvGrpSpPr/>
          <p:nvPr/>
        </p:nvGrpSpPr>
        <p:grpSpPr>
          <a:xfrm>
            <a:off x="3496200" y="5136071"/>
            <a:ext cx="799200" cy="27720"/>
            <a:chOff x="3496200" y="5136071"/>
            <a:chExt cx="799200" cy="27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37">
              <p14:nvContentPartPr>
                <p14:cNvPr id="40" name="Tinta 39">
                  <a:extLst>
                    <a:ext uri="{FF2B5EF4-FFF2-40B4-BE49-F238E27FC236}">
                      <a16:creationId xmlns:a16="http://schemas.microsoft.com/office/drawing/2014/main" id="{F74CDD70-555B-47B6-A541-D1B8313E7943}"/>
                    </a:ext>
                  </a:extLst>
                </p14:cNvPr>
                <p14:cNvContentPartPr/>
                <p14:nvPr/>
              </p14:nvContentPartPr>
              <p14:xfrm>
                <a:off x="3558840" y="5136071"/>
                <a:ext cx="736560" cy="10080"/>
              </p14:xfrm>
            </p:contentPart>
          </mc:Choice>
          <mc:Fallback xmlns="">
            <p:pic>
              <p:nvPicPr>
                <p:cNvPr id="40" name="Tinta 39">
                  <a:extLst>
                    <a:ext uri="{FF2B5EF4-FFF2-40B4-BE49-F238E27FC236}">
                      <a16:creationId xmlns:a16="http://schemas.microsoft.com/office/drawing/2014/main" id="{F74CDD70-555B-47B6-A541-D1B8313E7943}"/>
                    </a:ext>
                  </a:extLst>
                </p:cNvPr>
                <p:cNvPicPr/>
                <p:nvPr/>
              </p:nvPicPr>
              <p:blipFill>
                <a:blip r:embed="rId38"/>
                <a:stretch>
                  <a:fillRect/>
                </a:stretch>
              </p:blipFill>
              <p:spPr>
                <a:xfrm>
                  <a:off x="3495871" y="5073071"/>
                  <a:ext cx="862139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9">
              <p14:nvContentPartPr>
                <p14:cNvPr id="41" name="Tinta 40">
                  <a:extLst>
                    <a:ext uri="{FF2B5EF4-FFF2-40B4-BE49-F238E27FC236}">
                      <a16:creationId xmlns:a16="http://schemas.microsoft.com/office/drawing/2014/main" id="{FCAC4760-D7BA-B672-7CDA-0AFB66F5C7CC}"/>
                    </a:ext>
                  </a:extLst>
                </p14:cNvPr>
                <p14:cNvContentPartPr/>
                <p14:nvPr/>
              </p14:nvContentPartPr>
              <p14:xfrm>
                <a:off x="3496200" y="5154071"/>
                <a:ext cx="195120" cy="9720"/>
              </p14:xfrm>
            </p:contentPart>
          </mc:Choice>
          <mc:Fallback xmlns="">
            <p:pic>
              <p:nvPicPr>
                <p:cNvPr id="41" name="Tinta 40">
                  <a:extLst>
                    <a:ext uri="{FF2B5EF4-FFF2-40B4-BE49-F238E27FC236}">
                      <a16:creationId xmlns:a16="http://schemas.microsoft.com/office/drawing/2014/main" id="{FCAC4760-D7BA-B672-7CDA-0AFB66F5C7CC}"/>
                    </a:ext>
                  </a:extLst>
                </p:cNvPr>
                <p:cNvPicPr/>
                <p:nvPr/>
              </p:nvPicPr>
              <p:blipFill>
                <a:blip r:embed="rId40"/>
                <a:stretch>
                  <a:fillRect/>
                </a:stretch>
              </p:blipFill>
              <p:spPr>
                <a:xfrm>
                  <a:off x="3433200" y="5091071"/>
                  <a:ext cx="320760" cy="13536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5" name="Elipse 4">
            <a:extLst>
              <a:ext uri="{FF2B5EF4-FFF2-40B4-BE49-F238E27FC236}">
                <a16:creationId xmlns:a16="http://schemas.microsoft.com/office/drawing/2014/main" id="{BA3BE590-9C2E-0717-96C6-E3DCC17E8519}"/>
              </a:ext>
            </a:extLst>
          </p:cNvPr>
          <p:cNvSpPr/>
          <p:nvPr/>
        </p:nvSpPr>
        <p:spPr>
          <a:xfrm>
            <a:off x="361432" y="4127649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4.</a:t>
            </a: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9F97B565-F8EB-81D1-6AB7-10EEF1574AAC}"/>
              </a:ext>
            </a:extLst>
          </p:cNvPr>
          <p:cNvSpPr/>
          <p:nvPr/>
        </p:nvSpPr>
        <p:spPr>
          <a:xfrm>
            <a:off x="361432" y="5760953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>
              <a:solidFill>
                <a:schemeClr val="lt1">
                  <a:alpha val="30000"/>
                </a:schemeClr>
              </a:solidFill>
            </a:endParaRPr>
          </a:p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6.</a:t>
            </a:r>
          </a:p>
          <a:p>
            <a:pPr algn="ctr"/>
            <a:endParaRPr lang="pt-BR" sz="1400" dirty="0">
              <a:solidFill>
                <a:schemeClr val="lt1">
                  <a:alpha val="30000"/>
                </a:schemeClr>
              </a:solidFill>
            </a:endParaRP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B1C496E4-7F77-2A6B-4E0C-16CA516F553B}"/>
              </a:ext>
            </a:extLst>
          </p:cNvPr>
          <p:cNvSpPr txBox="1"/>
          <p:nvPr/>
        </p:nvSpPr>
        <p:spPr>
          <a:xfrm>
            <a:off x="1641009" y="1332994"/>
            <a:ext cx="660970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dirty="0">
                <a:latin typeface="Century Gothic" panose="020B0502020202020204" pitchFamily="34" charset="0"/>
                <a:cs typeface="Times New Roman" panose="02020603050405020304" pitchFamily="18" charset="0"/>
              </a:rPr>
              <a:t>Disponibilizar o período de mandato do conselho</a:t>
            </a:r>
            <a:endParaRPr lang="pt-BR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1" name="Imagem 30">
            <a:extLst>
              <a:ext uri="{FF2B5EF4-FFF2-40B4-BE49-F238E27FC236}">
                <a16:creationId xmlns:a16="http://schemas.microsoft.com/office/drawing/2014/main" id="{335BB660-3C4E-4816-E1AC-CF65129D9124}"/>
              </a:ext>
            </a:extLst>
          </p:cNvPr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3483703" y="1912004"/>
            <a:ext cx="4863034" cy="673932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3" name="CaixaDeTexto 42">
            <a:extLst>
              <a:ext uri="{FF2B5EF4-FFF2-40B4-BE49-F238E27FC236}">
                <a16:creationId xmlns:a16="http://schemas.microsoft.com/office/drawing/2014/main" id="{D81FAEDD-3378-C184-4E4D-29007F144F68}"/>
              </a:ext>
            </a:extLst>
          </p:cNvPr>
          <p:cNvSpPr txBox="1"/>
          <p:nvPr/>
        </p:nvSpPr>
        <p:spPr>
          <a:xfrm>
            <a:off x="1633098" y="2694431"/>
            <a:ext cx="8451917" cy="4580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pt-BR" sz="1800" dirty="0">
                <a:latin typeface="Century Gothic" panose="020B0502020202020204" pitchFamily="34" charset="0"/>
                <a:cs typeface="Times New Roman" panose="02020603050405020304" pitchFamily="18" charset="0"/>
              </a:rPr>
              <a:t>Disponibilizar lista com os nomes dos membros do conselho </a:t>
            </a:r>
            <a:endParaRPr lang="pt-BR" sz="1800" dirty="0">
              <a:effectLst/>
              <a:latin typeface="Century Gothic" panose="020B0502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5" name="Imagem 44">
            <a:extLst>
              <a:ext uri="{FF2B5EF4-FFF2-40B4-BE49-F238E27FC236}">
                <a16:creationId xmlns:a16="http://schemas.microsoft.com/office/drawing/2014/main" id="{FBCC8D44-3872-0C20-DFDD-8D11FF402D63}"/>
              </a:ext>
            </a:extLst>
          </p:cNvPr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3958388" y="3319197"/>
            <a:ext cx="3801338" cy="2633529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7" name="CaixaDeTexto 46">
            <a:extLst>
              <a:ext uri="{FF2B5EF4-FFF2-40B4-BE49-F238E27FC236}">
                <a16:creationId xmlns:a16="http://schemas.microsoft.com/office/drawing/2014/main" id="{12901B7D-AE3F-1086-6691-35D540610A0A}"/>
              </a:ext>
            </a:extLst>
          </p:cNvPr>
          <p:cNvSpPr txBox="1"/>
          <p:nvPr/>
        </p:nvSpPr>
        <p:spPr>
          <a:xfrm>
            <a:off x="3701506" y="5974948"/>
            <a:ext cx="443769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b="0" i="0" dirty="0">
                <a:solidFill>
                  <a:srgbClr val="767171"/>
                </a:solidFill>
                <a:effectLst/>
                <a:latin typeface="Century Gothic" panose="020B0502020202020204" pitchFamily="34" charset="0"/>
              </a:rPr>
              <a:t>Secretaria Municipal de Direitos Humanos e Cidadania </a:t>
            </a:r>
            <a:endParaRPr lang="pt-BR" sz="12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3473278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79ED3A-C7EF-52B5-231A-F302CDAF83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ângulo 16">
            <a:extLst>
              <a:ext uri="{FF2B5EF4-FFF2-40B4-BE49-F238E27FC236}">
                <a16:creationId xmlns:a16="http://schemas.microsoft.com/office/drawing/2014/main" id="{55C073B0-DBF6-9AE8-A115-1B2C88143B58}"/>
              </a:ext>
            </a:extLst>
          </p:cNvPr>
          <p:cNvSpPr/>
          <p:nvPr/>
        </p:nvSpPr>
        <p:spPr>
          <a:xfrm>
            <a:off x="2116562" y="2434689"/>
            <a:ext cx="7296358" cy="840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E71377DA-AF48-59DE-0561-B976CA1CF838}"/>
              </a:ext>
            </a:extLst>
          </p:cNvPr>
          <p:cNvSpPr txBox="1"/>
          <p:nvPr/>
        </p:nvSpPr>
        <p:spPr>
          <a:xfrm>
            <a:off x="1636881" y="623231"/>
            <a:ext cx="8451917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3200" b="1" dirty="0">
                <a:solidFill>
                  <a:schemeClr val="tx2"/>
                </a:solidFill>
                <a:latin typeface="Century Gothic" panose="020B0502020202020204" pitchFamily="34" charset="0"/>
              </a:rPr>
              <a:t>Período de Mandato e Lista de Membros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8E0B487E-F35A-8E5C-06F9-70AF1F523B04}"/>
              </a:ext>
            </a:extLst>
          </p:cNvPr>
          <p:cNvSpPr/>
          <p:nvPr/>
        </p:nvSpPr>
        <p:spPr>
          <a:xfrm>
            <a:off x="0" y="0"/>
            <a:ext cx="1328462" cy="6858000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48A63DD5-023A-C97C-B65D-49EB3F93E48A}"/>
              </a:ext>
            </a:extLst>
          </p:cNvPr>
          <p:cNvSpPr/>
          <p:nvPr/>
        </p:nvSpPr>
        <p:spPr>
          <a:xfrm>
            <a:off x="0" y="6451804"/>
            <a:ext cx="10810875" cy="406196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45FA8E8B-07E5-7426-F622-49F4CF61DBCA}"/>
              </a:ext>
            </a:extLst>
          </p:cNvPr>
          <p:cNvSpPr txBox="1"/>
          <p:nvPr/>
        </p:nvSpPr>
        <p:spPr>
          <a:xfrm>
            <a:off x="1445406" y="6471675"/>
            <a:ext cx="15503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Página inicial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D9C66E9-AE4D-FE44-39FB-3FF11BCF52F2}"/>
              </a:ext>
            </a:extLst>
          </p:cNvPr>
          <p:cNvSpPr txBox="1"/>
          <p:nvPr/>
        </p:nvSpPr>
        <p:spPr>
          <a:xfrm>
            <a:off x="2966531" y="6471675"/>
            <a:ext cx="242047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Participação Social 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B7E59675-8BEE-48DA-0724-056346C1090F}"/>
              </a:ext>
            </a:extLst>
          </p:cNvPr>
          <p:cNvSpPr/>
          <p:nvPr/>
        </p:nvSpPr>
        <p:spPr>
          <a:xfrm>
            <a:off x="4945863" y="6332115"/>
            <a:ext cx="1328463" cy="293448"/>
          </a:xfrm>
          <a:prstGeom prst="roundRect">
            <a:avLst/>
          </a:prstGeom>
          <a:solidFill>
            <a:srgbClr val="4C65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Fundos</a:t>
            </a:r>
          </a:p>
        </p:txBody>
      </p:sp>
      <p:pic>
        <p:nvPicPr>
          <p:cNvPr id="14" name="Gráfico 13" descr="Aviso">
            <a:extLst>
              <a:ext uri="{FF2B5EF4-FFF2-40B4-BE49-F238E27FC236}">
                <a16:creationId xmlns:a16="http://schemas.microsoft.com/office/drawing/2014/main" id="{9A975E5E-B9E6-2333-1122-3D9ABEFBAA1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491" y="705840"/>
            <a:ext cx="549479" cy="549479"/>
          </a:xfrm>
          <a:prstGeom prst="rect">
            <a:avLst/>
          </a:prstGeom>
        </p:spPr>
      </p:pic>
      <p:sp>
        <p:nvSpPr>
          <p:cNvPr id="15" name="Triângulo isósceles 14">
            <a:extLst>
              <a:ext uri="{FF2B5EF4-FFF2-40B4-BE49-F238E27FC236}">
                <a16:creationId xmlns:a16="http://schemas.microsoft.com/office/drawing/2014/main" id="{9B765E1E-6814-9D34-1386-575F8905C16A}"/>
              </a:ext>
            </a:extLst>
          </p:cNvPr>
          <p:cNvSpPr/>
          <p:nvPr/>
        </p:nvSpPr>
        <p:spPr>
          <a:xfrm rot="16200000">
            <a:off x="969773" y="2500925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01BE2D10-9145-96C2-5DE2-6DE700F66A5C}"/>
              </a:ext>
            </a:extLst>
          </p:cNvPr>
          <p:cNvSpPr/>
          <p:nvPr/>
        </p:nvSpPr>
        <p:spPr>
          <a:xfrm>
            <a:off x="361432" y="1566765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1.</a:t>
            </a:r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D1745EDA-DD08-AA19-B13E-3D356C0F1E2C}"/>
              </a:ext>
            </a:extLst>
          </p:cNvPr>
          <p:cNvSpPr/>
          <p:nvPr/>
        </p:nvSpPr>
        <p:spPr>
          <a:xfrm>
            <a:off x="361432" y="2400154"/>
            <a:ext cx="605596" cy="623694"/>
          </a:xfrm>
          <a:prstGeom prst="ellipse">
            <a:avLst/>
          </a:prstGeom>
          <a:solidFill>
            <a:schemeClr val="bg1"/>
          </a:solidFill>
          <a:ln w="4663" cap="flat">
            <a:noFill/>
            <a:prstDash val="solid"/>
            <a:miter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>
                    <a:alpha val="30000"/>
                  </a:schemeClr>
                </a:solidFill>
              </a:rPr>
              <a:t>2.</a:t>
            </a:r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EC37381B-EBFA-7DDC-ED77-0FBC5CC4A986}"/>
              </a:ext>
            </a:extLst>
          </p:cNvPr>
          <p:cNvSpPr/>
          <p:nvPr/>
        </p:nvSpPr>
        <p:spPr>
          <a:xfrm>
            <a:off x="343180" y="3266294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3.</a:t>
            </a:r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28173E93-E1C0-771D-B183-C7D837D32965}"/>
              </a:ext>
            </a:extLst>
          </p:cNvPr>
          <p:cNvSpPr/>
          <p:nvPr/>
        </p:nvSpPr>
        <p:spPr>
          <a:xfrm>
            <a:off x="361432" y="4944301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5.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Tinta 6">
                <a:extLst>
                  <a:ext uri="{FF2B5EF4-FFF2-40B4-BE49-F238E27FC236}">
                    <a16:creationId xmlns:a16="http://schemas.microsoft.com/office/drawing/2014/main" id="{A5F0407B-7E1C-1C4B-5245-D3C03425EB84}"/>
                  </a:ext>
                </a:extLst>
              </p14:cNvPr>
              <p14:cNvContentPartPr/>
              <p14:nvPr/>
            </p14:nvContentPartPr>
            <p14:xfrm>
              <a:off x="2126040" y="2596991"/>
              <a:ext cx="523440" cy="92520"/>
            </p14:xfrm>
          </p:contentPart>
        </mc:Choice>
        <mc:Fallback xmlns="">
          <p:pic>
            <p:nvPicPr>
              <p:cNvPr id="7" name="Tinta 6">
                <a:extLst>
                  <a:ext uri="{FF2B5EF4-FFF2-40B4-BE49-F238E27FC236}">
                    <a16:creationId xmlns:a16="http://schemas.microsoft.com/office/drawing/2014/main" id="{A5F0407B-7E1C-1C4B-5245-D3C03425EB8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119920" y="2590895"/>
                <a:ext cx="535680" cy="10471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9" name="Tinta 8">
                <a:extLst>
                  <a:ext uri="{FF2B5EF4-FFF2-40B4-BE49-F238E27FC236}">
                    <a16:creationId xmlns:a16="http://schemas.microsoft.com/office/drawing/2014/main" id="{8CBE2C34-934B-0CD7-8FFE-4E9111994BE0}"/>
                  </a:ext>
                </a:extLst>
              </p14:cNvPr>
              <p14:cNvContentPartPr/>
              <p14:nvPr/>
            </p14:nvContentPartPr>
            <p14:xfrm>
              <a:off x="2778720" y="2769791"/>
              <a:ext cx="360" cy="360"/>
            </p14:xfrm>
          </p:contentPart>
        </mc:Choice>
        <mc:Fallback xmlns="">
          <p:pic>
            <p:nvPicPr>
              <p:cNvPr id="9" name="Tinta 8">
                <a:extLst>
                  <a:ext uri="{FF2B5EF4-FFF2-40B4-BE49-F238E27FC236}">
                    <a16:creationId xmlns:a16="http://schemas.microsoft.com/office/drawing/2014/main" id="{8CBE2C34-934B-0CD7-8FFE-4E9111994BE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715720" y="2706791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6" name="Tinta 15">
                <a:extLst>
                  <a:ext uri="{FF2B5EF4-FFF2-40B4-BE49-F238E27FC236}">
                    <a16:creationId xmlns:a16="http://schemas.microsoft.com/office/drawing/2014/main" id="{76C9BBBD-CA50-9164-BD07-3AA2001F18E1}"/>
                  </a:ext>
                </a:extLst>
              </p14:cNvPr>
              <p14:cNvContentPartPr/>
              <p14:nvPr/>
            </p14:nvContentPartPr>
            <p14:xfrm>
              <a:off x="5557920" y="2850431"/>
              <a:ext cx="304920" cy="72000"/>
            </p14:xfrm>
          </p:contentPart>
        </mc:Choice>
        <mc:Fallback xmlns="">
          <p:pic>
            <p:nvPicPr>
              <p:cNvPr id="16" name="Tinta 15">
                <a:extLst>
                  <a:ext uri="{FF2B5EF4-FFF2-40B4-BE49-F238E27FC236}">
                    <a16:creationId xmlns:a16="http://schemas.microsoft.com/office/drawing/2014/main" id="{76C9BBBD-CA50-9164-BD07-3AA2001F18E1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494920" y="2787431"/>
                <a:ext cx="430560" cy="19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3" name="Tinta 22">
                <a:extLst>
                  <a:ext uri="{FF2B5EF4-FFF2-40B4-BE49-F238E27FC236}">
                    <a16:creationId xmlns:a16="http://schemas.microsoft.com/office/drawing/2014/main" id="{4A02923F-FB45-B089-57D8-EDFE3F96DA74}"/>
                  </a:ext>
                </a:extLst>
              </p14:cNvPr>
              <p14:cNvContentPartPr/>
              <p14:nvPr/>
            </p14:nvContentPartPr>
            <p14:xfrm>
              <a:off x="5735040" y="2876711"/>
              <a:ext cx="360360" cy="28800"/>
            </p14:xfrm>
          </p:contentPart>
        </mc:Choice>
        <mc:Fallback xmlns="">
          <p:pic>
            <p:nvPicPr>
              <p:cNvPr id="23" name="Tinta 22">
                <a:extLst>
                  <a:ext uri="{FF2B5EF4-FFF2-40B4-BE49-F238E27FC236}">
                    <a16:creationId xmlns:a16="http://schemas.microsoft.com/office/drawing/2014/main" id="{4A02923F-FB45-B089-57D8-EDFE3F96DA74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672040" y="2813711"/>
                <a:ext cx="486000" cy="15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4" name="Tinta 23">
                <a:extLst>
                  <a:ext uri="{FF2B5EF4-FFF2-40B4-BE49-F238E27FC236}">
                    <a16:creationId xmlns:a16="http://schemas.microsoft.com/office/drawing/2014/main" id="{578CA856-13E3-7799-34FD-271626810356}"/>
                  </a:ext>
                </a:extLst>
              </p14:cNvPr>
              <p14:cNvContentPartPr/>
              <p14:nvPr/>
            </p14:nvContentPartPr>
            <p14:xfrm>
              <a:off x="5251920" y="2769791"/>
              <a:ext cx="450720" cy="117360"/>
            </p14:xfrm>
          </p:contentPart>
        </mc:Choice>
        <mc:Fallback xmlns="">
          <p:pic>
            <p:nvPicPr>
              <p:cNvPr id="24" name="Tinta 23">
                <a:extLst>
                  <a:ext uri="{FF2B5EF4-FFF2-40B4-BE49-F238E27FC236}">
                    <a16:creationId xmlns:a16="http://schemas.microsoft.com/office/drawing/2014/main" id="{578CA856-13E3-7799-34FD-271626810356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188870" y="2706791"/>
                <a:ext cx="576460" cy="24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6" name="Tinta 25">
                <a:extLst>
                  <a:ext uri="{FF2B5EF4-FFF2-40B4-BE49-F238E27FC236}">
                    <a16:creationId xmlns:a16="http://schemas.microsoft.com/office/drawing/2014/main" id="{89A69CFF-4B40-A1BF-B05C-49FF6FC17807}"/>
                  </a:ext>
                </a:extLst>
              </p14:cNvPr>
              <p14:cNvContentPartPr/>
              <p14:nvPr/>
            </p14:nvContentPartPr>
            <p14:xfrm>
              <a:off x="4921440" y="2841791"/>
              <a:ext cx="314640" cy="10080"/>
            </p14:xfrm>
          </p:contentPart>
        </mc:Choice>
        <mc:Fallback xmlns="">
          <p:pic>
            <p:nvPicPr>
              <p:cNvPr id="26" name="Tinta 25">
                <a:extLst>
                  <a:ext uri="{FF2B5EF4-FFF2-40B4-BE49-F238E27FC236}">
                    <a16:creationId xmlns:a16="http://schemas.microsoft.com/office/drawing/2014/main" id="{89A69CFF-4B40-A1BF-B05C-49FF6FC17807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858440" y="2778791"/>
                <a:ext cx="440280" cy="13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8" name="Tinta 27">
                <a:extLst>
                  <a:ext uri="{FF2B5EF4-FFF2-40B4-BE49-F238E27FC236}">
                    <a16:creationId xmlns:a16="http://schemas.microsoft.com/office/drawing/2014/main" id="{B28DB760-17B8-A741-2F45-AC8D015AE949}"/>
                  </a:ext>
                </a:extLst>
              </p14:cNvPr>
              <p14:cNvContentPartPr/>
              <p14:nvPr/>
            </p14:nvContentPartPr>
            <p14:xfrm>
              <a:off x="8829960" y="2655671"/>
              <a:ext cx="25560" cy="78840"/>
            </p14:xfrm>
          </p:contentPart>
        </mc:Choice>
        <mc:Fallback xmlns="">
          <p:pic>
            <p:nvPicPr>
              <p:cNvPr id="28" name="Tinta 27">
                <a:extLst>
                  <a:ext uri="{FF2B5EF4-FFF2-40B4-BE49-F238E27FC236}">
                    <a16:creationId xmlns:a16="http://schemas.microsoft.com/office/drawing/2014/main" id="{B28DB760-17B8-A741-2F45-AC8D015AE949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8766060" y="2592671"/>
                <a:ext cx="152995" cy="20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9" name="Tinta 28">
                <a:extLst>
                  <a:ext uri="{FF2B5EF4-FFF2-40B4-BE49-F238E27FC236}">
                    <a16:creationId xmlns:a16="http://schemas.microsoft.com/office/drawing/2014/main" id="{BFA591F1-2471-C267-ABF2-A0444D192C9E}"/>
                  </a:ext>
                </a:extLst>
              </p14:cNvPr>
              <p14:cNvContentPartPr/>
              <p14:nvPr/>
            </p14:nvContentPartPr>
            <p14:xfrm>
              <a:off x="8785320" y="2581511"/>
              <a:ext cx="360" cy="360"/>
            </p14:xfrm>
          </p:contentPart>
        </mc:Choice>
        <mc:Fallback xmlns="">
          <p:pic>
            <p:nvPicPr>
              <p:cNvPr id="29" name="Tinta 28">
                <a:extLst>
                  <a:ext uri="{FF2B5EF4-FFF2-40B4-BE49-F238E27FC236}">
                    <a16:creationId xmlns:a16="http://schemas.microsoft.com/office/drawing/2014/main" id="{BFA591F1-2471-C267-ABF2-A0444D192C9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722320" y="2518511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0" name="Tinta 29">
                <a:extLst>
                  <a:ext uri="{FF2B5EF4-FFF2-40B4-BE49-F238E27FC236}">
                    <a16:creationId xmlns:a16="http://schemas.microsoft.com/office/drawing/2014/main" id="{6DFCEFFD-27CA-295E-E07F-EF3478C92947}"/>
                  </a:ext>
                </a:extLst>
              </p14:cNvPr>
              <p14:cNvContentPartPr/>
              <p14:nvPr/>
            </p14:nvContentPartPr>
            <p14:xfrm>
              <a:off x="3966000" y="3796511"/>
              <a:ext cx="131040" cy="24840"/>
            </p14:xfrm>
          </p:contentPart>
        </mc:Choice>
        <mc:Fallback xmlns="">
          <p:pic>
            <p:nvPicPr>
              <p:cNvPr id="30" name="Tinta 29">
                <a:extLst>
                  <a:ext uri="{FF2B5EF4-FFF2-40B4-BE49-F238E27FC236}">
                    <a16:creationId xmlns:a16="http://schemas.microsoft.com/office/drawing/2014/main" id="{6DFCEFFD-27CA-295E-E07F-EF3478C92947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903173" y="3733511"/>
                <a:ext cx="256336" cy="15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4" name="Tinta 33">
                <a:extLst>
                  <a:ext uri="{FF2B5EF4-FFF2-40B4-BE49-F238E27FC236}">
                    <a16:creationId xmlns:a16="http://schemas.microsoft.com/office/drawing/2014/main" id="{9D200047-DBA3-9B1F-4FCE-02498AC73F9C}"/>
                  </a:ext>
                </a:extLst>
              </p14:cNvPr>
              <p14:cNvContentPartPr/>
              <p14:nvPr/>
            </p14:nvContentPartPr>
            <p14:xfrm>
              <a:off x="5683560" y="3980111"/>
              <a:ext cx="360" cy="360"/>
            </p14:xfrm>
          </p:contentPart>
        </mc:Choice>
        <mc:Fallback xmlns="">
          <p:pic>
            <p:nvPicPr>
              <p:cNvPr id="34" name="Tinta 33">
                <a:extLst>
                  <a:ext uri="{FF2B5EF4-FFF2-40B4-BE49-F238E27FC236}">
                    <a16:creationId xmlns:a16="http://schemas.microsoft.com/office/drawing/2014/main" id="{9D200047-DBA3-9B1F-4FCE-02498AC73F9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620560" y="3917111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37" name="Tinta 36">
                <a:extLst>
                  <a:ext uri="{FF2B5EF4-FFF2-40B4-BE49-F238E27FC236}">
                    <a16:creationId xmlns:a16="http://schemas.microsoft.com/office/drawing/2014/main" id="{467D07FC-77A7-CFD8-133D-1EADEAF2D191}"/>
                  </a:ext>
                </a:extLst>
              </p14:cNvPr>
              <p14:cNvContentPartPr/>
              <p14:nvPr/>
            </p14:nvContentPartPr>
            <p14:xfrm>
              <a:off x="9421800" y="3764831"/>
              <a:ext cx="360" cy="34920"/>
            </p14:xfrm>
          </p:contentPart>
        </mc:Choice>
        <mc:Fallback xmlns="">
          <p:pic>
            <p:nvPicPr>
              <p:cNvPr id="37" name="Tinta 36">
                <a:extLst>
                  <a:ext uri="{FF2B5EF4-FFF2-40B4-BE49-F238E27FC236}">
                    <a16:creationId xmlns:a16="http://schemas.microsoft.com/office/drawing/2014/main" id="{467D07FC-77A7-CFD8-133D-1EADEAF2D191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9358800" y="3701831"/>
                <a:ext cx="126000" cy="16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38" name="Tinta 37">
                <a:extLst>
                  <a:ext uri="{FF2B5EF4-FFF2-40B4-BE49-F238E27FC236}">
                    <a16:creationId xmlns:a16="http://schemas.microsoft.com/office/drawing/2014/main" id="{73D38E41-AD32-98B0-D979-9AC345E1DCFA}"/>
                  </a:ext>
                </a:extLst>
              </p14:cNvPr>
              <p14:cNvContentPartPr/>
              <p14:nvPr/>
            </p14:nvContentPartPr>
            <p14:xfrm>
              <a:off x="9297600" y="3745751"/>
              <a:ext cx="537120" cy="91080"/>
            </p14:xfrm>
          </p:contentPart>
        </mc:Choice>
        <mc:Fallback xmlns="">
          <p:pic>
            <p:nvPicPr>
              <p:cNvPr id="38" name="Tinta 37">
                <a:extLst>
                  <a:ext uri="{FF2B5EF4-FFF2-40B4-BE49-F238E27FC236}">
                    <a16:creationId xmlns:a16="http://schemas.microsoft.com/office/drawing/2014/main" id="{73D38E41-AD32-98B0-D979-9AC345E1DCFA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9234600" y="3682999"/>
                <a:ext cx="662760" cy="21622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39" name="Tinta 38">
                <a:extLst>
                  <a:ext uri="{FF2B5EF4-FFF2-40B4-BE49-F238E27FC236}">
                    <a16:creationId xmlns:a16="http://schemas.microsoft.com/office/drawing/2014/main" id="{A9C74ED9-399F-072A-A675-714530F6FC3E}"/>
                  </a:ext>
                </a:extLst>
              </p14:cNvPr>
              <p14:cNvContentPartPr/>
              <p14:nvPr/>
            </p14:nvContentPartPr>
            <p14:xfrm>
              <a:off x="9251520" y="3791831"/>
              <a:ext cx="360" cy="360"/>
            </p14:xfrm>
          </p:contentPart>
        </mc:Choice>
        <mc:Fallback xmlns="">
          <p:pic>
            <p:nvPicPr>
              <p:cNvPr id="39" name="Tinta 38">
                <a:extLst>
                  <a:ext uri="{FF2B5EF4-FFF2-40B4-BE49-F238E27FC236}">
                    <a16:creationId xmlns:a16="http://schemas.microsoft.com/office/drawing/2014/main" id="{A9C74ED9-399F-072A-A675-714530F6FC3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188520" y="3728831"/>
                <a:ext cx="126000" cy="12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42" name="Agrupar 41">
            <a:extLst>
              <a:ext uri="{FF2B5EF4-FFF2-40B4-BE49-F238E27FC236}">
                <a16:creationId xmlns:a16="http://schemas.microsoft.com/office/drawing/2014/main" id="{7BF37284-62C6-9C60-3D54-34BEFD72478B}"/>
              </a:ext>
            </a:extLst>
          </p:cNvPr>
          <p:cNvGrpSpPr/>
          <p:nvPr/>
        </p:nvGrpSpPr>
        <p:grpSpPr>
          <a:xfrm>
            <a:off x="3496200" y="5136071"/>
            <a:ext cx="799200" cy="27720"/>
            <a:chOff x="3496200" y="5136071"/>
            <a:chExt cx="799200" cy="27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40" name="Tinta 39">
                  <a:extLst>
                    <a:ext uri="{FF2B5EF4-FFF2-40B4-BE49-F238E27FC236}">
                      <a16:creationId xmlns:a16="http://schemas.microsoft.com/office/drawing/2014/main" id="{A6DEF68D-7857-3D67-DF47-6F5A6328DC33}"/>
                    </a:ext>
                  </a:extLst>
                </p14:cNvPr>
                <p14:cNvContentPartPr/>
                <p14:nvPr/>
              </p14:nvContentPartPr>
              <p14:xfrm>
                <a:off x="3558840" y="5136071"/>
                <a:ext cx="736560" cy="10080"/>
              </p14:xfrm>
            </p:contentPart>
          </mc:Choice>
          <mc:Fallback xmlns="">
            <p:pic>
              <p:nvPicPr>
                <p:cNvPr id="40" name="Tinta 39">
                  <a:extLst>
                    <a:ext uri="{FF2B5EF4-FFF2-40B4-BE49-F238E27FC236}">
                      <a16:creationId xmlns:a16="http://schemas.microsoft.com/office/drawing/2014/main" id="{A6DEF68D-7857-3D67-DF47-6F5A6328DC33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495871" y="5073071"/>
                  <a:ext cx="862139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41" name="Tinta 40">
                  <a:extLst>
                    <a:ext uri="{FF2B5EF4-FFF2-40B4-BE49-F238E27FC236}">
                      <a16:creationId xmlns:a16="http://schemas.microsoft.com/office/drawing/2014/main" id="{4D248687-94F1-ADC1-C1E0-7840C3150536}"/>
                    </a:ext>
                  </a:extLst>
                </p14:cNvPr>
                <p14:cNvContentPartPr/>
                <p14:nvPr/>
              </p14:nvContentPartPr>
              <p14:xfrm>
                <a:off x="3496200" y="5154071"/>
                <a:ext cx="195120" cy="9720"/>
              </p14:xfrm>
            </p:contentPart>
          </mc:Choice>
          <mc:Fallback xmlns="">
            <p:pic>
              <p:nvPicPr>
                <p:cNvPr id="41" name="Tinta 40">
                  <a:extLst>
                    <a:ext uri="{FF2B5EF4-FFF2-40B4-BE49-F238E27FC236}">
                      <a16:creationId xmlns:a16="http://schemas.microsoft.com/office/drawing/2014/main" id="{4D248687-94F1-ADC1-C1E0-7840C3150536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3433200" y="5091071"/>
                  <a:ext cx="320760" cy="13536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5" name="Elipse 4">
            <a:extLst>
              <a:ext uri="{FF2B5EF4-FFF2-40B4-BE49-F238E27FC236}">
                <a16:creationId xmlns:a16="http://schemas.microsoft.com/office/drawing/2014/main" id="{FF979DF8-DA48-1752-CBFD-AA355AEC1FC6}"/>
              </a:ext>
            </a:extLst>
          </p:cNvPr>
          <p:cNvSpPr/>
          <p:nvPr/>
        </p:nvSpPr>
        <p:spPr>
          <a:xfrm>
            <a:off x="361432" y="4127649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4.</a:t>
            </a: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BC2F44CA-2D62-C0B3-696B-399E7DBC9BDE}"/>
              </a:ext>
            </a:extLst>
          </p:cNvPr>
          <p:cNvSpPr/>
          <p:nvPr/>
        </p:nvSpPr>
        <p:spPr>
          <a:xfrm>
            <a:off x="361432" y="5760953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>
              <a:solidFill>
                <a:schemeClr val="lt1">
                  <a:alpha val="30000"/>
                </a:schemeClr>
              </a:solidFill>
            </a:endParaRPr>
          </a:p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6.</a:t>
            </a:r>
          </a:p>
          <a:p>
            <a:pPr algn="ctr"/>
            <a:endParaRPr lang="pt-BR" sz="1400" dirty="0">
              <a:solidFill>
                <a:schemeClr val="lt1">
                  <a:alpha val="30000"/>
                </a:schemeClr>
              </a:solidFill>
            </a:endParaRP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3A99DC03-845A-386A-0F68-76D7350E13EF}"/>
              </a:ext>
            </a:extLst>
          </p:cNvPr>
          <p:cNvSpPr txBox="1"/>
          <p:nvPr/>
        </p:nvSpPr>
        <p:spPr>
          <a:xfrm>
            <a:off x="1520421" y="1452053"/>
            <a:ext cx="868483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dirty="0">
                <a:latin typeface="Century Gothic" panose="020B0502020202020204" pitchFamily="34" charset="0"/>
              </a:rPr>
              <a:t>Caso o fundo </a:t>
            </a:r>
            <a:r>
              <a:rPr lang="pt-BR" b="1" dirty="0">
                <a:latin typeface="Century Gothic" panose="020B0502020202020204" pitchFamily="34" charset="0"/>
              </a:rPr>
              <a:t>NÃO</a:t>
            </a:r>
            <a:r>
              <a:rPr lang="pt-BR" dirty="0">
                <a:latin typeface="Century Gothic" panose="020B0502020202020204" pitchFamily="34" charset="0"/>
              </a:rPr>
              <a:t> possua conselho gestor, publicar a seguinte frase após o texto padrão: </a:t>
            </a:r>
            <a:endParaRPr lang="pt-BR" sz="1200" dirty="0">
              <a:latin typeface="Century Gothic" panose="020B0502020202020204" pitchFamily="34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50A68919-172A-42F5-E258-493A868A3E9C}"/>
              </a:ext>
            </a:extLst>
          </p:cNvPr>
          <p:cNvSpPr txBox="1"/>
          <p:nvPr/>
        </p:nvSpPr>
        <p:spPr>
          <a:xfrm>
            <a:off x="2220573" y="2675111"/>
            <a:ext cx="707666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 “Não há Conselho Gestor instituído para o </a:t>
            </a:r>
            <a:r>
              <a:rPr lang="pt-BR" sz="1800" b="1" i="0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[nome do fundo]</a:t>
            </a:r>
            <a:r>
              <a:rPr lang="pt-BR" sz="1800" b="1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”</a:t>
            </a:r>
            <a:r>
              <a:rPr lang="pt-BR" sz="18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</a:t>
            </a:r>
            <a:endParaRPr lang="pt-BR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66380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1167F3-0E07-58BE-F3D7-8B6ED662D9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4AEFF027-8996-0137-ADF5-910537B38A62}"/>
              </a:ext>
            </a:extLst>
          </p:cNvPr>
          <p:cNvSpPr txBox="1"/>
          <p:nvPr/>
        </p:nvSpPr>
        <p:spPr>
          <a:xfrm>
            <a:off x="1636881" y="623231"/>
            <a:ext cx="8451917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3200" b="1" dirty="0">
                <a:solidFill>
                  <a:schemeClr val="tx2"/>
                </a:solidFill>
                <a:latin typeface="Century Gothic" panose="020B0502020202020204" pitchFamily="34" charset="0"/>
              </a:rPr>
              <a:t>Contato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6D941D39-161D-CF2F-0021-0EE0F419CE40}"/>
              </a:ext>
            </a:extLst>
          </p:cNvPr>
          <p:cNvSpPr/>
          <p:nvPr/>
        </p:nvSpPr>
        <p:spPr>
          <a:xfrm>
            <a:off x="0" y="0"/>
            <a:ext cx="1328462" cy="6858000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77A3DD13-B21C-A8F2-E2F7-5A55AD5721EE}"/>
              </a:ext>
            </a:extLst>
          </p:cNvPr>
          <p:cNvSpPr/>
          <p:nvPr/>
        </p:nvSpPr>
        <p:spPr>
          <a:xfrm>
            <a:off x="0" y="6451804"/>
            <a:ext cx="10810875" cy="406196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2070028-E223-1C60-7808-4B0D298A933F}"/>
              </a:ext>
            </a:extLst>
          </p:cNvPr>
          <p:cNvSpPr txBox="1"/>
          <p:nvPr/>
        </p:nvSpPr>
        <p:spPr>
          <a:xfrm>
            <a:off x="1445406" y="6471675"/>
            <a:ext cx="15503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Página inicial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B6620916-0F31-1E25-48EC-B805157F2323}"/>
              </a:ext>
            </a:extLst>
          </p:cNvPr>
          <p:cNvSpPr txBox="1"/>
          <p:nvPr/>
        </p:nvSpPr>
        <p:spPr>
          <a:xfrm>
            <a:off x="2966531" y="6471675"/>
            <a:ext cx="242047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Participação Social 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7BAAAE89-7CD8-6167-2730-636F73FA188F}"/>
              </a:ext>
            </a:extLst>
          </p:cNvPr>
          <p:cNvSpPr/>
          <p:nvPr/>
        </p:nvSpPr>
        <p:spPr>
          <a:xfrm>
            <a:off x="4945863" y="6332115"/>
            <a:ext cx="1328463" cy="293448"/>
          </a:xfrm>
          <a:prstGeom prst="roundRect">
            <a:avLst/>
          </a:prstGeom>
          <a:solidFill>
            <a:srgbClr val="4C65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Fundos</a:t>
            </a:r>
          </a:p>
        </p:txBody>
      </p:sp>
      <p:pic>
        <p:nvPicPr>
          <p:cNvPr id="14" name="Gráfico 13" descr="Aviso">
            <a:extLst>
              <a:ext uri="{FF2B5EF4-FFF2-40B4-BE49-F238E27FC236}">
                <a16:creationId xmlns:a16="http://schemas.microsoft.com/office/drawing/2014/main" id="{68401286-849E-62F0-E6FE-1EAD42AF09A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491" y="705840"/>
            <a:ext cx="549479" cy="549479"/>
          </a:xfrm>
          <a:prstGeom prst="rect">
            <a:avLst/>
          </a:prstGeom>
        </p:spPr>
      </p:pic>
      <p:sp>
        <p:nvSpPr>
          <p:cNvPr id="15" name="Triângulo isósceles 14">
            <a:extLst>
              <a:ext uri="{FF2B5EF4-FFF2-40B4-BE49-F238E27FC236}">
                <a16:creationId xmlns:a16="http://schemas.microsoft.com/office/drawing/2014/main" id="{240C13A4-D916-1D36-7EEB-3D466552FC80}"/>
              </a:ext>
            </a:extLst>
          </p:cNvPr>
          <p:cNvSpPr/>
          <p:nvPr/>
        </p:nvSpPr>
        <p:spPr>
          <a:xfrm rot="16200000">
            <a:off x="959936" y="3413764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64139709-4144-97F9-44DC-EC3A38A9A97D}"/>
              </a:ext>
            </a:extLst>
          </p:cNvPr>
          <p:cNvSpPr/>
          <p:nvPr/>
        </p:nvSpPr>
        <p:spPr>
          <a:xfrm>
            <a:off x="361432" y="1566765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1.</a:t>
            </a:r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CA197756-5CB3-0AB2-8355-F0D827E19226}"/>
              </a:ext>
            </a:extLst>
          </p:cNvPr>
          <p:cNvSpPr/>
          <p:nvPr/>
        </p:nvSpPr>
        <p:spPr>
          <a:xfrm>
            <a:off x="361432" y="2400154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2.</a:t>
            </a:r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77C6DC59-67A3-2BAC-9518-D4CBC4EAA4F7}"/>
              </a:ext>
            </a:extLst>
          </p:cNvPr>
          <p:cNvSpPr/>
          <p:nvPr/>
        </p:nvSpPr>
        <p:spPr>
          <a:xfrm>
            <a:off x="343180" y="3266294"/>
            <a:ext cx="605596" cy="623694"/>
          </a:xfrm>
          <a:prstGeom prst="ellipse">
            <a:avLst/>
          </a:prstGeom>
          <a:solidFill>
            <a:schemeClr val="bg1"/>
          </a:solidFill>
          <a:ln w="4663" cap="flat">
            <a:noFill/>
            <a:prstDash val="solid"/>
            <a:miter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>
                    <a:alpha val="30000"/>
                  </a:schemeClr>
                </a:solidFill>
              </a:rPr>
              <a:t>3.</a:t>
            </a:r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307ABCD4-98C4-E9A2-65FB-D2809B5A2C1C}"/>
              </a:ext>
            </a:extLst>
          </p:cNvPr>
          <p:cNvSpPr/>
          <p:nvPr/>
        </p:nvSpPr>
        <p:spPr>
          <a:xfrm>
            <a:off x="361432" y="4944301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5.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Tinta 6">
                <a:extLst>
                  <a:ext uri="{FF2B5EF4-FFF2-40B4-BE49-F238E27FC236}">
                    <a16:creationId xmlns:a16="http://schemas.microsoft.com/office/drawing/2014/main" id="{D690B5F0-CEA2-47DF-EFBC-5DF3154AC2CC}"/>
                  </a:ext>
                </a:extLst>
              </p14:cNvPr>
              <p14:cNvContentPartPr/>
              <p14:nvPr/>
            </p14:nvContentPartPr>
            <p14:xfrm>
              <a:off x="2126040" y="2596991"/>
              <a:ext cx="523440" cy="92520"/>
            </p14:xfrm>
          </p:contentPart>
        </mc:Choice>
        <mc:Fallback xmlns="">
          <p:pic>
            <p:nvPicPr>
              <p:cNvPr id="7" name="Tinta 6">
                <a:extLst>
                  <a:ext uri="{FF2B5EF4-FFF2-40B4-BE49-F238E27FC236}">
                    <a16:creationId xmlns:a16="http://schemas.microsoft.com/office/drawing/2014/main" id="{D690B5F0-CEA2-47DF-EFBC-5DF3154AC2C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119920" y="2590895"/>
                <a:ext cx="535680" cy="10471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9" name="Tinta 8">
                <a:extLst>
                  <a:ext uri="{FF2B5EF4-FFF2-40B4-BE49-F238E27FC236}">
                    <a16:creationId xmlns:a16="http://schemas.microsoft.com/office/drawing/2014/main" id="{43F0FC64-9F59-9878-E7BE-E06C842D722D}"/>
                  </a:ext>
                </a:extLst>
              </p14:cNvPr>
              <p14:cNvContentPartPr/>
              <p14:nvPr/>
            </p14:nvContentPartPr>
            <p14:xfrm>
              <a:off x="2778720" y="2769791"/>
              <a:ext cx="360" cy="360"/>
            </p14:xfrm>
          </p:contentPart>
        </mc:Choice>
        <mc:Fallback xmlns="">
          <p:pic>
            <p:nvPicPr>
              <p:cNvPr id="9" name="Tinta 8">
                <a:extLst>
                  <a:ext uri="{FF2B5EF4-FFF2-40B4-BE49-F238E27FC236}">
                    <a16:creationId xmlns:a16="http://schemas.microsoft.com/office/drawing/2014/main" id="{43F0FC64-9F59-9878-E7BE-E06C842D722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715720" y="2706791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6" name="Tinta 15">
                <a:extLst>
                  <a:ext uri="{FF2B5EF4-FFF2-40B4-BE49-F238E27FC236}">
                    <a16:creationId xmlns:a16="http://schemas.microsoft.com/office/drawing/2014/main" id="{2EEEA730-C699-A627-8555-1E8B3CBF61F8}"/>
                  </a:ext>
                </a:extLst>
              </p14:cNvPr>
              <p14:cNvContentPartPr/>
              <p14:nvPr/>
            </p14:nvContentPartPr>
            <p14:xfrm>
              <a:off x="5557920" y="2850431"/>
              <a:ext cx="304920" cy="72000"/>
            </p14:xfrm>
          </p:contentPart>
        </mc:Choice>
        <mc:Fallback xmlns="">
          <p:pic>
            <p:nvPicPr>
              <p:cNvPr id="16" name="Tinta 15">
                <a:extLst>
                  <a:ext uri="{FF2B5EF4-FFF2-40B4-BE49-F238E27FC236}">
                    <a16:creationId xmlns:a16="http://schemas.microsoft.com/office/drawing/2014/main" id="{2EEEA730-C699-A627-8555-1E8B3CBF61F8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494920" y="2787431"/>
                <a:ext cx="430560" cy="19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3" name="Tinta 22">
                <a:extLst>
                  <a:ext uri="{FF2B5EF4-FFF2-40B4-BE49-F238E27FC236}">
                    <a16:creationId xmlns:a16="http://schemas.microsoft.com/office/drawing/2014/main" id="{75CAB9BF-BB45-5F1E-A420-B83E0D5DE83D}"/>
                  </a:ext>
                </a:extLst>
              </p14:cNvPr>
              <p14:cNvContentPartPr/>
              <p14:nvPr/>
            </p14:nvContentPartPr>
            <p14:xfrm>
              <a:off x="5735040" y="2876711"/>
              <a:ext cx="360360" cy="28800"/>
            </p14:xfrm>
          </p:contentPart>
        </mc:Choice>
        <mc:Fallback xmlns="">
          <p:pic>
            <p:nvPicPr>
              <p:cNvPr id="23" name="Tinta 22">
                <a:extLst>
                  <a:ext uri="{FF2B5EF4-FFF2-40B4-BE49-F238E27FC236}">
                    <a16:creationId xmlns:a16="http://schemas.microsoft.com/office/drawing/2014/main" id="{75CAB9BF-BB45-5F1E-A420-B83E0D5DE83D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672040" y="2813711"/>
                <a:ext cx="486000" cy="15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4" name="Tinta 23">
                <a:extLst>
                  <a:ext uri="{FF2B5EF4-FFF2-40B4-BE49-F238E27FC236}">
                    <a16:creationId xmlns:a16="http://schemas.microsoft.com/office/drawing/2014/main" id="{59996119-288F-2F5C-A0E1-5DC34DC6930B}"/>
                  </a:ext>
                </a:extLst>
              </p14:cNvPr>
              <p14:cNvContentPartPr/>
              <p14:nvPr/>
            </p14:nvContentPartPr>
            <p14:xfrm>
              <a:off x="5251920" y="2769791"/>
              <a:ext cx="450720" cy="117360"/>
            </p14:xfrm>
          </p:contentPart>
        </mc:Choice>
        <mc:Fallback xmlns="">
          <p:pic>
            <p:nvPicPr>
              <p:cNvPr id="24" name="Tinta 23">
                <a:extLst>
                  <a:ext uri="{FF2B5EF4-FFF2-40B4-BE49-F238E27FC236}">
                    <a16:creationId xmlns:a16="http://schemas.microsoft.com/office/drawing/2014/main" id="{59996119-288F-2F5C-A0E1-5DC34DC6930B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188870" y="2706791"/>
                <a:ext cx="576460" cy="24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6" name="Tinta 25">
                <a:extLst>
                  <a:ext uri="{FF2B5EF4-FFF2-40B4-BE49-F238E27FC236}">
                    <a16:creationId xmlns:a16="http://schemas.microsoft.com/office/drawing/2014/main" id="{B34B78C4-1F4E-5B2C-C748-65B7DAB5619E}"/>
                  </a:ext>
                </a:extLst>
              </p14:cNvPr>
              <p14:cNvContentPartPr/>
              <p14:nvPr/>
            </p14:nvContentPartPr>
            <p14:xfrm>
              <a:off x="4921440" y="2841791"/>
              <a:ext cx="314640" cy="10080"/>
            </p14:xfrm>
          </p:contentPart>
        </mc:Choice>
        <mc:Fallback xmlns="">
          <p:pic>
            <p:nvPicPr>
              <p:cNvPr id="26" name="Tinta 25">
                <a:extLst>
                  <a:ext uri="{FF2B5EF4-FFF2-40B4-BE49-F238E27FC236}">
                    <a16:creationId xmlns:a16="http://schemas.microsoft.com/office/drawing/2014/main" id="{B34B78C4-1F4E-5B2C-C748-65B7DAB5619E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858440" y="2778791"/>
                <a:ext cx="440280" cy="13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8" name="Tinta 27">
                <a:extLst>
                  <a:ext uri="{FF2B5EF4-FFF2-40B4-BE49-F238E27FC236}">
                    <a16:creationId xmlns:a16="http://schemas.microsoft.com/office/drawing/2014/main" id="{72E1BB4F-3540-5B60-F657-5A19B625A356}"/>
                  </a:ext>
                </a:extLst>
              </p14:cNvPr>
              <p14:cNvContentPartPr/>
              <p14:nvPr/>
            </p14:nvContentPartPr>
            <p14:xfrm>
              <a:off x="8829960" y="2655671"/>
              <a:ext cx="25560" cy="78840"/>
            </p14:xfrm>
          </p:contentPart>
        </mc:Choice>
        <mc:Fallback xmlns="">
          <p:pic>
            <p:nvPicPr>
              <p:cNvPr id="28" name="Tinta 27">
                <a:extLst>
                  <a:ext uri="{FF2B5EF4-FFF2-40B4-BE49-F238E27FC236}">
                    <a16:creationId xmlns:a16="http://schemas.microsoft.com/office/drawing/2014/main" id="{72E1BB4F-3540-5B60-F657-5A19B625A356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8766060" y="2592671"/>
                <a:ext cx="152995" cy="20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9" name="Tinta 28">
                <a:extLst>
                  <a:ext uri="{FF2B5EF4-FFF2-40B4-BE49-F238E27FC236}">
                    <a16:creationId xmlns:a16="http://schemas.microsoft.com/office/drawing/2014/main" id="{5164AFBF-728B-8399-6EE8-8F48BE432F1C}"/>
                  </a:ext>
                </a:extLst>
              </p14:cNvPr>
              <p14:cNvContentPartPr/>
              <p14:nvPr/>
            </p14:nvContentPartPr>
            <p14:xfrm>
              <a:off x="8785320" y="2581511"/>
              <a:ext cx="360" cy="360"/>
            </p14:xfrm>
          </p:contentPart>
        </mc:Choice>
        <mc:Fallback xmlns="">
          <p:pic>
            <p:nvPicPr>
              <p:cNvPr id="29" name="Tinta 28">
                <a:extLst>
                  <a:ext uri="{FF2B5EF4-FFF2-40B4-BE49-F238E27FC236}">
                    <a16:creationId xmlns:a16="http://schemas.microsoft.com/office/drawing/2014/main" id="{5164AFBF-728B-8399-6EE8-8F48BE432F1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722320" y="2518511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0" name="Tinta 29">
                <a:extLst>
                  <a:ext uri="{FF2B5EF4-FFF2-40B4-BE49-F238E27FC236}">
                    <a16:creationId xmlns:a16="http://schemas.microsoft.com/office/drawing/2014/main" id="{74976614-3861-2B93-11AC-428BC8A22410}"/>
                  </a:ext>
                </a:extLst>
              </p14:cNvPr>
              <p14:cNvContentPartPr/>
              <p14:nvPr/>
            </p14:nvContentPartPr>
            <p14:xfrm>
              <a:off x="3966000" y="3796511"/>
              <a:ext cx="131040" cy="24840"/>
            </p14:xfrm>
          </p:contentPart>
        </mc:Choice>
        <mc:Fallback xmlns="">
          <p:pic>
            <p:nvPicPr>
              <p:cNvPr id="30" name="Tinta 29">
                <a:extLst>
                  <a:ext uri="{FF2B5EF4-FFF2-40B4-BE49-F238E27FC236}">
                    <a16:creationId xmlns:a16="http://schemas.microsoft.com/office/drawing/2014/main" id="{74976614-3861-2B93-11AC-428BC8A22410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903173" y="3733511"/>
                <a:ext cx="256336" cy="15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4" name="Tinta 33">
                <a:extLst>
                  <a:ext uri="{FF2B5EF4-FFF2-40B4-BE49-F238E27FC236}">
                    <a16:creationId xmlns:a16="http://schemas.microsoft.com/office/drawing/2014/main" id="{53EF979B-860D-9A4B-F8C9-A7F9DB8C7555}"/>
                  </a:ext>
                </a:extLst>
              </p14:cNvPr>
              <p14:cNvContentPartPr/>
              <p14:nvPr/>
            </p14:nvContentPartPr>
            <p14:xfrm>
              <a:off x="5683560" y="3980111"/>
              <a:ext cx="360" cy="360"/>
            </p14:xfrm>
          </p:contentPart>
        </mc:Choice>
        <mc:Fallback xmlns="">
          <p:pic>
            <p:nvPicPr>
              <p:cNvPr id="34" name="Tinta 33">
                <a:extLst>
                  <a:ext uri="{FF2B5EF4-FFF2-40B4-BE49-F238E27FC236}">
                    <a16:creationId xmlns:a16="http://schemas.microsoft.com/office/drawing/2014/main" id="{53EF979B-860D-9A4B-F8C9-A7F9DB8C755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620560" y="3917111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37" name="Tinta 36">
                <a:extLst>
                  <a:ext uri="{FF2B5EF4-FFF2-40B4-BE49-F238E27FC236}">
                    <a16:creationId xmlns:a16="http://schemas.microsoft.com/office/drawing/2014/main" id="{9847E96F-F6E6-9B2F-57E8-E813CB1EE8EF}"/>
                  </a:ext>
                </a:extLst>
              </p14:cNvPr>
              <p14:cNvContentPartPr/>
              <p14:nvPr/>
            </p14:nvContentPartPr>
            <p14:xfrm>
              <a:off x="9421800" y="3764831"/>
              <a:ext cx="360" cy="34920"/>
            </p14:xfrm>
          </p:contentPart>
        </mc:Choice>
        <mc:Fallback xmlns="">
          <p:pic>
            <p:nvPicPr>
              <p:cNvPr id="37" name="Tinta 36">
                <a:extLst>
                  <a:ext uri="{FF2B5EF4-FFF2-40B4-BE49-F238E27FC236}">
                    <a16:creationId xmlns:a16="http://schemas.microsoft.com/office/drawing/2014/main" id="{9847E96F-F6E6-9B2F-57E8-E813CB1EE8EF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9358800" y="3701831"/>
                <a:ext cx="126000" cy="16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38" name="Tinta 37">
                <a:extLst>
                  <a:ext uri="{FF2B5EF4-FFF2-40B4-BE49-F238E27FC236}">
                    <a16:creationId xmlns:a16="http://schemas.microsoft.com/office/drawing/2014/main" id="{99AABC9B-9248-44D2-5D0A-E57DB8BADF8D}"/>
                  </a:ext>
                </a:extLst>
              </p14:cNvPr>
              <p14:cNvContentPartPr/>
              <p14:nvPr/>
            </p14:nvContentPartPr>
            <p14:xfrm>
              <a:off x="9297600" y="3745751"/>
              <a:ext cx="537120" cy="91080"/>
            </p14:xfrm>
          </p:contentPart>
        </mc:Choice>
        <mc:Fallback xmlns="">
          <p:pic>
            <p:nvPicPr>
              <p:cNvPr id="38" name="Tinta 37">
                <a:extLst>
                  <a:ext uri="{FF2B5EF4-FFF2-40B4-BE49-F238E27FC236}">
                    <a16:creationId xmlns:a16="http://schemas.microsoft.com/office/drawing/2014/main" id="{99AABC9B-9248-44D2-5D0A-E57DB8BADF8D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9234600" y="3682999"/>
                <a:ext cx="662760" cy="21622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39" name="Tinta 38">
                <a:extLst>
                  <a:ext uri="{FF2B5EF4-FFF2-40B4-BE49-F238E27FC236}">
                    <a16:creationId xmlns:a16="http://schemas.microsoft.com/office/drawing/2014/main" id="{5ECE1DC5-4128-701D-DDAC-0B8FB6EF8642}"/>
                  </a:ext>
                </a:extLst>
              </p14:cNvPr>
              <p14:cNvContentPartPr/>
              <p14:nvPr/>
            </p14:nvContentPartPr>
            <p14:xfrm>
              <a:off x="9251520" y="3791831"/>
              <a:ext cx="360" cy="360"/>
            </p14:xfrm>
          </p:contentPart>
        </mc:Choice>
        <mc:Fallback xmlns="">
          <p:pic>
            <p:nvPicPr>
              <p:cNvPr id="39" name="Tinta 38">
                <a:extLst>
                  <a:ext uri="{FF2B5EF4-FFF2-40B4-BE49-F238E27FC236}">
                    <a16:creationId xmlns:a16="http://schemas.microsoft.com/office/drawing/2014/main" id="{5ECE1DC5-4128-701D-DDAC-0B8FB6EF864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188520" y="3728831"/>
                <a:ext cx="126000" cy="12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42" name="Agrupar 41">
            <a:extLst>
              <a:ext uri="{FF2B5EF4-FFF2-40B4-BE49-F238E27FC236}">
                <a16:creationId xmlns:a16="http://schemas.microsoft.com/office/drawing/2014/main" id="{05F6F6A9-CB0C-C521-9AD4-4073C5279FF2}"/>
              </a:ext>
            </a:extLst>
          </p:cNvPr>
          <p:cNvGrpSpPr/>
          <p:nvPr/>
        </p:nvGrpSpPr>
        <p:grpSpPr>
          <a:xfrm>
            <a:off x="3496200" y="5136071"/>
            <a:ext cx="799200" cy="27720"/>
            <a:chOff x="3496200" y="5136071"/>
            <a:chExt cx="799200" cy="27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40" name="Tinta 39">
                  <a:extLst>
                    <a:ext uri="{FF2B5EF4-FFF2-40B4-BE49-F238E27FC236}">
                      <a16:creationId xmlns:a16="http://schemas.microsoft.com/office/drawing/2014/main" id="{DE0AA4F0-D3C4-40AA-E5FD-21E598ECE9F4}"/>
                    </a:ext>
                  </a:extLst>
                </p14:cNvPr>
                <p14:cNvContentPartPr/>
                <p14:nvPr/>
              </p14:nvContentPartPr>
              <p14:xfrm>
                <a:off x="3558840" y="5136071"/>
                <a:ext cx="736560" cy="10080"/>
              </p14:xfrm>
            </p:contentPart>
          </mc:Choice>
          <mc:Fallback xmlns="">
            <p:pic>
              <p:nvPicPr>
                <p:cNvPr id="40" name="Tinta 39">
                  <a:extLst>
                    <a:ext uri="{FF2B5EF4-FFF2-40B4-BE49-F238E27FC236}">
                      <a16:creationId xmlns:a16="http://schemas.microsoft.com/office/drawing/2014/main" id="{DE0AA4F0-D3C4-40AA-E5FD-21E598ECE9F4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495871" y="5073071"/>
                  <a:ext cx="862139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41" name="Tinta 40">
                  <a:extLst>
                    <a:ext uri="{FF2B5EF4-FFF2-40B4-BE49-F238E27FC236}">
                      <a16:creationId xmlns:a16="http://schemas.microsoft.com/office/drawing/2014/main" id="{DB748434-E533-8C2E-4A7D-864401736AB6}"/>
                    </a:ext>
                  </a:extLst>
                </p14:cNvPr>
                <p14:cNvContentPartPr/>
                <p14:nvPr/>
              </p14:nvContentPartPr>
              <p14:xfrm>
                <a:off x="3496200" y="5154071"/>
                <a:ext cx="195120" cy="9720"/>
              </p14:xfrm>
            </p:contentPart>
          </mc:Choice>
          <mc:Fallback xmlns="">
            <p:pic>
              <p:nvPicPr>
                <p:cNvPr id="41" name="Tinta 40">
                  <a:extLst>
                    <a:ext uri="{FF2B5EF4-FFF2-40B4-BE49-F238E27FC236}">
                      <a16:creationId xmlns:a16="http://schemas.microsoft.com/office/drawing/2014/main" id="{DB748434-E533-8C2E-4A7D-864401736AB6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3433200" y="5091071"/>
                  <a:ext cx="320760" cy="13536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5" name="Elipse 4">
            <a:extLst>
              <a:ext uri="{FF2B5EF4-FFF2-40B4-BE49-F238E27FC236}">
                <a16:creationId xmlns:a16="http://schemas.microsoft.com/office/drawing/2014/main" id="{BDDE215B-5B19-BA7C-00F4-13080A930B9C}"/>
              </a:ext>
            </a:extLst>
          </p:cNvPr>
          <p:cNvSpPr/>
          <p:nvPr/>
        </p:nvSpPr>
        <p:spPr>
          <a:xfrm>
            <a:off x="361432" y="4127649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4.</a:t>
            </a: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97325E44-8C8F-DC05-D941-0BD62ED89C7B}"/>
              </a:ext>
            </a:extLst>
          </p:cNvPr>
          <p:cNvSpPr/>
          <p:nvPr/>
        </p:nvSpPr>
        <p:spPr>
          <a:xfrm>
            <a:off x="361432" y="5760953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>
              <a:solidFill>
                <a:schemeClr val="lt1">
                  <a:alpha val="30000"/>
                </a:schemeClr>
              </a:solidFill>
            </a:endParaRPr>
          </a:p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6.</a:t>
            </a:r>
          </a:p>
          <a:p>
            <a:pPr algn="ctr"/>
            <a:endParaRPr lang="pt-BR" sz="1400" dirty="0">
              <a:solidFill>
                <a:schemeClr val="lt1">
                  <a:alpha val="30000"/>
                </a:schemeClr>
              </a:solidFill>
            </a:endParaRP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F79A1609-14B0-E63D-6104-B961F5496377}"/>
              </a:ext>
            </a:extLst>
          </p:cNvPr>
          <p:cNvSpPr txBox="1"/>
          <p:nvPr/>
        </p:nvSpPr>
        <p:spPr>
          <a:xfrm>
            <a:off x="1636881" y="1327695"/>
            <a:ext cx="86598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Century Gothic" panose="020B0502020202020204" pitchFamily="34" charset="0"/>
              </a:rPr>
              <a:t>Disponibilizar e-mail e/ou telefone do Conselho Gestor ou do departamento/setor que é responsável pela gestão do Fundo.  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5DEAF46-3A7B-26E7-0329-A1F315B773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4045" y="2510123"/>
            <a:ext cx="5682350" cy="127216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809840F5-BCD6-2E2C-E9BD-540F3567C444}"/>
              </a:ext>
            </a:extLst>
          </p:cNvPr>
          <p:cNvSpPr txBox="1"/>
          <p:nvPr/>
        </p:nvSpPr>
        <p:spPr>
          <a:xfrm>
            <a:off x="3642275" y="3797416"/>
            <a:ext cx="412073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b="0" i="0" dirty="0">
                <a:solidFill>
                  <a:srgbClr val="767171"/>
                </a:solidFill>
                <a:effectLst/>
                <a:latin typeface="Century Gothic" panose="020B0502020202020204" pitchFamily="34" charset="0"/>
              </a:rPr>
              <a:t>Secretaria Municipal do Verde e do Meio Ambiente </a:t>
            </a:r>
            <a:endParaRPr lang="pt-BR" sz="12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80714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37ED59-1485-671E-8EC9-CF1BDF3AA5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B36029DA-ECED-91FD-0B74-36A7376505BA}"/>
              </a:ext>
            </a:extLst>
          </p:cNvPr>
          <p:cNvSpPr txBox="1"/>
          <p:nvPr/>
        </p:nvSpPr>
        <p:spPr>
          <a:xfrm>
            <a:off x="1636881" y="429372"/>
            <a:ext cx="8451917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3200" b="1" dirty="0">
                <a:solidFill>
                  <a:schemeClr val="tx2"/>
                </a:solidFill>
                <a:latin typeface="Century Gothic" panose="020B0502020202020204" pitchFamily="34" charset="0"/>
              </a:rPr>
              <a:t>Reuniões e Atas – Formato Lista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4D4E22C6-C460-CF19-79BE-711FA75B25B8}"/>
              </a:ext>
            </a:extLst>
          </p:cNvPr>
          <p:cNvSpPr/>
          <p:nvPr/>
        </p:nvSpPr>
        <p:spPr>
          <a:xfrm>
            <a:off x="0" y="0"/>
            <a:ext cx="1328462" cy="6858000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00793F7-52C8-BF47-D33E-61194890D6E7}"/>
              </a:ext>
            </a:extLst>
          </p:cNvPr>
          <p:cNvSpPr/>
          <p:nvPr/>
        </p:nvSpPr>
        <p:spPr>
          <a:xfrm>
            <a:off x="0" y="6451804"/>
            <a:ext cx="10810875" cy="406196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F22060C3-A866-5323-305F-2A9C6B186D17}"/>
              </a:ext>
            </a:extLst>
          </p:cNvPr>
          <p:cNvSpPr txBox="1"/>
          <p:nvPr/>
        </p:nvSpPr>
        <p:spPr>
          <a:xfrm>
            <a:off x="1445406" y="6471675"/>
            <a:ext cx="15503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Página inicial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D9EE5A6A-2FD0-95DA-6F12-2AA1C1B5C74C}"/>
              </a:ext>
            </a:extLst>
          </p:cNvPr>
          <p:cNvSpPr txBox="1"/>
          <p:nvPr/>
        </p:nvSpPr>
        <p:spPr>
          <a:xfrm>
            <a:off x="2966531" y="6471675"/>
            <a:ext cx="242047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Participação Social 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A1D015F9-71E0-8434-5D48-56F7CAC63885}"/>
              </a:ext>
            </a:extLst>
          </p:cNvPr>
          <p:cNvSpPr/>
          <p:nvPr/>
        </p:nvSpPr>
        <p:spPr>
          <a:xfrm>
            <a:off x="4945863" y="6332115"/>
            <a:ext cx="1328463" cy="293448"/>
          </a:xfrm>
          <a:prstGeom prst="roundRect">
            <a:avLst/>
          </a:prstGeom>
          <a:solidFill>
            <a:srgbClr val="4C65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Fundos</a:t>
            </a:r>
          </a:p>
        </p:txBody>
      </p:sp>
      <p:pic>
        <p:nvPicPr>
          <p:cNvPr id="14" name="Gráfico 13" descr="Aviso">
            <a:extLst>
              <a:ext uri="{FF2B5EF4-FFF2-40B4-BE49-F238E27FC236}">
                <a16:creationId xmlns:a16="http://schemas.microsoft.com/office/drawing/2014/main" id="{51DFD425-2F07-93CE-A1D9-DCC02B0FE5D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491" y="705840"/>
            <a:ext cx="549479" cy="549479"/>
          </a:xfrm>
          <a:prstGeom prst="rect">
            <a:avLst/>
          </a:prstGeom>
        </p:spPr>
      </p:pic>
      <p:sp>
        <p:nvSpPr>
          <p:cNvPr id="15" name="Triângulo isósceles 14">
            <a:extLst>
              <a:ext uri="{FF2B5EF4-FFF2-40B4-BE49-F238E27FC236}">
                <a16:creationId xmlns:a16="http://schemas.microsoft.com/office/drawing/2014/main" id="{A654AEE9-49A5-66B6-3BCE-53B1BC0A52FB}"/>
              </a:ext>
            </a:extLst>
          </p:cNvPr>
          <p:cNvSpPr/>
          <p:nvPr/>
        </p:nvSpPr>
        <p:spPr>
          <a:xfrm rot="16200000">
            <a:off x="959934" y="4242450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8F4158BB-8705-D9DC-1453-9FCE0B2CC64A}"/>
              </a:ext>
            </a:extLst>
          </p:cNvPr>
          <p:cNvSpPr/>
          <p:nvPr/>
        </p:nvSpPr>
        <p:spPr>
          <a:xfrm>
            <a:off x="361432" y="1566765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1.</a:t>
            </a:r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72CC2139-56F1-3A91-EEE9-4A8488E76A82}"/>
              </a:ext>
            </a:extLst>
          </p:cNvPr>
          <p:cNvSpPr/>
          <p:nvPr/>
        </p:nvSpPr>
        <p:spPr>
          <a:xfrm>
            <a:off x="361432" y="2400154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2.</a:t>
            </a:r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10A72649-BA7B-079E-13AE-9E9A8F57D880}"/>
              </a:ext>
            </a:extLst>
          </p:cNvPr>
          <p:cNvSpPr/>
          <p:nvPr/>
        </p:nvSpPr>
        <p:spPr>
          <a:xfrm>
            <a:off x="343180" y="3266294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3.</a:t>
            </a:r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315846B1-DD33-1BB1-6373-1BDF58C579F7}"/>
              </a:ext>
            </a:extLst>
          </p:cNvPr>
          <p:cNvSpPr/>
          <p:nvPr/>
        </p:nvSpPr>
        <p:spPr>
          <a:xfrm>
            <a:off x="361432" y="4944301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5.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Tinta 6">
                <a:extLst>
                  <a:ext uri="{FF2B5EF4-FFF2-40B4-BE49-F238E27FC236}">
                    <a16:creationId xmlns:a16="http://schemas.microsoft.com/office/drawing/2014/main" id="{3C029F93-99B4-B30A-6DD8-534E876166B3}"/>
                  </a:ext>
                </a:extLst>
              </p14:cNvPr>
              <p14:cNvContentPartPr/>
              <p14:nvPr/>
            </p14:nvContentPartPr>
            <p14:xfrm>
              <a:off x="2126040" y="2596991"/>
              <a:ext cx="523440" cy="92520"/>
            </p14:xfrm>
          </p:contentPart>
        </mc:Choice>
        <mc:Fallback xmlns="">
          <p:pic>
            <p:nvPicPr>
              <p:cNvPr id="7" name="Tinta 6">
                <a:extLst>
                  <a:ext uri="{FF2B5EF4-FFF2-40B4-BE49-F238E27FC236}">
                    <a16:creationId xmlns:a16="http://schemas.microsoft.com/office/drawing/2014/main" id="{3C029F93-99B4-B30A-6DD8-534E876166B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119920" y="2590895"/>
                <a:ext cx="535680" cy="10471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9" name="Tinta 8">
                <a:extLst>
                  <a:ext uri="{FF2B5EF4-FFF2-40B4-BE49-F238E27FC236}">
                    <a16:creationId xmlns:a16="http://schemas.microsoft.com/office/drawing/2014/main" id="{873F8B9D-8E1D-4DDC-E173-2370474177DB}"/>
                  </a:ext>
                </a:extLst>
              </p14:cNvPr>
              <p14:cNvContentPartPr/>
              <p14:nvPr/>
            </p14:nvContentPartPr>
            <p14:xfrm>
              <a:off x="2778720" y="2769791"/>
              <a:ext cx="360" cy="360"/>
            </p14:xfrm>
          </p:contentPart>
        </mc:Choice>
        <mc:Fallback xmlns="">
          <p:pic>
            <p:nvPicPr>
              <p:cNvPr id="9" name="Tinta 8">
                <a:extLst>
                  <a:ext uri="{FF2B5EF4-FFF2-40B4-BE49-F238E27FC236}">
                    <a16:creationId xmlns:a16="http://schemas.microsoft.com/office/drawing/2014/main" id="{873F8B9D-8E1D-4DDC-E173-2370474177DB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715720" y="2706791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6" name="Tinta 15">
                <a:extLst>
                  <a:ext uri="{FF2B5EF4-FFF2-40B4-BE49-F238E27FC236}">
                    <a16:creationId xmlns:a16="http://schemas.microsoft.com/office/drawing/2014/main" id="{AC7140E6-96CA-DFC7-CFA5-BF31EEE6013D}"/>
                  </a:ext>
                </a:extLst>
              </p14:cNvPr>
              <p14:cNvContentPartPr/>
              <p14:nvPr/>
            </p14:nvContentPartPr>
            <p14:xfrm>
              <a:off x="5557920" y="2850431"/>
              <a:ext cx="304920" cy="72000"/>
            </p14:xfrm>
          </p:contentPart>
        </mc:Choice>
        <mc:Fallback xmlns="">
          <p:pic>
            <p:nvPicPr>
              <p:cNvPr id="16" name="Tinta 15">
                <a:extLst>
                  <a:ext uri="{FF2B5EF4-FFF2-40B4-BE49-F238E27FC236}">
                    <a16:creationId xmlns:a16="http://schemas.microsoft.com/office/drawing/2014/main" id="{AC7140E6-96CA-DFC7-CFA5-BF31EEE6013D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494920" y="2787431"/>
                <a:ext cx="430560" cy="19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3" name="Tinta 22">
                <a:extLst>
                  <a:ext uri="{FF2B5EF4-FFF2-40B4-BE49-F238E27FC236}">
                    <a16:creationId xmlns:a16="http://schemas.microsoft.com/office/drawing/2014/main" id="{44C4A8E6-207D-16D5-A8F0-968CE828EA35}"/>
                  </a:ext>
                </a:extLst>
              </p14:cNvPr>
              <p14:cNvContentPartPr/>
              <p14:nvPr/>
            </p14:nvContentPartPr>
            <p14:xfrm>
              <a:off x="5735040" y="2876711"/>
              <a:ext cx="360360" cy="28800"/>
            </p14:xfrm>
          </p:contentPart>
        </mc:Choice>
        <mc:Fallback xmlns="">
          <p:pic>
            <p:nvPicPr>
              <p:cNvPr id="23" name="Tinta 22">
                <a:extLst>
                  <a:ext uri="{FF2B5EF4-FFF2-40B4-BE49-F238E27FC236}">
                    <a16:creationId xmlns:a16="http://schemas.microsoft.com/office/drawing/2014/main" id="{44C4A8E6-207D-16D5-A8F0-968CE828EA35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672040" y="2813711"/>
                <a:ext cx="486000" cy="15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4" name="Tinta 23">
                <a:extLst>
                  <a:ext uri="{FF2B5EF4-FFF2-40B4-BE49-F238E27FC236}">
                    <a16:creationId xmlns:a16="http://schemas.microsoft.com/office/drawing/2014/main" id="{B057FB5C-FE06-1306-CF87-6D552DFFD2B7}"/>
                  </a:ext>
                </a:extLst>
              </p14:cNvPr>
              <p14:cNvContentPartPr/>
              <p14:nvPr/>
            </p14:nvContentPartPr>
            <p14:xfrm>
              <a:off x="5251920" y="2769791"/>
              <a:ext cx="450720" cy="117360"/>
            </p14:xfrm>
          </p:contentPart>
        </mc:Choice>
        <mc:Fallback xmlns="">
          <p:pic>
            <p:nvPicPr>
              <p:cNvPr id="24" name="Tinta 23">
                <a:extLst>
                  <a:ext uri="{FF2B5EF4-FFF2-40B4-BE49-F238E27FC236}">
                    <a16:creationId xmlns:a16="http://schemas.microsoft.com/office/drawing/2014/main" id="{B057FB5C-FE06-1306-CF87-6D552DFFD2B7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188870" y="2706791"/>
                <a:ext cx="576460" cy="24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6" name="Tinta 25">
                <a:extLst>
                  <a:ext uri="{FF2B5EF4-FFF2-40B4-BE49-F238E27FC236}">
                    <a16:creationId xmlns:a16="http://schemas.microsoft.com/office/drawing/2014/main" id="{62F807F6-BFC2-C8E7-102B-4E97F537E86C}"/>
                  </a:ext>
                </a:extLst>
              </p14:cNvPr>
              <p14:cNvContentPartPr/>
              <p14:nvPr/>
            </p14:nvContentPartPr>
            <p14:xfrm>
              <a:off x="4921440" y="2841791"/>
              <a:ext cx="314640" cy="10080"/>
            </p14:xfrm>
          </p:contentPart>
        </mc:Choice>
        <mc:Fallback xmlns="">
          <p:pic>
            <p:nvPicPr>
              <p:cNvPr id="26" name="Tinta 25">
                <a:extLst>
                  <a:ext uri="{FF2B5EF4-FFF2-40B4-BE49-F238E27FC236}">
                    <a16:creationId xmlns:a16="http://schemas.microsoft.com/office/drawing/2014/main" id="{62F807F6-BFC2-C8E7-102B-4E97F537E86C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858440" y="2778791"/>
                <a:ext cx="440280" cy="13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8" name="Tinta 27">
                <a:extLst>
                  <a:ext uri="{FF2B5EF4-FFF2-40B4-BE49-F238E27FC236}">
                    <a16:creationId xmlns:a16="http://schemas.microsoft.com/office/drawing/2014/main" id="{5ACE3BB6-3070-7C35-7F56-FFB1F19ACE93}"/>
                  </a:ext>
                </a:extLst>
              </p14:cNvPr>
              <p14:cNvContentPartPr/>
              <p14:nvPr/>
            </p14:nvContentPartPr>
            <p14:xfrm>
              <a:off x="8829960" y="2655671"/>
              <a:ext cx="25560" cy="78840"/>
            </p14:xfrm>
          </p:contentPart>
        </mc:Choice>
        <mc:Fallback xmlns="">
          <p:pic>
            <p:nvPicPr>
              <p:cNvPr id="28" name="Tinta 27">
                <a:extLst>
                  <a:ext uri="{FF2B5EF4-FFF2-40B4-BE49-F238E27FC236}">
                    <a16:creationId xmlns:a16="http://schemas.microsoft.com/office/drawing/2014/main" id="{5ACE3BB6-3070-7C35-7F56-FFB1F19ACE93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8766060" y="2592671"/>
                <a:ext cx="152995" cy="20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9" name="Tinta 28">
                <a:extLst>
                  <a:ext uri="{FF2B5EF4-FFF2-40B4-BE49-F238E27FC236}">
                    <a16:creationId xmlns:a16="http://schemas.microsoft.com/office/drawing/2014/main" id="{6A4906BF-77CE-68DF-1CA4-86A56802FB4C}"/>
                  </a:ext>
                </a:extLst>
              </p14:cNvPr>
              <p14:cNvContentPartPr/>
              <p14:nvPr/>
            </p14:nvContentPartPr>
            <p14:xfrm>
              <a:off x="8785320" y="2581511"/>
              <a:ext cx="360" cy="360"/>
            </p14:xfrm>
          </p:contentPart>
        </mc:Choice>
        <mc:Fallback xmlns="">
          <p:pic>
            <p:nvPicPr>
              <p:cNvPr id="29" name="Tinta 28">
                <a:extLst>
                  <a:ext uri="{FF2B5EF4-FFF2-40B4-BE49-F238E27FC236}">
                    <a16:creationId xmlns:a16="http://schemas.microsoft.com/office/drawing/2014/main" id="{6A4906BF-77CE-68DF-1CA4-86A56802FB4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722320" y="2518511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0" name="Tinta 29">
                <a:extLst>
                  <a:ext uri="{FF2B5EF4-FFF2-40B4-BE49-F238E27FC236}">
                    <a16:creationId xmlns:a16="http://schemas.microsoft.com/office/drawing/2014/main" id="{8B15079E-CDDF-5117-53D8-154419395E0B}"/>
                  </a:ext>
                </a:extLst>
              </p14:cNvPr>
              <p14:cNvContentPartPr/>
              <p14:nvPr/>
            </p14:nvContentPartPr>
            <p14:xfrm>
              <a:off x="3966000" y="3796511"/>
              <a:ext cx="131040" cy="24840"/>
            </p14:xfrm>
          </p:contentPart>
        </mc:Choice>
        <mc:Fallback xmlns="">
          <p:pic>
            <p:nvPicPr>
              <p:cNvPr id="30" name="Tinta 29">
                <a:extLst>
                  <a:ext uri="{FF2B5EF4-FFF2-40B4-BE49-F238E27FC236}">
                    <a16:creationId xmlns:a16="http://schemas.microsoft.com/office/drawing/2014/main" id="{8B15079E-CDDF-5117-53D8-154419395E0B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903173" y="3733511"/>
                <a:ext cx="256336" cy="15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4" name="Tinta 33">
                <a:extLst>
                  <a:ext uri="{FF2B5EF4-FFF2-40B4-BE49-F238E27FC236}">
                    <a16:creationId xmlns:a16="http://schemas.microsoft.com/office/drawing/2014/main" id="{F84CCD2B-65B2-9E93-E15C-9265E3DFD902}"/>
                  </a:ext>
                </a:extLst>
              </p14:cNvPr>
              <p14:cNvContentPartPr/>
              <p14:nvPr/>
            </p14:nvContentPartPr>
            <p14:xfrm>
              <a:off x="5683560" y="3980111"/>
              <a:ext cx="360" cy="360"/>
            </p14:xfrm>
          </p:contentPart>
        </mc:Choice>
        <mc:Fallback xmlns="">
          <p:pic>
            <p:nvPicPr>
              <p:cNvPr id="34" name="Tinta 33">
                <a:extLst>
                  <a:ext uri="{FF2B5EF4-FFF2-40B4-BE49-F238E27FC236}">
                    <a16:creationId xmlns:a16="http://schemas.microsoft.com/office/drawing/2014/main" id="{F84CCD2B-65B2-9E93-E15C-9265E3DFD90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620560" y="3917111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37" name="Tinta 36">
                <a:extLst>
                  <a:ext uri="{FF2B5EF4-FFF2-40B4-BE49-F238E27FC236}">
                    <a16:creationId xmlns:a16="http://schemas.microsoft.com/office/drawing/2014/main" id="{472D7FAC-2011-A8B3-82C4-B2AD9B259995}"/>
                  </a:ext>
                </a:extLst>
              </p14:cNvPr>
              <p14:cNvContentPartPr/>
              <p14:nvPr/>
            </p14:nvContentPartPr>
            <p14:xfrm>
              <a:off x="9421800" y="3764831"/>
              <a:ext cx="360" cy="34920"/>
            </p14:xfrm>
          </p:contentPart>
        </mc:Choice>
        <mc:Fallback xmlns="">
          <p:pic>
            <p:nvPicPr>
              <p:cNvPr id="37" name="Tinta 36">
                <a:extLst>
                  <a:ext uri="{FF2B5EF4-FFF2-40B4-BE49-F238E27FC236}">
                    <a16:creationId xmlns:a16="http://schemas.microsoft.com/office/drawing/2014/main" id="{472D7FAC-2011-A8B3-82C4-B2AD9B259995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9358800" y="3701831"/>
                <a:ext cx="126000" cy="16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38" name="Tinta 37">
                <a:extLst>
                  <a:ext uri="{FF2B5EF4-FFF2-40B4-BE49-F238E27FC236}">
                    <a16:creationId xmlns:a16="http://schemas.microsoft.com/office/drawing/2014/main" id="{C9AA9890-253C-0B08-CB56-FBAC8F7A0F10}"/>
                  </a:ext>
                </a:extLst>
              </p14:cNvPr>
              <p14:cNvContentPartPr/>
              <p14:nvPr/>
            </p14:nvContentPartPr>
            <p14:xfrm>
              <a:off x="9297600" y="3745751"/>
              <a:ext cx="537120" cy="91080"/>
            </p14:xfrm>
          </p:contentPart>
        </mc:Choice>
        <mc:Fallback xmlns="">
          <p:pic>
            <p:nvPicPr>
              <p:cNvPr id="38" name="Tinta 37">
                <a:extLst>
                  <a:ext uri="{FF2B5EF4-FFF2-40B4-BE49-F238E27FC236}">
                    <a16:creationId xmlns:a16="http://schemas.microsoft.com/office/drawing/2014/main" id="{C9AA9890-253C-0B08-CB56-FBAC8F7A0F10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9234600" y="3682999"/>
                <a:ext cx="662760" cy="21622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39" name="Tinta 38">
                <a:extLst>
                  <a:ext uri="{FF2B5EF4-FFF2-40B4-BE49-F238E27FC236}">
                    <a16:creationId xmlns:a16="http://schemas.microsoft.com/office/drawing/2014/main" id="{0CEF8826-1F96-2B85-3F2D-4A78397C0B69}"/>
                  </a:ext>
                </a:extLst>
              </p14:cNvPr>
              <p14:cNvContentPartPr/>
              <p14:nvPr/>
            </p14:nvContentPartPr>
            <p14:xfrm>
              <a:off x="9251520" y="3791831"/>
              <a:ext cx="360" cy="360"/>
            </p14:xfrm>
          </p:contentPart>
        </mc:Choice>
        <mc:Fallback xmlns="">
          <p:pic>
            <p:nvPicPr>
              <p:cNvPr id="39" name="Tinta 38">
                <a:extLst>
                  <a:ext uri="{FF2B5EF4-FFF2-40B4-BE49-F238E27FC236}">
                    <a16:creationId xmlns:a16="http://schemas.microsoft.com/office/drawing/2014/main" id="{0CEF8826-1F96-2B85-3F2D-4A78397C0B6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188520" y="3728831"/>
                <a:ext cx="126000" cy="12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42" name="Agrupar 41">
            <a:extLst>
              <a:ext uri="{FF2B5EF4-FFF2-40B4-BE49-F238E27FC236}">
                <a16:creationId xmlns:a16="http://schemas.microsoft.com/office/drawing/2014/main" id="{83DDAF91-4801-58ED-7CE4-5F4074C50E17}"/>
              </a:ext>
            </a:extLst>
          </p:cNvPr>
          <p:cNvGrpSpPr/>
          <p:nvPr/>
        </p:nvGrpSpPr>
        <p:grpSpPr>
          <a:xfrm>
            <a:off x="3496200" y="5136071"/>
            <a:ext cx="799200" cy="27720"/>
            <a:chOff x="3496200" y="5136071"/>
            <a:chExt cx="799200" cy="27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40" name="Tinta 39">
                  <a:extLst>
                    <a:ext uri="{FF2B5EF4-FFF2-40B4-BE49-F238E27FC236}">
                      <a16:creationId xmlns:a16="http://schemas.microsoft.com/office/drawing/2014/main" id="{280393F5-549F-BDA8-C8F8-A6D8C48BE334}"/>
                    </a:ext>
                  </a:extLst>
                </p14:cNvPr>
                <p14:cNvContentPartPr/>
                <p14:nvPr/>
              </p14:nvContentPartPr>
              <p14:xfrm>
                <a:off x="3558840" y="5136071"/>
                <a:ext cx="736560" cy="10080"/>
              </p14:xfrm>
            </p:contentPart>
          </mc:Choice>
          <mc:Fallback xmlns="">
            <p:pic>
              <p:nvPicPr>
                <p:cNvPr id="40" name="Tinta 39">
                  <a:extLst>
                    <a:ext uri="{FF2B5EF4-FFF2-40B4-BE49-F238E27FC236}">
                      <a16:creationId xmlns:a16="http://schemas.microsoft.com/office/drawing/2014/main" id="{280393F5-549F-BDA8-C8F8-A6D8C48BE334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495871" y="5073071"/>
                  <a:ext cx="862139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30">
              <p14:nvContentPartPr>
                <p14:cNvPr id="41" name="Tinta 40">
                  <a:extLst>
                    <a:ext uri="{FF2B5EF4-FFF2-40B4-BE49-F238E27FC236}">
                      <a16:creationId xmlns:a16="http://schemas.microsoft.com/office/drawing/2014/main" id="{334032EE-73C5-3F09-36B0-5AB9E46A3D42}"/>
                    </a:ext>
                  </a:extLst>
                </p14:cNvPr>
                <p14:cNvContentPartPr/>
                <p14:nvPr/>
              </p14:nvContentPartPr>
              <p14:xfrm>
                <a:off x="3496200" y="5154071"/>
                <a:ext cx="195120" cy="9720"/>
              </p14:xfrm>
            </p:contentPart>
          </mc:Choice>
          <mc:Fallback xmlns="">
            <p:pic>
              <p:nvPicPr>
                <p:cNvPr id="41" name="Tinta 40">
                  <a:extLst>
                    <a:ext uri="{FF2B5EF4-FFF2-40B4-BE49-F238E27FC236}">
                      <a16:creationId xmlns:a16="http://schemas.microsoft.com/office/drawing/2014/main" id="{334032EE-73C5-3F09-36B0-5AB9E46A3D42}"/>
                    </a:ext>
                  </a:extLst>
                </p:cNvPr>
                <p:cNvPicPr/>
                <p:nvPr/>
              </p:nvPicPr>
              <p:blipFill>
                <a:blip r:embed="rId31"/>
                <a:stretch>
                  <a:fillRect/>
                </a:stretch>
              </p:blipFill>
              <p:spPr>
                <a:xfrm>
                  <a:off x="3433200" y="5091071"/>
                  <a:ext cx="320760" cy="13536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5" name="Elipse 4">
            <a:extLst>
              <a:ext uri="{FF2B5EF4-FFF2-40B4-BE49-F238E27FC236}">
                <a16:creationId xmlns:a16="http://schemas.microsoft.com/office/drawing/2014/main" id="{C26AEAD7-15F8-9167-65EC-B9937C90C419}"/>
              </a:ext>
            </a:extLst>
          </p:cNvPr>
          <p:cNvSpPr/>
          <p:nvPr/>
        </p:nvSpPr>
        <p:spPr>
          <a:xfrm>
            <a:off x="361432" y="4127649"/>
            <a:ext cx="605596" cy="623694"/>
          </a:xfrm>
          <a:prstGeom prst="ellipse">
            <a:avLst/>
          </a:prstGeom>
          <a:solidFill>
            <a:schemeClr val="bg1"/>
          </a:solidFill>
          <a:ln w="4663" cap="flat">
            <a:noFill/>
            <a:prstDash val="solid"/>
            <a:miter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>
                    <a:alpha val="30000"/>
                  </a:schemeClr>
                </a:solidFill>
              </a:rPr>
              <a:t>4.</a:t>
            </a: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A432DD2D-8F14-B746-E348-091329ABDF59}"/>
              </a:ext>
            </a:extLst>
          </p:cNvPr>
          <p:cNvSpPr/>
          <p:nvPr/>
        </p:nvSpPr>
        <p:spPr>
          <a:xfrm>
            <a:off x="361432" y="5760953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>
              <a:solidFill>
                <a:schemeClr val="lt1">
                  <a:alpha val="30000"/>
                </a:schemeClr>
              </a:solidFill>
            </a:endParaRPr>
          </a:p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6.</a:t>
            </a:r>
          </a:p>
          <a:p>
            <a:pPr algn="ctr"/>
            <a:endParaRPr lang="pt-BR" sz="1400" dirty="0">
              <a:solidFill>
                <a:schemeClr val="lt1">
                  <a:alpha val="30000"/>
                </a:schemeClr>
              </a:solidFill>
            </a:endParaRP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85140DAA-4DF2-C5D5-4568-96C078FA6FF0}"/>
              </a:ext>
            </a:extLst>
          </p:cNvPr>
          <p:cNvSpPr txBox="1"/>
          <p:nvPr/>
        </p:nvSpPr>
        <p:spPr>
          <a:xfrm>
            <a:off x="1636881" y="1157668"/>
            <a:ext cx="86598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Century Gothic" panose="020B0502020202020204" pitchFamily="34" charset="0"/>
              </a:rPr>
              <a:t>Publicar o calendário das reuniões do ano vigente e as respectivas atas.   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C2723BF4-4DD1-3CC9-236D-ECB34BBB324E}"/>
              </a:ext>
            </a:extLst>
          </p:cNvPr>
          <p:cNvSpPr txBox="1"/>
          <p:nvPr/>
        </p:nvSpPr>
        <p:spPr>
          <a:xfrm>
            <a:off x="3691320" y="5722195"/>
            <a:ext cx="412073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b="0" i="0" dirty="0">
                <a:solidFill>
                  <a:srgbClr val="767171"/>
                </a:solidFill>
                <a:effectLst/>
                <a:latin typeface="Century Gothic" panose="020B0502020202020204" pitchFamily="34" charset="0"/>
              </a:rPr>
              <a:t>Secretaria Municipal do Verde e do Meio Ambiente </a:t>
            </a:r>
            <a:endParaRPr lang="pt-BR" sz="1200" dirty="0">
              <a:latin typeface="Century Gothic" panose="020B0502020202020204" pitchFamily="34" charset="0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E9381CD3-2F8D-2E94-C709-7110BC7F27F6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3737040" y="1721756"/>
            <a:ext cx="3955638" cy="3980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4775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367516-0678-4352-E140-B5EC1F490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43EC465C-D419-C0CE-2048-F6F5D53DC595}"/>
              </a:ext>
            </a:extLst>
          </p:cNvPr>
          <p:cNvSpPr txBox="1"/>
          <p:nvPr/>
        </p:nvSpPr>
        <p:spPr>
          <a:xfrm>
            <a:off x="1636881" y="429372"/>
            <a:ext cx="8451917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3200" b="1" dirty="0">
                <a:solidFill>
                  <a:schemeClr val="tx2"/>
                </a:solidFill>
                <a:latin typeface="Century Gothic" panose="020B0502020202020204" pitchFamily="34" charset="0"/>
              </a:rPr>
              <a:t>Reuniões e Atas – Formato Tabela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AC1233FE-487F-6A28-9ADF-055B113F8337}"/>
              </a:ext>
            </a:extLst>
          </p:cNvPr>
          <p:cNvSpPr/>
          <p:nvPr/>
        </p:nvSpPr>
        <p:spPr>
          <a:xfrm>
            <a:off x="0" y="0"/>
            <a:ext cx="1328462" cy="6858000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51EE2CE3-CDBD-72CD-FD45-C6DA44DCE4D8}"/>
              </a:ext>
            </a:extLst>
          </p:cNvPr>
          <p:cNvSpPr/>
          <p:nvPr/>
        </p:nvSpPr>
        <p:spPr>
          <a:xfrm>
            <a:off x="0" y="6451804"/>
            <a:ext cx="10810875" cy="406196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C54A696F-24AE-15A8-D8AA-15FC374D90A5}"/>
              </a:ext>
            </a:extLst>
          </p:cNvPr>
          <p:cNvSpPr txBox="1"/>
          <p:nvPr/>
        </p:nvSpPr>
        <p:spPr>
          <a:xfrm>
            <a:off x="1445406" y="6471675"/>
            <a:ext cx="15503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Página inicial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995EBADD-1429-0D17-675D-8BE3357AD5E8}"/>
              </a:ext>
            </a:extLst>
          </p:cNvPr>
          <p:cNvSpPr txBox="1"/>
          <p:nvPr/>
        </p:nvSpPr>
        <p:spPr>
          <a:xfrm>
            <a:off x="2966531" y="6471675"/>
            <a:ext cx="242047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Participação Social 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1A860247-2FA1-EEC4-F0E9-35A7E1334F0C}"/>
              </a:ext>
            </a:extLst>
          </p:cNvPr>
          <p:cNvSpPr/>
          <p:nvPr/>
        </p:nvSpPr>
        <p:spPr>
          <a:xfrm>
            <a:off x="4945863" y="6332115"/>
            <a:ext cx="1328463" cy="293448"/>
          </a:xfrm>
          <a:prstGeom prst="roundRect">
            <a:avLst/>
          </a:prstGeom>
          <a:solidFill>
            <a:srgbClr val="4C65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Fundos</a:t>
            </a:r>
          </a:p>
        </p:txBody>
      </p:sp>
      <p:pic>
        <p:nvPicPr>
          <p:cNvPr id="14" name="Gráfico 13" descr="Aviso">
            <a:extLst>
              <a:ext uri="{FF2B5EF4-FFF2-40B4-BE49-F238E27FC236}">
                <a16:creationId xmlns:a16="http://schemas.microsoft.com/office/drawing/2014/main" id="{A9B39D56-C363-2AFB-20BE-D150AC5B324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491" y="705840"/>
            <a:ext cx="549479" cy="549479"/>
          </a:xfrm>
          <a:prstGeom prst="rect">
            <a:avLst/>
          </a:prstGeom>
        </p:spPr>
      </p:pic>
      <p:sp>
        <p:nvSpPr>
          <p:cNvPr id="15" name="Triângulo isósceles 14">
            <a:extLst>
              <a:ext uri="{FF2B5EF4-FFF2-40B4-BE49-F238E27FC236}">
                <a16:creationId xmlns:a16="http://schemas.microsoft.com/office/drawing/2014/main" id="{6FBF9668-F2DA-385F-7B9E-679FF0E6E9DA}"/>
              </a:ext>
            </a:extLst>
          </p:cNvPr>
          <p:cNvSpPr/>
          <p:nvPr/>
        </p:nvSpPr>
        <p:spPr>
          <a:xfrm rot="16200000">
            <a:off x="959934" y="4242450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3746D1C4-E3D4-B2BA-5EA5-9593916F588C}"/>
              </a:ext>
            </a:extLst>
          </p:cNvPr>
          <p:cNvSpPr/>
          <p:nvPr/>
        </p:nvSpPr>
        <p:spPr>
          <a:xfrm>
            <a:off x="361432" y="1566765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1.</a:t>
            </a:r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B841D964-D16B-BDB1-29CD-D53B8993D471}"/>
              </a:ext>
            </a:extLst>
          </p:cNvPr>
          <p:cNvSpPr/>
          <p:nvPr/>
        </p:nvSpPr>
        <p:spPr>
          <a:xfrm>
            <a:off x="361432" y="2400154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2.</a:t>
            </a:r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5F40C57C-2B45-4215-9384-789716B72888}"/>
              </a:ext>
            </a:extLst>
          </p:cNvPr>
          <p:cNvSpPr/>
          <p:nvPr/>
        </p:nvSpPr>
        <p:spPr>
          <a:xfrm>
            <a:off x="343180" y="3266294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3.</a:t>
            </a:r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611EBBEF-D5DE-BB16-148C-ABE0276AE195}"/>
              </a:ext>
            </a:extLst>
          </p:cNvPr>
          <p:cNvSpPr/>
          <p:nvPr/>
        </p:nvSpPr>
        <p:spPr>
          <a:xfrm>
            <a:off x="361432" y="4944301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5.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Tinta 6">
                <a:extLst>
                  <a:ext uri="{FF2B5EF4-FFF2-40B4-BE49-F238E27FC236}">
                    <a16:creationId xmlns:a16="http://schemas.microsoft.com/office/drawing/2014/main" id="{2DCE4203-7767-B4C8-9BDB-1F93840AC239}"/>
                  </a:ext>
                </a:extLst>
              </p14:cNvPr>
              <p14:cNvContentPartPr/>
              <p14:nvPr/>
            </p14:nvContentPartPr>
            <p14:xfrm>
              <a:off x="2126040" y="2596991"/>
              <a:ext cx="523440" cy="92520"/>
            </p14:xfrm>
          </p:contentPart>
        </mc:Choice>
        <mc:Fallback xmlns="">
          <p:pic>
            <p:nvPicPr>
              <p:cNvPr id="7" name="Tinta 6">
                <a:extLst>
                  <a:ext uri="{FF2B5EF4-FFF2-40B4-BE49-F238E27FC236}">
                    <a16:creationId xmlns:a16="http://schemas.microsoft.com/office/drawing/2014/main" id="{2DCE4203-7767-B4C8-9BDB-1F93840AC239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119920" y="2590895"/>
                <a:ext cx="535680" cy="10471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9" name="Tinta 8">
                <a:extLst>
                  <a:ext uri="{FF2B5EF4-FFF2-40B4-BE49-F238E27FC236}">
                    <a16:creationId xmlns:a16="http://schemas.microsoft.com/office/drawing/2014/main" id="{B9C9567F-20DE-E07C-6C91-917B48C94B77}"/>
                  </a:ext>
                </a:extLst>
              </p14:cNvPr>
              <p14:cNvContentPartPr/>
              <p14:nvPr/>
            </p14:nvContentPartPr>
            <p14:xfrm>
              <a:off x="2778720" y="2769791"/>
              <a:ext cx="360" cy="360"/>
            </p14:xfrm>
          </p:contentPart>
        </mc:Choice>
        <mc:Fallback xmlns="">
          <p:pic>
            <p:nvPicPr>
              <p:cNvPr id="9" name="Tinta 8">
                <a:extLst>
                  <a:ext uri="{FF2B5EF4-FFF2-40B4-BE49-F238E27FC236}">
                    <a16:creationId xmlns:a16="http://schemas.microsoft.com/office/drawing/2014/main" id="{B9C9567F-20DE-E07C-6C91-917B48C94B7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715720" y="2706791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6" name="Tinta 15">
                <a:extLst>
                  <a:ext uri="{FF2B5EF4-FFF2-40B4-BE49-F238E27FC236}">
                    <a16:creationId xmlns:a16="http://schemas.microsoft.com/office/drawing/2014/main" id="{E4E2F14F-05A5-DA7F-E5AA-4D2EB8986B19}"/>
                  </a:ext>
                </a:extLst>
              </p14:cNvPr>
              <p14:cNvContentPartPr/>
              <p14:nvPr/>
            </p14:nvContentPartPr>
            <p14:xfrm>
              <a:off x="5557920" y="2850431"/>
              <a:ext cx="304920" cy="72000"/>
            </p14:xfrm>
          </p:contentPart>
        </mc:Choice>
        <mc:Fallback xmlns="">
          <p:pic>
            <p:nvPicPr>
              <p:cNvPr id="16" name="Tinta 15">
                <a:extLst>
                  <a:ext uri="{FF2B5EF4-FFF2-40B4-BE49-F238E27FC236}">
                    <a16:creationId xmlns:a16="http://schemas.microsoft.com/office/drawing/2014/main" id="{E4E2F14F-05A5-DA7F-E5AA-4D2EB8986B1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494920" y="2787431"/>
                <a:ext cx="430560" cy="19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3" name="Tinta 22">
                <a:extLst>
                  <a:ext uri="{FF2B5EF4-FFF2-40B4-BE49-F238E27FC236}">
                    <a16:creationId xmlns:a16="http://schemas.microsoft.com/office/drawing/2014/main" id="{3961E9C4-37C7-9FAB-9DDD-BBEA519F972E}"/>
                  </a:ext>
                </a:extLst>
              </p14:cNvPr>
              <p14:cNvContentPartPr/>
              <p14:nvPr/>
            </p14:nvContentPartPr>
            <p14:xfrm>
              <a:off x="5735040" y="2876711"/>
              <a:ext cx="360360" cy="28800"/>
            </p14:xfrm>
          </p:contentPart>
        </mc:Choice>
        <mc:Fallback xmlns="">
          <p:pic>
            <p:nvPicPr>
              <p:cNvPr id="23" name="Tinta 22">
                <a:extLst>
                  <a:ext uri="{FF2B5EF4-FFF2-40B4-BE49-F238E27FC236}">
                    <a16:creationId xmlns:a16="http://schemas.microsoft.com/office/drawing/2014/main" id="{3961E9C4-37C7-9FAB-9DDD-BBEA519F972E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672040" y="2813711"/>
                <a:ext cx="486000" cy="15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4" name="Tinta 23">
                <a:extLst>
                  <a:ext uri="{FF2B5EF4-FFF2-40B4-BE49-F238E27FC236}">
                    <a16:creationId xmlns:a16="http://schemas.microsoft.com/office/drawing/2014/main" id="{1CF1577A-1AB3-C262-B630-103C09A4121A}"/>
                  </a:ext>
                </a:extLst>
              </p14:cNvPr>
              <p14:cNvContentPartPr/>
              <p14:nvPr/>
            </p14:nvContentPartPr>
            <p14:xfrm>
              <a:off x="5251920" y="2769791"/>
              <a:ext cx="450720" cy="117360"/>
            </p14:xfrm>
          </p:contentPart>
        </mc:Choice>
        <mc:Fallback xmlns="">
          <p:pic>
            <p:nvPicPr>
              <p:cNvPr id="24" name="Tinta 23">
                <a:extLst>
                  <a:ext uri="{FF2B5EF4-FFF2-40B4-BE49-F238E27FC236}">
                    <a16:creationId xmlns:a16="http://schemas.microsoft.com/office/drawing/2014/main" id="{1CF1577A-1AB3-C262-B630-103C09A4121A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188870" y="2706791"/>
                <a:ext cx="576460" cy="24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6" name="Tinta 25">
                <a:extLst>
                  <a:ext uri="{FF2B5EF4-FFF2-40B4-BE49-F238E27FC236}">
                    <a16:creationId xmlns:a16="http://schemas.microsoft.com/office/drawing/2014/main" id="{2FE6D33F-B5ED-8135-829F-1A5BF8150E4C}"/>
                  </a:ext>
                </a:extLst>
              </p14:cNvPr>
              <p14:cNvContentPartPr/>
              <p14:nvPr/>
            </p14:nvContentPartPr>
            <p14:xfrm>
              <a:off x="4921440" y="2841791"/>
              <a:ext cx="314640" cy="10080"/>
            </p14:xfrm>
          </p:contentPart>
        </mc:Choice>
        <mc:Fallback xmlns="">
          <p:pic>
            <p:nvPicPr>
              <p:cNvPr id="26" name="Tinta 25">
                <a:extLst>
                  <a:ext uri="{FF2B5EF4-FFF2-40B4-BE49-F238E27FC236}">
                    <a16:creationId xmlns:a16="http://schemas.microsoft.com/office/drawing/2014/main" id="{2FE6D33F-B5ED-8135-829F-1A5BF8150E4C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858440" y="2778791"/>
                <a:ext cx="440280" cy="13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8" name="Tinta 27">
                <a:extLst>
                  <a:ext uri="{FF2B5EF4-FFF2-40B4-BE49-F238E27FC236}">
                    <a16:creationId xmlns:a16="http://schemas.microsoft.com/office/drawing/2014/main" id="{42964B41-ACB5-BCAD-0EE6-F7060A2D99F7}"/>
                  </a:ext>
                </a:extLst>
              </p14:cNvPr>
              <p14:cNvContentPartPr/>
              <p14:nvPr/>
            </p14:nvContentPartPr>
            <p14:xfrm>
              <a:off x="8829960" y="2655671"/>
              <a:ext cx="25560" cy="78840"/>
            </p14:xfrm>
          </p:contentPart>
        </mc:Choice>
        <mc:Fallback xmlns="">
          <p:pic>
            <p:nvPicPr>
              <p:cNvPr id="28" name="Tinta 27">
                <a:extLst>
                  <a:ext uri="{FF2B5EF4-FFF2-40B4-BE49-F238E27FC236}">
                    <a16:creationId xmlns:a16="http://schemas.microsoft.com/office/drawing/2014/main" id="{42964B41-ACB5-BCAD-0EE6-F7060A2D99F7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8766060" y="2592671"/>
                <a:ext cx="152995" cy="20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9" name="Tinta 28">
                <a:extLst>
                  <a:ext uri="{FF2B5EF4-FFF2-40B4-BE49-F238E27FC236}">
                    <a16:creationId xmlns:a16="http://schemas.microsoft.com/office/drawing/2014/main" id="{76ECEA49-3525-9143-EC62-38EB7EFBC37F}"/>
                  </a:ext>
                </a:extLst>
              </p14:cNvPr>
              <p14:cNvContentPartPr/>
              <p14:nvPr/>
            </p14:nvContentPartPr>
            <p14:xfrm>
              <a:off x="8785320" y="2581511"/>
              <a:ext cx="360" cy="360"/>
            </p14:xfrm>
          </p:contentPart>
        </mc:Choice>
        <mc:Fallback xmlns="">
          <p:pic>
            <p:nvPicPr>
              <p:cNvPr id="29" name="Tinta 28">
                <a:extLst>
                  <a:ext uri="{FF2B5EF4-FFF2-40B4-BE49-F238E27FC236}">
                    <a16:creationId xmlns:a16="http://schemas.microsoft.com/office/drawing/2014/main" id="{76ECEA49-3525-9143-EC62-38EB7EFBC37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722320" y="2518511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0" name="Tinta 29">
                <a:extLst>
                  <a:ext uri="{FF2B5EF4-FFF2-40B4-BE49-F238E27FC236}">
                    <a16:creationId xmlns:a16="http://schemas.microsoft.com/office/drawing/2014/main" id="{D6C40591-B846-D581-8127-38EACB948258}"/>
                  </a:ext>
                </a:extLst>
              </p14:cNvPr>
              <p14:cNvContentPartPr/>
              <p14:nvPr/>
            </p14:nvContentPartPr>
            <p14:xfrm>
              <a:off x="3966000" y="3796511"/>
              <a:ext cx="131040" cy="24840"/>
            </p14:xfrm>
          </p:contentPart>
        </mc:Choice>
        <mc:Fallback xmlns="">
          <p:pic>
            <p:nvPicPr>
              <p:cNvPr id="30" name="Tinta 29">
                <a:extLst>
                  <a:ext uri="{FF2B5EF4-FFF2-40B4-BE49-F238E27FC236}">
                    <a16:creationId xmlns:a16="http://schemas.microsoft.com/office/drawing/2014/main" id="{D6C40591-B846-D581-8127-38EACB948258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903173" y="3733511"/>
                <a:ext cx="256336" cy="15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4" name="Tinta 33">
                <a:extLst>
                  <a:ext uri="{FF2B5EF4-FFF2-40B4-BE49-F238E27FC236}">
                    <a16:creationId xmlns:a16="http://schemas.microsoft.com/office/drawing/2014/main" id="{F09C67A8-E831-A354-2F54-1C4C61B13276}"/>
                  </a:ext>
                </a:extLst>
              </p14:cNvPr>
              <p14:cNvContentPartPr/>
              <p14:nvPr/>
            </p14:nvContentPartPr>
            <p14:xfrm>
              <a:off x="5683560" y="3980111"/>
              <a:ext cx="360" cy="360"/>
            </p14:xfrm>
          </p:contentPart>
        </mc:Choice>
        <mc:Fallback xmlns="">
          <p:pic>
            <p:nvPicPr>
              <p:cNvPr id="34" name="Tinta 33">
                <a:extLst>
                  <a:ext uri="{FF2B5EF4-FFF2-40B4-BE49-F238E27FC236}">
                    <a16:creationId xmlns:a16="http://schemas.microsoft.com/office/drawing/2014/main" id="{F09C67A8-E831-A354-2F54-1C4C61B1327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620560" y="3917111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37" name="Tinta 36">
                <a:extLst>
                  <a:ext uri="{FF2B5EF4-FFF2-40B4-BE49-F238E27FC236}">
                    <a16:creationId xmlns:a16="http://schemas.microsoft.com/office/drawing/2014/main" id="{9D1B4205-6BAE-6FCD-AF29-0458A03FB50D}"/>
                  </a:ext>
                </a:extLst>
              </p14:cNvPr>
              <p14:cNvContentPartPr/>
              <p14:nvPr/>
            </p14:nvContentPartPr>
            <p14:xfrm>
              <a:off x="9421800" y="3764831"/>
              <a:ext cx="360" cy="34920"/>
            </p14:xfrm>
          </p:contentPart>
        </mc:Choice>
        <mc:Fallback xmlns="">
          <p:pic>
            <p:nvPicPr>
              <p:cNvPr id="37" name="Tinta 36">
                <a:extLst>
                  <a:ext uri="{FF2B5EF4-FFF2-40B4-BE49-F238E27FC236}">
                    <a16:creationId xmlns:a16="http://schemas.microsoft.com/office/drawing/2014/main" id="{9D1B4205-6BAE-6FCD-AF29-0458A03FB50D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9358800" y="3701831"/>
                <a:ext cx="126000" cy="16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39" name="Tinta 38">
                <a:extLst>
                  <a:ext uri="{FF2B5EF4-FFF2-40B4-BE49-F238E27FC236}">
                    <a16:creationId xmlns:a16="http://schemas.microsoft.com/office/drawing/2014/main" id="{D1ED6DF3-BEE6-1CE1-C20C-59DB930DC9F7}"/>
                  </a:ext>
                </a:extLst>
              </p14:cNvPr>
              <p14:cNvContentPartPr/>
              <p14:nvPr/>
            </p14:nvContentPartPr>
            <p14:xfrm>
              <a:off x="9251520" y="3791831"/>
              <a:ext cx="360" cy="360"/>
            </p14:xfrm>
          </p:contentPart>
        </mc:Choice>
        <mc:Fallback xmlns="">
          <p:pic>
            <p:nvPicPr>
              <p:cNvPr id="39" name="Tinta 38">
                <a:extLst>
                  <a:ext uri="{FF2B5EF4-FFF2-40B4-BE49-F238E27FC236}">
                    <a16:creationId xmlns:a16="http://schemas.microsoft.com/office/drawing/2014/main" id="{D1ED6DF3-BEE6-1CE1-C20C-59DB930DC9F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188520" y="3728831"/>
                <a:ext cx="126000" cy="12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42" name="Agrupar 41">
            <a:extLst>
              <a:ext uri="{FF2B5EF4-FFF2-40B4-BE49-F238E27FC236}">
                <a16:creationId xmlns:a16="http://schemas.microsoft.com/office/drawing/2014/main" id="{9FBF71F3-B930-68C6-9E45-A0B5ECD5D507}"/>
              </a:ext>
            </a:extLst>
          </p:cNvPr>
          <p:cNvGrpSpPr/>
          <p:nvPr/>
        </p:nvGrpSpPr>
        <p:grpSpPr>
          <a:xfrm>
            <a:off x="3496200" y="5136071"/>
            <a:ext cx="799200" cy="27720"/>
            <a:chOff x="3496200" y="5136071"/>
            <a:chExt cx="799200" cy="27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40" name="Tinta 39">
                  <a:extLst>
                    <a:ext uri="{FF2B5EF4-FFF2-40B4-BE49-F238E27FC236}">
                      <a16:creationId xmlns:a16="http://schemas.microsoft.com/office/drawing/2014/main" id="{90CE5197-F0A8-BE8A-218F-A77A53451EBE}"/>
                    </a:ext>
                  </a:extLst>
                </p14:cNvPr>
                <p14:cNvContentPartPr/>
                <p14:nvPr/>
              </p14:nvContentPartPr>
              <p14:xfrm>
                <a:off x="3558840" y="5136071"/>
                <a:ext cx="736560" cy="10080"/>
              </p14:xfrm>
            </p:contentPart>
          </mc:Choice>
          <mc:Fallback xmlns="">
            <p:pic>
              <p:nvPicPr>
                <p:cNvPr id="40" name="Tinta 39">
                  <a:extLst>
                    <a:ext uri="{FF2B5EF4-FFF2-40B4-BE49-F238E27FC236}">
                      <a16:creationId xmlns:a16="http://schemas.microsoft.com/office/drawing/2014/main" id="{90CE5197-F0A8-BE8A-218F-A77A53451EBE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495871" y="5073071"/>
                  <a:ext cx="862139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41" name="Tinta 40">
                  <a:extLst>
                    <a:ext uri="{FF2B5EF4-FFF2-40B4-BE49-F238E27FC236}">
                      <a16:creationId xmlns:a16="http://schemas.microsoft.com/office/drawing/2014/main" id="{0F6A9BE3-9315-3202-7CBC-C26B948D9A2F}"/>
                    </a:ext>
                  </a:extLst>
                </p14:cNvPr>
                <p14:cNvContentPartPr/>
                <p14:nvPr/>
              </p14:nvContentPartPr>
              <p14:xfrm>
                <a:off x="3496200" y="5154071"/>
                <a:ext cx="195120" cy="9720"/>
              </p14:xfrm>
            </p:contentPart>
          </mc:Choice>
          <mc:Fallback xmlns="">
            <p:pic>
              <p:nvPicPr>
                <p:cNvPr id="41" name="Tinta 40">
                  <a:extLst>
                    <a:ext uri="{FF2B5EF4-FFF2-40B4-BE49-F238E27FC236}">
                      <a16:creationId xmlns:a16="http://schemas.microsoft.com/office/drawing/2014/main" id="{0F6A9BE3-9315-3202-7CBC-C26B948D9A2F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433200" y="5091071"/>
                  <a:ext cx="320760" cy="13536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5" name="Elipse 4">
            <a:extLst>
              <a:ext uri="{FF2B5EF4-FFF2-40B4-BE49-F238E27FC236}">
                <a16:creationId xmlns:a16="http://schemas.microsoft.com/office/drawing/2014/main" id="{A5CB2CBA-C6E3-E20C-CCBE-DF0AFBB0C170}"/>
              </a:ext>
            </a:extLst>
          </p:cNvPr>
          <p:cNvSpPr/>
          <p:nvPr/>
        </p:nvSpPr>
        <p:spPr>
          <a:xfrm>
            <a:off x="361432" y="4127649"/>
            <a:ext cx="605596" cy="623694"/>
          </a:xfrm>
          <a:prstGeom prst="ellipse">
            <a:avLst/>
          </a:prstGeom>
          <a:solidFill>
            <a:schemeClr val="bg1"/>
          </a:solidFill>
          <a:ln w="4663" cap="flat">
            <a:noFill/>
            <a:prstDash val="solid"/>
            <a:miter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>
                    <a:alpha val="30000"/>
                  </a:schemeClr>
                </a:solidFill>
              </a:rPr>
              <a:t>4.</a:t>
            </a: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D098C216-E91E-420D-DB63-045AB4848AE7}"/>
              </a:ext>
            </a:extLst>
          </p:cNvPr>
          <p:cNvSpPr/>
          <p:nvPr/>
        </p:nvSpPr>
        <p:spPr>
          <a:xfrm>
            <a:off x="361432" y="5760953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>
              <a:solidFill>
                <a:schemeClr val="lt1">
                  <a:alpha val="30000"/>
                </a:schemeClr>
              </a:solidFill>
            </a:endParaRPr>
          </a:p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6.</a:t>
            </a:r>
          </a:p>
          <a:p>
            <a:pPr algn="ctr"/>
            <a:endParaRPr lang="pt-BR" sz="1400" dirty="0">
              <a:solidFill>
                <a:schemeClr val="lt1">
                  <a:alpha val="30000"/>
                </a:schemeClr>
              </a:solidFill>
            </a:endParaRP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803196EA-3FB2-8E9F-24E5-B775265A5A54}"/>
              </a:ext>
            </a:extLst>
          </p:cNvPr>
          <p:cNvSpPr txBox="1"/>
          <p:nvPr/>
        </p:nvSpPr>
        <p:spPr>
          <a:xfrm>
            <a:off x="1636881" y="1157668"/>
            <a:ext cx="86598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Century Gothic" panose="020B0502020202020204" pitchFamily="34" charset="0"/>
              </a:rPr>
              <a:t>Publicar o calendário das reuniões do ano vigente e as respectivas atas.   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A821AD5A-1B7D-AFB1-C19D-F36AD9C1DDF9}"/>
              </a:ext>
            </a:extLst>
          </p:cNvPr>
          <p:cNvSpPr txBox="1"/>
          <p:nvPr/>
        </p:nvSpPr>
        <p:spPr>
          <a:xfrm>
            <a:off x="1905635" y="5912552"/>
            <a:ext cx="412073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b="0" i="0" dirty="0">
                <a:solidFill>
                  <a:srgbClr val="767171"/>
                </a:solidFill>
                <a:effectLst/>
                <a:latin typeface="Century Gothic" panose="020B0502020202020204" pitchFamily="34" charset="0"/>
              </a:rPr>
              <a:t>Secretaria Municipal do Verde e do Meio Ambiente </a:t>
            </a:r>
            <a:endParaRPr lang="pt-BR" sz="1200" dirty="0">
              <a:latin typeface="Century Gothic" panose="020B0502020202020204" pitchFamily="34" charset="0"/>
            </a:endParaRPr>
          </a:p>
        </p:txBody>
      </p:sp>
      <p:pic>
        <p:nvPicPr>
          <p:cNvPr id="1026" name="Picture 2" descr="Tabela&#10;&#10;O conteúdo gerado por IA pode estar incorreto.">
            <a:extLst>
              <a:ext uri="{FF2B5EF4-FFF2-40B4-BE49-F238E27FC236}">
                <a16:creationId xmlns:a16="http://schemas.microsoft.com/office/drawing/2014/main" id="{651A729F-65A2-19EB-9C17-5439AAE01F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788" y="1683230"/>
            <a:ext cx="4194006" cy="4276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6F6EA1C9-908C-2AC2-968E-52E5A70A024A}"/>
              </a:ext>
            </a:extLst>
          </p:cNvPr>
          <p:cNvSpPr txBox="1"/>
          <p:nvPr/>
        </p:nvSpPr>
        <p:spPr>
          <a:xfrm>
            <a:off x="6093604" y="2063339"/>
            <a:ext cx="432693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As datas de todas as reuniões do ano devem ser previamente publicadas, mesmo que estejam sujeitas a alterações.</a:t>
            </a:r>
            <a:endParaRPr lang="pt-BR" sz="1600" dirty="0">
              <a:latin typeface="Century Gothic" panose="020B0502020202020204" pitchFamily="34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585473E7-6180-E318-F17A-66DD9412512C}"/>
              </a:ext>
            </a:extLst>
          </p:cNvPr>
          <p:cNvSpPr txBox="1"/>
          <p:nvPr/>
        </p:nvSpPr>
        <p:spPr>
          <a:xfrm>
            <a:off x="6093604" y="3354917"/>
            <a:ext cx="430316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Em caso de reunião on-line incluir nome da plataforma e link. ​</a:t>
            </a:r>
            <a:r>
              <a:rPr lang="pt-BR" sz="1600" dirty="0">
                <a:latin typeface="Century Gothic" panose="020B0502020202020204" pitchFamily="34" charset="0"/>
                <a:ea typeface="Calibri"/>
                <a:cs typeface="Times New Roman" panose="02020603050405020304" pitchFamily="18" charset="0"/>
              </a:rPr>
              <a:t>​</a:t>
            </a:r>
            <a:endParaRPr lang="pt-BR" sz="1600" dirty="0">
              <a:latin typeface="Century Gothic" panose="020B0502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4D8F0317-F004-1AE9-58B2-3DCA8EED7253}"/>
              </a:ext>
            </a:extLst>
          </p:cNvPr>
          <p:cNvSpPr txBox="1"/>
          <p:nvPr/>
        </p:nvSpPr>
        <p:spPr>
          <a:xfrm>
            <a:off x="6093604" y="4376606"/>
            <a:ext cx="432657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1600" dirty="0">
                <a:latin typeface="Century Gothic" panose="020B0502020202020204" pitchFamily="34" charset="0"/>
                <a:cs typeface="Times New Roman" panose="02020603050405020304" pitchFamily="18" charset="0"/>
              </a:rPr>
              <a:t>Em caso de impossibilidade para publicação da ata, informar o motivo da ausência da reunião/ata no mês de referência. </a:t>
            </a:r>
          </a:p>
        </p:txBody>
      </p:sp>
    </p:spTree>
    <p:extLst>
      <p:ext uri="{BB962C8B-B14F-4D97-AF65-F5344CB8AC3E}">
        <p14:creationId xmlns:p14="http://schemas.microsoft.com/office/powerpoint/2010/main" val="19703255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EF0581-9355-2FA2-9164-B84F2E39D6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ângulo 24">
            <a:extLst>
              <a:ext uri="{FF2B5EF4-FFF2-40B4-BE49-F238E27FC236}">
                <a16:creationId xmlns:a16="http://schemas.microsoft.com/office/drawing/2014/main" id="{6615B1E9-32F7-6768-A21A-792E4AE1C73A}"/>
              </a:ext>
            </a:extLst>
          </p:cNvPr>
          <p:cNvSpPr/>
          <p:nvPr/>
        </p:nvSpPr>
        <p:spPr>
          <a:xfrm>
            <a:off x="2387760" y="2190459"/>
            <a:ext cx="7413600" cy="103556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88B99BB9-C43B-87E9-5F3A-7EE072C27622}"/>
              </a:ext>
            </a:extLst>
          </p:cNvPr>
          <p:cNvSpPr txBox="1"/>
          <p:nvPr/>
        </p:nvSpPr>
        <p:spPr>
          <a:xfrm>
            <a:off x="1636881" y="499515"/>
            <a:ext cx="8451917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3200" b="1">
                <a:solidFill>
                  <a:schemeClr val="tx2"/>
                </a:solidFill>
                <a:latin typeface="Century Gothic" panose="020B0502020202020204" pitchFamily="34" charset="0"/>
              </a:rPr>
              <a:t>Reuniões e Atas </a:t>
            </a:r>
            <a:endParaRPr lang="pt-BR" sz="3200" b="1" dirty="0">
              <a:solidFill>
                <a:schemeClr val="tx2"/>
              </a:solidFill>
              <a:latin typeface="Century Gothic" panose="020B0502020202020204" pitchFamily="34" charset="0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D2C4B374-97C9-8FB2-CA56-1466C661E7C2}"/>
              </a:ext>
            </a:extLst>
          </p:cNvPr>
          <p:cNvSpPr/>
          <p:nvPr/>
        </p:nvSpPr>
        <p:spPr>
          <a:xfrm>
            <a:off x="0" y="0"/>
            <a:ext cx="1328462" cy="6858000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EF746CBB-1E5D-7E5C-8A68-E34F85FB69E0}"/>
              </a:ext>
            </a:extLst>
          </p:cNvPr>
          <p:cNvSpPr/>
          <p:nvPr/>
        </p:nvSpPr>
        <p:spPr>
          <a:xfrm>
            <a:off x="0" y="6451804"/>
            <a:ext cx="10810875" cy="406196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FF59E8F0-366A-6955-7CF5-9CD3EA214603}"/>
              </a:ext>
            </a:extLst>
          </p:cNvPr>
          <p:cNvSpPr txBox="1"/>
          <p:nvPr/>
        </p:nvSpPr>
        <p:spPr>
          <a:xfrm>
            <a:off x="1445406" y="6471675"/>
            <a:ext cx="15503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Página inicial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CA05ECC1-B30D-663A-C947-79458CB949C8}"/>
              </a:ext>
            </a:extLst>
          </p:cNvPr>
          <p:cNvSpPr txBox="1"/>
          <p:nvPr/>
        </p:nvSpPr>
        <p:spPr>
          <a:xfrm>
            <a:off x="2966531" y="6471675"/>
            <a:ext cx="242047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Participação Social 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639D63F9-F775-3030-9B01-FAD50992DA47}"/>
              </a:ext>
            </a:extLst>
          </p:cNvPr>
          <p:cNvSpPr/>
          <p:nvPr/>
        </p:nvSpPr>
        <p:spPr>
          <a:xfrm>
            <a:off x="4945863" y="6332115"/>
            <a:ext cx="1328463" cy="293448"/>
          </a:xfrm>
          <a:prstGeom prst="roundRect">
            <a:avLst/>
          </a:prstGeom>
          <a:solidFill>
            <a:srgbClr val="4C65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Fundos</a:t>
            </a:r>
          </a:p>
        </p:txBody>
      </p:sp>
      <p:pic>
        <p:nvPicPr>
          <p:cNvPr id="14" name="Gráfico 13" descr="Aviso">
            <a:extLst>
              <a:ext uri="{FF2B5EF4-FFF2-40B4-BE49-F238E27FC236}">
                <a16:creationId xmlns:a16="http://schemas.microsoft.com/office/drawing/2014/main" id="{F3DEF88A-58A8-FC83-CD91-EDDF3BD3ED5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491" y="705840"/>
            <a:ext cx="549479" cy="549479"/>
          </a:xfrm>
          <a:prstGeom prst="rect">
            <a:avLst/>
          </a:prstGeom>
        </p:spPr>
      </p:pic>
      <p:sp>
        <p:nvSpPr>
          <p:cNvPr id="15" name="Triângulo isósceles 14">
            <a:extLst>
              <a:ext uri="{FF2B5EF4-FFF2-40B4-BE49-F238E27FC236}">
                <a16:creationId xmlns:a16="http://schemas.microsoft.com/office/drawing/2014/main" id="{12BFDB1E-7752-37DA-A4E0-5869962A88EB}"/>
              </a:ext>
            </a:extLst>
          </p:cNvPr>
          <p:cNvSpPr/>
          <p:nvPr/>
        </p:nvSpPr>
        <p:spPr>
          <a:xfrm rot="16200000">
            <a:off x="959934" y="4242450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5F3256C7-B5CE-BFED-96F3-6CDF8A1DA4E2}"/>
              </a:ext>
            </a:extLst>
          </p:cNvPr>
          <p:cNvSpPr/>
          <p:nvPr/>
        </p:nvSpPr>
        <p:spPr>
          <a:xfrm>
            <a:off x="361432" y="1566765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1.</a:t>
            </a:r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81E80719-0074-621A-E6BE-D42B15B2535F}"/>
              </a:ext>
            </a:extLst>
          </p:cNvPr>
          <p:cNvSpPr/>
          <p:nvPr/>
        </p:nvSpPr>
        <p:spPr>
          <a:xfrm>
            <a:off x="361432" y="2400154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2.</a:t>
            </a:r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2713F876-CBAD-BFE1-9A71-154C4ECB4463}"/>
              </a:ext>
            </a:extLst>
          </p:cNvPr>
          <p:cNvSpPr/>
          <p:nvPr/>
        </p:nvSpPr>
        <p:spPr>
          <a:xfrm>
            <a:off x="343180" y="3266294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3.</a:t>
            </a:r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85322AF4-21FC-697A-8DFB-84C5E3877DBE}"/>
              </a:ext>
            </a:extLst>
          </p:cNvPr>
          <p:cNvSpPr/>
          <p:nvPr/>
        </p:nvSpPr>
        <p:spPr>
          <a:xfrm>
            <a:off x="361432" y="4944301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5.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Tinta 6">
                <a:extLst>
                  <a:ext uri="{FF2B5EF4-FFF2-40B4-BE49-F238E27FC236}">
                    <a16:creationId xmlns:a16="http://schemas.microsoft.com/office/drawing/2014/main" id="{9F2D458E-8B5B-AB8A-4AD8-6A8B3CC10863}"/>
                  </a:ext>
                </a:extLst>
              </p14:cNvPr>
              <p14:cNvContentPartPr/>
              <p14:nvPr/>
            </p14:nvContentPartPr>
            <p14:xfrm>
              <a:off x="2126040" y="2596991"/>
              <a:ext cx="523440" cy="92520"/>
            </p14:xfrm>
          </p:contentPart>
        </mc:Choice>
        <mc:Fallback xmlns="">
          <p:pic>
            <p:nvPicPr>
              <p:cNvPr id="7" name="Tinta 6">
                <a:extLst>
                  <a:ext uri="{FF2B5EF4-FFF2-40B4-BE49-F238E27FC236}">
                    <a16:creationId xmlns:a16="http://schemas.microsoft.com/office/drawing/2014/main" id="{9F2D458E-8B5B-AB8A-4AD8-6A8B3CC1086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119920" y="2590895"/>
                <a:ext cx="535680" cy="10471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9" name="Tinta 8">
                <a:extLst>
                  <a:ext uri="{FF2B5EF4-FFF2-40B4-BE49-F238E27FC236}">
                    <a16:creationId xmlns:a16="http://schemas.microsoft.com/office/drawing/2014/main" id="{488EEFB5-25B1-CB23-0B86-4FFFC3A6AC25}"/>
                  </a:ext>
                </a:extLst>
              </p14:cNvPr>
              <p14:cNvContentPartPr/>
              <p14:nvPr/>
            </p14:nvContentPartPr>
            <p14:xfrm>
              <a:off x="2778720" y="2769791"/>
              <a:ext cx="360" cy="360"/>
            </p14:xfrm>
          </p:contentPart>
        </mc:Choice>
        <mc:Fallback xmlns="">
          <p:pic>
            <p:nvPicPr>
              <p:cNvPr id="9" name="Tinta 8">
                <a:extLst>
                  <a:ext uri="{FF2B5EF4-FFF2-40B4-BE49-F238E27FC236}">
                    <a16:creationId xmlns:a16="http://schemas.microsoft.com/office/drawing/2014/main" id="{488EEFB5-25B1-CB23-0B86-4FFFC3A6AC2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715720" y="2706791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6" name="Tinta 15">
                <a:extLst>
                  <a:ext uri="{FF2B5EF4-FFF2-40B4-BE49-F238E27FC236}">
                    <a16:creationId xmlns:a16="http://schemas.microsoft.com/office/drawing/2014/main" id="{32AE0834-4C0D-4E7B-50DF-67444DE79919}"/>
                  </a:ext>
                </a:extLst>
              </p14:cNvPr>
              <p14:cNvContentPartPr/>
              <p14:nvPr/>
            </p14:nvContentPartPr>
            <p14:xfrm>
              <a:off x="5557920" y="2850431"/>
              <a:ext cx="304920" cy="72000"/>
            </p14:xfrm>
          </p:contentPart>
        </mc:Choice>
        <mc:Fallback xmlns="">
          <p:pic>
            <p:nvPicPr>
              <p:cNvPr id="16" name="Tinta 15">
                <a:extLst>
                  <a:ext uri="{FF2B5EF4-FFF2-40B4-BE49-F238E27FC236}">
                    <a16:creationId xmlns:a16="http://schemas.microsoft.com/office/drawing/2014/main" id="{32AE0834-4C0D-4E7B-50DF-67444DE79919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494920" y="2787431"/>
                <a:ext cx="430560" cy="19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3" name="Tinta 22">
                <a:extLst>
                  <a:ext uri="{FF2B5EF4-FFF2-40B4-BE49-F238E27FC236}">
                    <a16:creationId xmlns:a16="http://schemas.microsoft.com/office/drawing/2014/main" id="{42A4EFA5-B3E3-E42A-118E-1357E06017B6}"/>
                  </a:ext>
                </a:extLst>
              </p14:cNvPr>
              <p14:cNvContentPartPr/>
              <p14:nvPr/>
            </p14:nvContentPartPr>
            <p14:xfrm>
              <a:off x="5735040" y="2876711"/>
              <a:ext cx="360360" cy="28800"/>
            </p14:xfrm>
          </p:contentPart>
        </mc:Choice>
        <mc:Fallback xmlns="">
          <p:pic>
            <p:nvPicPr>
              <p:cNvPr id="23" name="Tinta 22">
                <a:extLst>
                  <a:ext uri="{FF2B5EF4-FFF2-40B4-BE49-F238E27FC236}">
                    <a16:creationId xmlns:a16="http://schemas.microsoft.com/office/drawing/2014/main" id="{42A4EFA5-B3E3-E42A-118E-1357E06017B6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672040" y="2813711"/>
                <a:ext cx="486000" cy="15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4" name="Tinta 23">
                <a:extLst>
                  <a:ext uri="{FF2B5EF4-FFF2-40B4-BE49-F238E27FC236}">
                    <a16:creationId xmlns:a16="http://schemas.microsoft.com/office/drawing/2014/main" id="{960C9789-AA7E-A12D-17B7-32E9B7CCB9A5}"/>
                  </a:ext>
                </a:extLst>
              </p14:cNvPr>
              <p14:cNvContentPartPr/>
              <p14:nvPr/>
            </p14:nvContentPartPr>
            <p14:xfrm>
              <a:off x="5251920" y="2769791"/>
              <a:ext cx="450720" cy="117360"/>
            </p14:xfrm>
          </p:contentPart>
        </mc:Choice>
        <mc:Fallback xmlns="">
          <p:pic>
            <p:nvPicPr>
              <p:cNvPr id="24" name="Tinta 23">
                <a:extLst>
                  <a:ext uri="{FF2B5EF4-FFF2-40B4-BE49-F238E27FC236}">
                    <a16:creationId xmlns:a16="http://schemas.microsoft.com/office/drawing/2014/main" id="{960C9789-AA7E-A12D-17B7-32E9B7CCB9A5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188870" y="2706791"/>
                <a:ext cx="576460" cy="24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6" name="Tinta 25">
                <a:extLst>
                  <a:ext uri="{FF2B5EF4-FFF2-40B4-BE49-F238E27FC236}">
                    <a16:creationId xmlns:a16="http://schemas.microsoft.com/office/drawing/2014/main" id="{7BB883C6-1D16-2A12-25F2-44C26686699B}"/>
                  </a:ext>
                </a:extLst>
              </p14:cNvPr>
              <p14:cNvContentPartPr/>
              <p14:nvPr/>
            </p14:nvContentPartPr>
            <p14:xfrm>
              <a:off x="4921440" y="2841791"/>
              <a:ext cx="314640" cy="10080"/>
            </p14:xfrm>
          </p:contentPart>
        </mc:Choice>
        <mc:Fallback xmlns="">
          <p:pic>
            <p:nvPicPr>
              <p:cNvPr id="26" name="Tinta 25">
                <a:extLst>
                  <a:ext uri="{FF2B5EF4-FFF2-40B4-BE49-F238E27FC236}">
                    <a16:creationId xmlns:a16="http://schemas.microsoft.com/office/drawing/2014/main" id="{7BB883C6-1D16-2A12-25F2-44C26686699B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858440" y="2778791"/>
                <a:ext cx="440280" cy="13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8" name="Tinta 27">
                <a:extLst>
                  <a:ext uri="{FF2B5EF4-FFF2-40B4-BE49-F238E27FC236}">
                    <a16:creationId xmlns:a16="http://schemas.microsoft.com/office/drawing/2014/main" id="{8DB8C277-4355-93FC-8A79-9D34F64B2711}"/>
                  </a:ext>
                </a:extLst>
              </p14:cNvPr>
              <p14:cNvContentPartPr/>
              <p14:nvPr/>
            </p14:nvContentPartPr>
            <p14:xfrm>
              <a:off x="8829960" y="2655671"/>
              <a:ext cx="25560" cy="78840"/>
            </p14:xfrm>
          </p:contentPart>
        </mc:Choice>
        <mc:Fallback xmlns="">
          <p:pic>
            <p:nvPicPr>
              <p:cNvPr id="28" name="Tinta 27">
                <a:extLst>
                  <a:ext uri="{FF2B5EF4-FFF2-40B4-BE49-F238E27FC236}">
                    <a16:creationId xmlns:a16="http://schemas.microsoft.com/office/drawing/2014/main" id="{8DB8C277-4355-93FC-8A79-9D34F64B2711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8766060" y="2592671"/>
                <a:ext cx="152995" cy="20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9" name="Tinta 28">
                <a:extLst>
                  <a:ext uri="{FF2B5EF4-FFF2-40B4-BE49-F238E27FC236}">
                    <a16:creationId xmlns:a16="http://schemas.microsoft.com/office/drawing/2014/main" id="{B358A370-8642-A3BE-AD05-7FEBD96574DA}"/>
                  </a:ext>
                </a:extLst>
              </p14:cNvPr>
              <p14:cNvContentPartPr/>
              <p14:nvPr/>
            </p14:nvContentPartPr>
            <p14:xfrm>
              <a:off x="8785320" y="2581511"/>
              <a:ext cx="360" cy="360"/>
            </p14:xfrm>
          </p:contentPart>
        </mc:Choice>
        <mc:Fallback xmlns="">
          <p:pic>
            <p:nvPicPr>
              <p:cNvPr id="29" name="Tinta 28">
                <a:extLst>
                  <a:ext uri="{FF2B5EF4-FFF2-40B4-BE49-F238E27FC236}">
                    <a16:creationId xmlns:a16="http://schemas.microsoft.com/office/drawing/2014/main" id="{B358A370-8642-A3BE-AD05-7FEBD96574D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722320" y="2518511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0" name="Tinta 29">
                <a:extLst>
                  <a:ext uri="{FF2B5EF4-FFF2-40B4-BE49-F238E27FC236}">
                    <a16:creationId xmlns:a16="http://schemas.microsoft.com/office/drawing/2014/main" id="{788C3B56-5F81-F59A-D2CC-02EA10C8F82B}"/>
                  </a:ext>
                </a:extLst>
              </p14:cNvPr>
              <p14:cNvContentPartPr/>
              <p14:nvPr/>
            </p14:nvContentPartPr>
            <p14:xfrm>
              <a:off x="3966000" y="3796511"/>
              <a:ext cx="131040" cy="24840"/>
            </p14:xfrm>
          </p:contentPart>
        </mc:Choice>
        <mc:Fallback xmlns="">
          <p:pic>
            <p:nvPicPr>
              <p:cNvPr id="30" name="Tinta 29">
                <a:extLst>
                  <a:ext uri="{FF2B5EF4-FFF2-40B4-BE49-F238E27FC236}">
                    <a16:creationId xmlns:a16="http://schemas.microsoft.com/office/drawing/2014/main" id="{788C3B56-5F81-F59A-D2CC-02EA10C8F82B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903173" y="3733511"/>
                <a:ext cx="256336" cy="15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4" name="Tinta 33">
                <a:extLst>
                  <a:ext uri="{FF2B5EF4-FFF2-40B4-BE49-F238E27FC236}">
                    <a16:creationId xmlns:a16="http://schemas.microsoft.com/office/drawing/2014/main" id="{A032604E-12B8-162D-E93D-E898CE4D5523}"/>
                  </a:ext>
                </a:extLst>
              </p14:cNvPr>
              <p14:cNvContentPartPr/>
              <p14:nvPr/>
            </p14:nvContentPartPr>
            <p14:xfrm>
              <a:off x="5683560" y="3980111"/>
              <a:ext cx="360" cy="360"/>
            </p14:xfrm>
          </p:contentPart>
        </mc:Choice>
        <mc:Fallback xmlns="">
          <p:pic>
            <p:nvPicPr>
              <p:cNvPr id="34" name="Tinta 33">
                <a:extLst>
                  <a:ext uri="{FF2B5EF4-FFF2-40B4-BE49-F238E27FC236}">
                    <a16:creationId xmlns:a16="http://schemas.microsoft.com/office/drawing/2014/main" id="{A032604E-12B8-162D-E93D-E898CE4D552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620560" y="3917111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37" name="Tinta 36">
                <a:extLst>
                  <a:ext uri="{FF2B5EF4-FFF2-40B4-BE49-F238E27FC236}">
                    <a16:creationId xmlns:a16="http://schemas.microsoft.com/office/drawing/2014/main" id="{A8818E53-5F88-D2DF-6E4E-E0ABEB0C8CAC}"/>
                  </a:ext>
                </a:extLst>
              </p14:cNvPr>
              <p14:cNvContentPartPr/>
              <p14:nvPr/>
            </p14:nvContentPartPr>
            <p14:xfrm>
              <a:off x="9421800" y="3764831"/>
              <a:ext cx="360" cy="34920"/>
            </p14:xfrm>
          </p:contentPart>
        </mc:Choice>
        <mc:Fallback xmlns="">
          <p:pic>
            <p:nvPicPr>
              <p:cNvPr id="37" name="Tinta 36">
                <a:extLst>
                  <a:ext uri="{FF2B5EF4-FFF2-40B4-BE49-F238E27FC236}">
                    <a16:creationId xmlns:a16="http://schemas.microsoft.com/office/drawing/2014/main" id="{A8818E53-5F88-D2DF-6E4E-E0ABEB0C8CAC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9358800" y="3701831"/>
                <a:ext cx="126000" cy="16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39" name="Tinta 38">
                <a:extLst>
                  <a:ext uri="{FF2B5EF4-FFF2-40B4-BE49-F238E27FC236}">
                    <a16:creationId xmlns:a16="http://schemas.microsoft.com/office/drawing/2014/main" id="{544D7D24-27C0-AE9D-5198-6A6E6D00150F}"/>
                  </a:ext>
                </a:extLst>
              </p14:cNvPr>
              <p14:cNvContentPartPr/>
              <p14:nvPr/>
            </p14:nvContentPartPr>
            <p14:xfrm>
              <a:off x="9251520" y="3791831"/>
              <a:ext cx="360" cy="360"/>
            </p14:xfrm>
          </p:contentPart>
        </mc:Choice>
        <mc:Fallback xmlns="">
          <p:pic>
            <p:nvPicPr>
              <p:cNvPr id="39" name="Tinta 38">
                <a:extLst>
                  <a:ext uri="{FF2B5EF4-FFF2-40B4-BE49-F238E27FC236}">
                    <a16:creationId xmlns:a16="http://schemas.microsoft.com/office/drawing/2014/main" id="{544D7D24-27C0-AE9D-5198-6A6E6D00150F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188520" y="3728831"/>
                <a:ext cx="126000" cy="12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42" name="Agrupar 41">
            <a:extLst>
              <a:ext uri="{FF2B5EF4-FFF2-40B4-BE49-F238E27FC236}">
                <a16:creationId xmlns:a16="http://schemas.microsoft.com/office/drawing/2014/main" id="{4E6D0864-162E-2B3E-2184-C9558008ED68}"/>
              </a:ext>
            </a:extLst>
          </p:cNvPr>
          <p:cNvGrpSpPr/>
          <p:nvPr/>
        </p:nvGrpSpPr>
        <p:grpSpPr>
          <a:xfrm>
            <a:off x="3496200" y="5136071"/>
            <a:ext cx="799200" cy="27720"/>
            <a:chOff x="3496200" y="5136071"/>
            <a:chExt cx="799200" cy="27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40" name="Tinta 39">
                  <a:extLst>
                    <a:ext uri="{FF2B5EF4-FFF2-40B4-BE49-F238E27FC236}">
                      <a16:creationId xmlns:a16="http://schemas.microsoft.com/office/drawing/2014/main" id="{BBF96F76-5BC1-868C-9F2E-E0B221E44D68}"/>
                    </a:ext>
                  </a:extLst>
                </p14:cNvPr>
                <p14:cNvContentPartPr/>
                <p14:nvPr/>
              </p14:nvContentPartPr>
              <p14:xfrm>
                <a:off x="3558840" y="5136071"/>
                <a:ext cx="736560" cy="10080"/>
              </p14:xfrm>
            </p:contentPart>
          </mc:Choice>
          <mc:Fallback xmlns="">
            <p:pic>
              <p:nvPicPr>
                <p:cNvPr id="40" name="Tinta 39">
                  <a:extLst>
                    <a:ext uri="{FF2B5EF4-FFF2-40B4-BE49-F238E27FC236}">
                      <a16:creationId xmlns:a16="http://schemas.microsoft.com/office/drawing/2014/main" id="{BBF96F76-5BC1-868C-9F2E-E0B221E44D68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495871" y="5073071"/>
                  <a:ext cx="862139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41" name="Tinta 40">
                  <a:extLst>
                    <a:ext uri="{FF2B5EF4-FFF2-40B4-BE49-F238E27FC236}">
                      <a16:creationId xmlns:a16="http://schemas.microsoft.com/office/drawing/2014/main" id="{7791FBC7-F672-5D63-DD26-E6D6265AFE0D}"/>
                    </a:ext>
                  </a:extLst>
                </p14:cNvPr>
                <p14:cNvContentPartPr/>
                <p14:nvPr/>
              </p14:nvContentPartPr>
              <p14:xfrm>
                <a:off x="3496200" y="5154071"/>
                <a:ext cx="195120" cy="9720"/>
              </p14:xfrm>
            </p:contentPart>
          </mc:Choice>
          <mc:Fallback xmlns="">
            <p:pic>
              <p:nvPicPr>
                <p:cNvPr id="41" name="Tinta 40">
                  <a:extLst>
                    <a:ext uri="{FF2B5EF4-FFF2-40B4-BE49-F238E27FC236}">
                      <a16:creationId xmlns:a16="http://schemas.microsoft.com/office/drawing/2014/main" id="{7791FBC7-F672-5D63-DD26-E6D6265AFE0D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433200" y="5091071"/>
                  <a:ext cx="320760" cy="13536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5" name="Elipse 4">
            <a:extLst>
              <a:ext uri="{FF2B5EF4-FFF2-40B4-BE49-F238E27FC236}">
                <a16:creationId xmlns:a16="http://schemas.microsoft.com/office/drawing/2014/main" id="{636B056E-E4E5-2C35-A534-EE456D322DCF}"/>
              </a:ext>
            </a:extLst>
          </p:cNvPr>
          <p:cNvSpPr/>
          <p:nvPr/>
        </p:nvSpPr>
        <p:spPr>
          <a:xfrm>
            <a:off x="361432" y="4127649"/>
            <a:ext cx="605596" cy="623694"/>
          </a:xfrm>
          <a:prstGeom prst="ellipse">
            <a:avLst/>
          </a:prstGeom>
          <a:solidFill>
            <a:schemeClr val="bg1"/>
          </a:solidFill>
          <a:ln w="4663" cap="flat">
            <a:noFill/>
            <a:prstDash val="solid"/>
            <a:miter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>
                    <a:alpha val="30000"/>
                  </a:schemeClr>
                </a:solidFill>
              </a:rPr>
              <a:t>4.</a:t>
            </a: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80CD37F7-8706-A408-096D-8F29F5A63AE7}"/>
              </a:ext>
            </a:extLst>
          </p:cNvPr>
          <p:cNvSpPr/>
          <p:nvPr/>
        </p:nvSpPr>
        <p:spPr>
          <a:xfrm>
            <a:off x="361432" y="5760953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>
              <a:solidFill>
                <a:schemeClr val="lt1">
                  <a:alpha val="30000"/>
                </a:schemeClr>
              </a:solidFill>
            </a:endParaRPr>
          </a:p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6.</a:t>
            </a:r>
          </a:p>
          <a:p>
            <a:pPr algn="ctr"/>
            <a:endParaRPr lang="pt-BR" sz="1400" dirty="0">
              <a:solidFill>
                <a:schemeClr val="lt1">
                  <a:alpha val="30000"/>
                </a:schemeClr>
              </a:solidFill>
            </a:endParaRP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DF354D04-4377-2397-266F-E9BE2DB5EB66}"/>
              </a:ext>
            </a:extLst>
          </p:cNvPr>
          <p:cNvSpPr txBox="1"/>
          <p:nvPr/>
        </p:nvSpPr>
        <p:spPr>
          <a:xfrm>
            <a:off x="1636881" y="1157668"/>
            <a:ext cx="865984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Century Gothic" panose="020B0502020202020204" pitchFamily="34" charset="0"/>
              </a:rPr>
              <a:t>  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F89D2D61-A517-E07A-0ACB-ABBDEF76DE58}"/>
              </a:ext>
            </a:extLst>
          </p:cNvPr>
          <p:cNvSpPr txBox="1"/>
          <p:nvPr/>
        </p:nvSpPr>
        <p:spPr>
          <a:xfrm>
            <a:off x="1636881" y="1255319"/>
            <a:ext cx="875773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Century Gothic" panose="020B0502020202020204" pitchFamily="34" charset="0"/>
              </a:rPr>
              <a:t>Caso o fundo </a:t>
            </a:r>
            <a:r>
              <a:rPr lang="pt-BR" b="1" dirty="0">
                <a:latin typeface="Century Gothic" panose="020B0502020202020204" pitchFamily="34" charset="0"/>
              </a:rPr>
              <a:t>NÃO</a:t>
            </a:r>
            <a:r>
              <a:rPr lang="pt-BR" dirty="0">
                <a:latin typeface="Century Gothic" panose="020B0502020202020204" pitchFamily="34" charset="0"/>
              </a:rPr>
              <a:t> possua conselho gestor, publicar a seguinte frase após o texto padrão: </a:t>
            </a:r>
            <a:endParaRPr lang="pt-BR" sz="1600" dirty="0">
              <a:latin typeface="Century Gothic" panose="020B0502020202020204" pitchFamily="34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8D877ACC-48C2-FC9E-1D19-5A606DDCC983}"/>
              </a:ext>
            </a:extLst>
          </p:cNvPr>
          <p:cNvSpPr txBox="1"/>
          <p:nvPr/>
        </p:nvSpPr>
        <p:spPr>
          <a:xfrm>
            <a:off x="2575658" y="2502061"/>
            <a:ext cx="703948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1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“Não há Conselho Gestor instituído para o </a:t>
            </a:r>
            <a:r>
              <a:rPr lang="pt-BR" sz="1800" b="1" i="0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[nome do fundo]</a:t>
            </a:r>
            <a:r>
              <a:rPr lang="pt-BR" sz="1800" b="1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”</a:t>
            </a:r>
            <a:r>
              <a:rPr lang="pt-BR" sz="18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</a:t>
            </a:r>
            <a:endParaRPr lang="pt-BR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01956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D2FD1D-259A-1885-92FE-6610CB009B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BF4BAEB2-F452-6CF2-8F45-451060BDCB77}"/>
              </a:ext>
            </a:extLst>
          </p:cNvPr>
          <p:cNvSpPr txBox="1"/>
          <p:nvPr/>
        </p:nvSpPr>
        <p:spPr>
          <a:xfrm>
            <a:off x="1636881" y="429372"/>
            <a:ext cx="8451917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3200" b="1" dirty="0">
                <a:solidFill>
                  <a:schemeClr val="tx2"/>
                </a:solidFill>
                <a:latin typeface="Century Gothic" panose="020B0502020202020204" pitchFamily="34" charset="0"/>
              </a:rPr>
              <a:t>Contratos e Convênios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029D104D-C2B4-8FD3-D6D7-94A10B6E3AD9}"/>
              </a:ext>
            </a:extLst>
          </p:cNvPr>
          <p:cNvSpPr/>
          <p:nvPr/>
        </p:nvSpPr>
        <p:spPr>
          <a:xfrm>
            <a:off x="0" y="0"/>
            <a:ext cx="1328462" cy="6858000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08386F7A-F74F-A041-7E95-E8FF49CCE7E8}"/>
              </a:ext>
            </a:extLst>
          </p:cNvPr>
          <p:cNvSpPr/>
          <p:nvPr/>
        </p:nvSpPr>
        <p:spPr>
          <a:xfrm>
            <a:off x="0" y="6451804"/>
            <a:ext cx="10810875" cy="406196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D53CAAC8-681B-5577-615D-9B500B26A0F2}"/>
              </a:ext>
            </a:extLst>
          </p:cNvPr>
          <p:cNvSpPr txBox="1"/>
          <p:nvPr/>
        </p:nvSpPr>
        <p:spPr>
          <a:xfrm>
            <a:off x="1445406" y="6471675"/>
            <a:ext cx="15503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Página inicial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76FAF07B-5C09-EE5C-2AA7-D38A1F9077EC}"/>
              </a:ext>
            </a:extLst>
          </p:cNvPr>
          <p:cNvSpPr txBox="1"/>
          <p:nvPr/>
        </p:nvSpPr>
        <p:spPr>
          <a:xfrm>
            <a:off x="2966531" y="6471675"/>
            <a:ext cx="242047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Participação Social 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E357AB41-C3BB-7937-CEBD-EC466B99ACA7}"/>
              </a:ext>
            </a:extLst>
          </p:cNvPr>
          <p:cNvSpPr/>
          <p:nvPr/>
        </p:nvSpPr>
        <p:spPr>
          <a:xfrm>
            <a:off x="4945863" y="6332115"/>
            <a:ext cx="1328463" cy="293448"/>
          </a:xfrm>
          <a:prstGeom prst="roundRect">
            <a:avLst/>
          </a:prstGeom>
          <a:solidFill>
            <a:srgbClr val="4C65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Fundos</a:t>
            </a:r>
          </a:p>
        </p:txBody>
      </p:sp>
      <p:pic>
        <p:nvPicPr>
          <p:cNvPr id="14" name="Gráfico 13" descr="Aviso">
            <a:extLst>
              <a:ext uri="{FF2B5EF4-FFF2-40B4-BE49-F238E27FC236}">
                <a16:creationId xmlns:a16="http://schemas.microsoft.com/office/drawing/2014/main" id="{9EDD485A-6255-6250-4078-2E7B2F8329D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491" y="705840"/>
            <a:ext cx="549479" cy="549479"/>
          </a:xfrm>
          <a:prstGeom prst="rect">
            <a:avLst/>
          </a:prstGeom>
        </p:spPr>
      </p:pic>
      <p:sp>
        <p:nvSpPr>
          <p:cNvPr id="15" name="Triângulo isósceles 14">
            <a:extLst>
              <a:ext uri="{FF2B5EF4-FFF2-40B4-BE49-F238E27FC236}">
                <a16:creationId xmlns:a16="http://schemas.microsoft.com/office/drawing/2014/main" id="{F740E455-210B-725B-D518-717EAC321003}"/>
              </a:ext>
            </a:extLst>
          </p:cNvPr>
          <p:cNvSpPr/>
          <p:nvPr/>
        </p:nvSpPr>
        <p:spPr>
          <a:xfrm rot="16200000">
            <a:off x="959934" y="5105002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48804E5F-80A5-7238-772D-8D57C471486D}"/>
              </a:ext>
            </a:extLst>
          </p:cNvPr>
          <p:cNvSpPr/>
          <p:nvPr/>
        </p:nvSpPr>
        <p:spPr>
          <a:xfrm>
            <a:off x="361432" y="1566765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1.</a:t>
            </a:r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ADF3A153-BDFF-1FEA-2E20-2663279277F4}"/>
              </a:ext>
            </a:extLst>
          </p:cNvPr>
          <p:cNvSpPr/>
          <p:nvPr/>
        </p:nvSpPr>
        <p:spPr>
          <a:xfrm>
            <a:off x="361432" y="2400154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2.</a:t>
            </a:r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416CEF38-9614-392A-6FE0-AE43AC4339BD}"/>
              </a:ext>
            </a:extLst>
          </p:cNvPr>
          <p:cNvSpPr/>
          <p:nvPr/>
        </p:nvSpPr>
        <p:spPr>
          <a:xfrm>
            <a:off x="343180" y="3266294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3.</a:t>
            </a:r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1076C77C-3557-C35D-27E9-F425AC69F0EF}"/>
              </a:ext>
            </a:extLst>
          </p:cNvPr>
          <p:cNvSpPr/>
          <p:nvPr/>
        </p:nvSpPr>
        <p:spPr>
          <a:xfrm>
            <a:off x="361432" y="4944301"/>
            <a:ext cx="605596" cy="623694"/>
          </a:xfrm>
          <a:prstGeom prst="ellipse">
            <a:avLst/>
          </a:prstGeom>
          <a:solidFill>
            <a:schemeClr val="bg1"/>
          </a:solidFill>
          <a:ln w="4663" cap="flat">
            <a:noFill/>
            <a:prstDash val="solid"/>
            <a:miter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>
                    <a:alpha val="30000"/>
                  </a:schemeClr>
                </a:solidFill>
              </a:rPr>
              <a:t>5.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Tinta 6">
                <a:extLst>
                  <a:ext uri="{FF2B5EF4-FFF2-40B4-BE49-F238E27FC236}">
                    <a16:creationId xmlns:a16="http://schemas.microsoft.com/office/drawing/2014/main" id="{5FB6C52C-BEE1-A391-F809-E7047822DD16}"/>
                  </a:ext>
                </a:extLst>
              </p14:cNvPr>
              <p14:cNvContentPartPr/>
              <p14:nvPr/>
            </p14:nvContentPartPr>
            <p14:xfrm>
              <a:off x="2126040" y="2596991"/>
              <a:ext cx="523440" cy="92520"/>
            </p14:xfrm>
          </p:contentPart>
        </mc:Choice>
        <mc:Fallback xmlns="">
          <p:pic>
            <p:nvPicPr>
              <p:cNvPr id="7" name="Tinta 6">
                <a:extLst>
                  <a:ext uri="{FF2B5EF4-FFF2-40B4-BE49-F238E27FC236}">
                    <a16:creationId xmlns:a16="http://schemas.microsoft.com/office/drawing/2014/main" id="{5FB6C52C-BEE1-A391-F809-E7047822DD1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119920" y="2590895"/>
                <a:ext cx="535680" cy="10471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9" name="Tinta 8">
                <a:extLst>
                  <a:ext uri="{FF2B5EF4-FFF2-40B4-BE49-F238E27FC236}">
                    <a16:creationId xmlns:a16="http://schemas.microsoft.com/office/drawing/2014/main" id="{83B40DB0-AE33-C9E5-6BC4-2134E27453DA}"/>
                  </a:ext>
                </a:extLst>
              </p14:cNvPr>
              <p14:cNvContentPartPr/>
              <p14:nvPr/>
            </p14:nvContentPartPr>
            <p14:xfrm>
              <a:off x="2778720" y="2769791"/>
              <a:ext cx="360" cy="360"/>
            </p14:xfrm>
          </p:contentPart>
        </mc:Choice>
        <mc:Fallback xmlns="">
          <p:pic>
            <p:nvPicPr>
              <p:cNvPr id="9" name="Tinta 8">
                <a:extLst>
                  <a:ext uri="{FF2B5EF4-FFF2-40B4-BE49-F238E27FC236}">
                    <a16:creationId xmlns:a16="http://schemas.microsoft.com/office/drawing/2014/main" id="{83B40DB0-AE33-C9E5-6BC4-2134E27453DA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715720" y="2706791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6" name="Tinta 15">
                <a:extLst>
                  <a:ext uri="{FF2B5EF4-FFF2-40B4-BE49-F238E27FC236}">
                    <a16:creationId xmlns:a16="http://schemas.microsoft.com/office/drawing/2014/main" id="{A18E9525-AFE7-9822-020F-73BB470463D0}"/>
                  </a:ext>
                </a:extLst>
              </p14:cNvPr>
              <p14:cNvContentPartPr/>
              <p14:nvPr/>
            </p14:nvContentPartPr>
            <p14:xfrm>
              <a:off x="5557920" y="2850431"/>
              <a:ext cx="304920" cy="72000"/>
            </p14:xfrm>
          </p:contentPart>
        </mc:Choice>
        <mc:Fallback xmlns="">
          <p:pic>
            <p:nvPicPr>
              <p:cNvPr id="16" name="Tinta 15">
                <a:extLst>
                  <a:ext uri="{FF2B5EF4-FFF2-40B4-BE49-F238E27FC236}">
                    <a16:creationId xmlns:a16="http://schemas.microsoft.com/office/drawing/2014/main" id="{A18E9525-AFE7-9822-020F-73BB470463D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494920" y="2787431"/>
                <a:ext cx="430560" cy="19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3" name="Tinta 22">
                <a:extLst>
                  <a:ext uri="{FF2B5EF4-FFF2-40B4-BE49-F238E27FC236}">
                    <a16:creationId xmlns:a16="http://schemas.microsoft.com/office/drawing/2014/main" id="{44627461-6320-DADF-672E-12179C2D7C1B}"/>
                  </a:ext>
                </a:extLst>
              </p14:cNvPr>
              <p14:cNvContentPartPr/>
              <p14:nvPr/>
            </p14:nvContentPartPr>
            <p14:xfrm>
              <a:off x="5735040" y="2876711"/>
              <a:ext cx="360360" cy="28800"/>
            </p14:xfrm>
          </p:contentPart>
        </mc:Choice>
        <mc:Fallback xmlns="">
          <p:pic>
            <p:nvPicPr>
              <p:cNvPr id="23" name="Tinta 22">
                <a:extLst>
                  <a:ext uri="{FF2B5EF4-FFF2-40B4-BE49-F238E27FC236}">
                    <a16:creationId xmlns:a16="http://schemas.microsoft.com/office/drawing/2014/main" id="{44627461-6320-DADF-672E-12179C2D7C1B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672040" y="2813711"/>
                <a:ext cx="486000" cy="15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4" name="Tinta 23">
                <a:extLst>
                  <a:ext uri="{FF2B5EF4-FFF2-40B4-BE49-F238E27FC236}">
                    <a16:creationId xmlns:a16="http://schemas.microsoft.com/office/drawing/2014/main" id="{9BA6769B-3714-83E9-0DD1-BC71EAE513CE}"/>
                  </a:ext>
                </a:extLst>
              </p14:cNvPr>
              <p14:cNvContentPartPr/>
              <p14:nvPr/>
            </p14:nvContentPartPr>
            <p14:xfrm>
              <a:off x="5251920" y="2769791"/>
              <a:ext cx="450720" cy="117360"/>
            </p14:xfrm>
          </p:contentPart>
        </mc:Choice>
        <mc:Fallback xmlns="">
          <p:pic>
            <p:nvPicPr>
              <p:cNvPr id="24" name="Tinta 23">
                <a:extLst>
                  <a:ext uri="{FF2B5EF4-FFF2-40B4-BE49-F238E27FC236}">
                    <a16:creationId xmlns:a16="http://schemas.microsoft.com/office/drawing/2014/main" id="{9BA6769B-3714-83E9-0DD1-BC71EAE513CE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188870" y="2706791"/>
                <a:ext cx="576460" cy="24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6" name="Tinta 25">
                <a:extLst>
                  <a:ext uri="{FF2B5EF4-FFF2-40B4-BE49-F238E27FC236}">
                    <a16:creationId xmlns:a16="http://schemas.microsoft.com/office/drawing/2014/main" id="{75774DA4-5CAB-5B09-4CAC-46414B0D8307}"/>
                  </a:ext>
                </a:extLst>
              </p14:cNvPr>
              <p14:cNvContentPartPr/>
              <p14:nvPr/>
            </p14:nvContentPartPr>
            <p14:xfrm>
              <a:off x="4921440" y="2841791"/>
              <a:ext cx="314640" cy="10080"/>
            </p14:xfrm>
          </p:contentPart>
        </mc:Choice>
        <mc:Fallback xmlns="">
          <p:pic>
            <p:nvPicPr>
              <p:cNvPr id="26" name="Tinta 25">
                <a:extLst>
                  <a:ext uri="{FF2B5EF4-FFF2-40B4-BE49-F238E27FC236}">
                    <a16:creationId xmlns:a16="http://schemas.microsoft.com/office/drawing/2014/main" id="{75774DA4-5CAB-5B09-4CAC-46414B0D8307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858440" y="2778791"/>
                <a:ext cx="440280" cy="13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8" name="Tinta 27">
                <a:extLst>
                  <a:ext uri="{FF2B5EF4-FFF2-40B4-BE49-F238E27FC236}">
                    <a16:creationId xmlns:a16="http://schemas.microsoft.com/office/drawing/2014/main" id="{1BB3829D-BC63-558A-2FD2-D632FDA4C96D}"/>
                  </a:ext>
                </a:extLst>
              </p14:cNvPr>
              <p14:cNvContentPartPr/>
              <p14:nvPr/>
            </p14:nvContentPartPr>
            <p14:xfrm>
              <a:off x="8829960" y="2655671"/>
              <a:ext cx="25560" cy="78840"/>
            </p14:xfrm>
          </p:contentPart>
        </mc:Choice>
        <mc:Fallback xmlns="">
          <p:pic>
            <p:nvPicPr>
              <p:cNvPr id="28" name="Tinta 27">
                <a:extLst>
                  <a:ext uri="{FF2B5EF4-FFF2-40B4-BE49-F238E27FC236}">
                    <a16:creationId xmlns:a16="http://schemas.microsoft.com/office/drawing/2014/main" id="{1BB3829D-BC63-558A-2FD2-D632FDA4C96D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8766060" y="2592671"/>
                <a:ext cx="152995" cy="20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9" name="Tinta 28">
                <a:extLst>
                  <a:ext uri="{FF2B5EF4-FFF2-40B4-BE49-F238E27FC236}">
                    <a16:creationId xmlns:a16="http://schemas.microsoft.com/office/drawing/2014/main" id="{3884C391-225A-648A-57A1-E8C3DD2114E1}"/>
                  </a:ext>
                </a:extLst>
              </p14:cNvPr>
              <p14:cNvContentPartPr/>
              <p14:nvPr/>
            </p14:nvContentPartPr>
            <p14:xfrm>
              <a:off x="8785320" y="2581511"/>
              <a:ext cx="360" cy="360"/>
            </p14:xfrm>
          </p:contentPart>
        </mc:Choice>
        <mc:Fallback xmlns="">
          <p:pic>
            <p:nvPicPr>
              <p:cNvPr id="29" name="Tinta 28">
                <a:extLst>
                  <a:ext uri="{FF2B5EF4-FFF2-40B4-BE49-F238E27FC236}">
                    <a16:creationId xmlns:a16="http://schemas.microsoft.com/office/drawing/2014/main" id="{3884C391-225A-648A-57A1-E8C3DD2114E1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722320" y="2518511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0" name="Tinta 29">
                <a:extLst>
                  <a:ext uri="{FF2B5EF4-FFF2-40B4-BE49-F238E27FC236}">
                    <a16:creationId xmlns:a16="http://schemas.microsoft.com/office/drawing/2014/main" id="{F70BF54F-4AF3-9DCD-0A2B-69EE0F9D536D}"/>
                  </a:ext>
                </a:extLst>
              </p14:cNvPr>
              <p14:cNvContentPartPr/>
              <p14:nvPr/>
            </p14:nvContentPartPr>
            <p14:xfrm>
              <a:off x="3966000" y="3796511"/>
              <a:ext cx="131040" cy="24840"/>
            </p14:xfrm>
          </p:contentPart>
        </mc:Choice>
        <mc:Fallback xmlns="">
          <p:pic>
            <p:nvPicPr>
              <p:cNvPr id="30" name="Tinta 29">
                <a:extLst>
                  <a:ext uri="{FF2B5EF4-FFF2-40B4-BE49-F238E27FC236}">
                    <a16:creationId xmlns:a16="http://schemas.microsoft.com/office/drawing/2014/main" id="{F70BF54F-4AF3-9DCD-0A2B-69EE0F9D536D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903173" y="3733511"/>
                <a:ext cx="256336" cy="15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4" name="Tinta 33">
                <a:extLst>
                  <a:ext uri="{FF2B5EF4-FFF2-40B4-BE49-F238E27FC236}">
                    <a16:creationId xmlns:a16="http://schemas.microsoft.com/office/drawing/2014/main" id="{3D51AD2A-78AC-3E81-83FB-2FD0DC805273}"/>
                  </a:ext>
                </a:extLst>
              </p14:cNvPr>
              <p14:cNvContentPartPr/>
              <p14:nvPr/>
            </p14:nvContentPartPr>
            <p14:xfrm>
              <a:off x="5683560" y="3980111"/>
              <a:ext cx="360" cy="360"/>
            </p14:xfrm>
          </p:contentPart>
        </mc:Choice>
        <mc:Fallback xmlns="">
          <p:pic>
            <p:nvPicPr>
              <p:cNvPr id="34" name="Tinta 33">
                <a:extLst>
                  <a:ext uri="{FF2B5EF4-FFF2-40B4-BE49-F238E27FC236}">
                    <a16:creationId xmlns:a16="http://schemas.microsoft.com/office/drawing/2014/main" id="{3D51AD2A-78AC-3E81-83FB-2FD0DC80527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620560" y="3917111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37" name="Tinta 36">
                <a:extLst>
                  <a:ext uri="{FF2B5EF4-FFF2-40B4-BE49-F238E27FC236}">
                    <a16:creationId xmlns:a16="http://schemas.microsoft.com/office/drawing/2014/main" id="{D8A38023-1B21-6044-58A6-3557EEBE7566}"/>
                  </a:ext>
                </a:extLst>
              </p14:cNvPr>
              <p14:cNvContentPartPr/>
              <p14:nvPr/>
            </p14:nvContentPartPr>
            <p14:xfrm>
              <a:off x="9421800" y="3764831"/>
              <a:ext cx="360" cy="34920"/>
            </p14:xfrm>
          </p:contentPart>
        </mc:Choice>
        <mc:Fallback xmlns="">
          <p:pic>
            <p:nvPicPr>
              <p:cNvPr id="37" name="Tinta 36">
                <a:extLst>
                  <a:ext uri="{FF2B5EF4-FFF2-40B4-BE49-F238E27FC236}">
                    <a16:creationId xmlns:a16="http://schemas.microsoft.com/office/drawing/2014/main" id="{D8A38023-1B21-6044-58A6-3557EEBE7566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9358800" y="3701831"/>
                <a:ext cx="126000" cy="16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39" name="Tinta 38">
                <a:extLst>
                  <a:ext uri="{FF2B5EF4-FFF2-40B4-BE49-F238E27FC236}">
                    <a16:creationId xmlns:a16="http://schemas.microsoft.com/office/drawing/2014/main" id="{F1E1A690-6D70-BE78-14D3-0C1921A0A9C6}"/>
                  </a:ext>
                </a:extLst>
              </p14:cNvPr>
              <p14:cNvContentPartPr/>
              <p14:nvPr/>
            </p14:nvContentPartPr>
            <p14:xfrm>
              <a:off x="9251520" y="3791831"/>
              <a:ext cx="360" cy="360"/>
            </p14:xfrm>
          </p:contentPart>
        </mc:Choice>
        <mc:Fallback xmlns="">
          <p:pic>
            <p:nvPicPr>
              <p:cNvPr id="39" name="Tinta 38">
                <a:extLst>
                  <a:ext uri="{FF2B5EF4-FFF2-40B4-BE49-F238E27FC236}">
                    <a16:creationId xmlns:a16="http://schemas.microsoft.com/office/drawing/2014/main" id="{F1E1A690-6D70-BE78-14D3-0C1921A0A9C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188520" y="3728831"/>
                <a:ext cx="126000" cy="12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42" name="Agrupar 41">
            <a:extLst>
              <a:ext uri="{FF2B5EF4-FFF2-40B4-BE49-F238E27FC236}">
                <a16:creationId xmlns:a16="http://schemas.microsoft.com/office/drawing/2014/main" id="{1B9411DF-229F-E560-2B3F-4BC7843ECC18}"/>
              </a:ext>
            </a:extLst>
          </p:cNvPr>
          <p:cNvGrpSpPr/>
          <p:nvPr/>
        </p:nvGrpSpPr>
        <p:grpSpPr>
          <a:xfrm>
            <a:off x="3496200" y="5136071"/>
            <a:ext cx="799200" cy="27720"/>
            <a:chOff x="3496200" y="5136071"/>
            <a:chExt cx="799200" cy="27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40" name="Tinta 39">
                  <a:extLst>
                    <a:ext uri="{FF2B5EF4-FFF2-40B4-BE49-F238E27FC236}">
                      <a16:creationId xmlns:a16="http://schemas.microsoft.com/office/drawing/2014/main" id="{C4F3EC93-C3DA-1C73-5FFE-B02F01012BA3}"/>
                    </a:ext>
                  </a:extLst>
                </p14:cNvPr>
                <p14:cNvContentPartPr/>
                <p14:nvPr/>
              </p14:nvContentPartPr>
              <p14:xfrm>
                <a:off x="3558840" y="5136071"/>
                <a:ext cx="736560" cy="10080"/>
              </p14:xfrm>
            </p:contentPart>
          </mc:Choice>
          <mc:Fallback xmlns="">
            <p:pic>
              <p:nvPicPr>
                <p:cNvPr id="40" name="Tinta 39">
                  <a:extLst>
                    <a:ext uri="{FF2B5EF4-FFF2-40B4-BE49-F238E27FC236}">
                      <a16:creationId xmlns:a16="http://schemas.microsoft.com/office/drawing/2014/main" id="{C4F3EC93-C3DA-1C73-5FFE-B02F01012BA3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495871" y="5073071"/>
                  <a:ext cx="862139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41" name="Tinta 40">
                  <a:extLst>
                    <a:ext uri="{FF2B5EF4-FFF2-40B4-BE49-F238E27FC236}">
                      <a16:creationId xmlns:a16="http://schemas.microsoft.com/office/drawing/2014/main" id="{597B044E-E140-6ECD-24E1-9804E2F59D15}"/>
                    </a:ext>
                  </a:extLst>
                </p14:cNvPr>
                <p14:cNvContentPartPr/>
                <p14:nvPr/>
              </p14:nvContentPartPr>
              <p14:xfrm>
                <a:off x="3496200" y="5154071"/>
                <a:ext cx="195120" cy="9720"/>
              </p14:xfrm>
            </p:contentPart>
          </mc:Choice>
          <mc:Fallback xmlns="">
            <p:pic>
              <p:nvPicPr>
                <p:cNvPr id="41" name="Tinta 40">
                  <a:extLst>
                    <a:ext uri="{FF2B5EF4-FFF2-40B4-BE49-F238E27FC236}">
                      <a16:creationId xmlns:a16="http://schemas.microsoft.com/office/drawing/2014/main" id="{597B044E-E140-6ECD-24E1-9804E2F59D15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433200" y="5091071"/>
                  <a:ext cx="320760" cy="13536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5" name="Elipse 4">
            <a:extLst>
              <a:ext uri="{FF2B5EF4-FFF2-40B4-BE49-F238E27FC236}">
                <a16:creationId xmlns:a16="http://schemas.microsoft.com/office/drawing/2014/main" id="{A2519996-BD3D-ABB2-51E2-869A9D4DDF59}"/>
              </a:ext>
            </a:extLst>
          </p:cNvPr>
          <p:cNvSpPr/>
          <p:nvPr/>
        </p:nvSpPr>
        <p:spPr>
          <a:xfrm>
            <a:off x="361432" y="4127649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4.</a:t>
            </a: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3DADFE1E-676A-60FF-0893-73E3D2154348}"/>
              </a:ext>
            </a:extLst>
          </p:cNvPr>
          <p:cNvSpPr/>
          <p:nvPr/>
        </p:nvSpPr>
        <p:spPr>
          <a:xfrm>
            <a:off x="361432" y="5760953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>
              <a:solidFill>
                <a:schemeClr val="lt1">
                  <a:alpha val="30000"/>
                </a:schemeClr>
              </a:solidFill>
            </a:endParaRPr>
          </a:p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6.</a:t>
            </a:r>
          </a:p>
          <a:p>
            <a:pPr algn="ctr"/>
            <a:endParaRPr lang="pt-BR" sz="1400" dirty="0">
              <a:solidFill>
                <a:schemeClr val="lt1">
                  <a:alpha val="30000"/>
                </a:schemeClr>
              </a:solidFill>
            </a:endParaRPr>
          </a:p>
        </p:txBody>
      </p:sp>
      <p:sp>
        <p:nvSpPr>
          <p:cNvPr id="47" name="CaixaDeTexto 46">
            <a:extLst>
              <a:ext uri="{FF2B5EF4-FFF2-40B4-BE49-F238E27FC236}">
                <a16:creationId xmlns:a16="http://schemas.microsoft.com/office/drawing/2014/main" id="{BBD5C5D5-6579-881F-CBA6-14562F58845B}"/>
              </a:ext>
            </a:extLst>
          </p:cNvPr>
          <p:cNvSpPr txBox="1"/>
          <p:nvPr/>
        </p:nvSpPr>
        <p:spPr>
          <a:xfrm>
            <a:off x="1636881" y="1159109"/>
            <a:ext cx="840079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Century Gothic" panose="020B0502020202020204" pitchFamily="34" charset="0"/>
              </a:rPr>
              <a:t>Disponibilizar a lista dos contratos e convênios resultantes da utilização do fundo público referente ao ano vigente, com as seguintes informações: </a:t>
            </a: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DFF7F9FD-82A5-23F3-9CDE-1307BA60126A}"/>
              </a:ext>
            </a:extLst>
          </p:cNvPr>
          <p:cNvSpPr txBox="1"/>
          <p:nvPr/>
        </p:nvSpPr>
        <p:spPr>
          <a:xfrm>
            <a:off x="1689894" y="2022615"/>
            <a:ext cx="8347784" cy="3355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 fontAlgn="base">
              <a:lnSpc>
                <a:spcPct val="150000"/>
              </a:lnSpc>
              <a:spcBef>
                <a:spcPts val="1200"/>
              </a:spcBef>
              <a:buNone/>
            </a:pPr>
            <a:r>
              <a:rPr lang="pt-BR" sz="1400" b="1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[</a:t>
            </a:r>
            <a:r>
              <a:rPr lang="pt-BR" sz="1400" b="1" i="0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ANO</a:t>
            </a:r>
            <a:r>
              <a:rPr lang="pt-BR" sz="1400" b="1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]</a:t>
            </a:r>
            <a:r>
              <a:rPr lang="pt-BR" sz="1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</a:t>
            </a:r>
          </a:p>
          <a:p>
            <a:pPr algn="just" rtl="0" fontAlgn="base">
              <a:lnSpc>
                <a:spcPct val="150000"/>
              </a:lnSpc>
              <a:buFont typeface="+mj-lt"/>
              <a:buAutoNum type="arabicPeriod"/>
            </a:pPr>
            <a:r>
              <a:rPr lang="pt-BR" sz="1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Número do processo no Sistema Eletrônico de Informações – SEI </a:t>
            </a:r>
          </a:p>
          <a:p>
            <a:pPr algn="just" rtl="0" fontAlgn="base">
              <a:lnSpc>
                <a:spcPct val="150000"/>
              </a:lnSpc>
              <a:buFont typeface="+mj-lt"/>
              <a:buAutoNum type="arabicPeriod" startAt="2"/>
            </a:pPr>
            <a:r>
              <a:rPr lang="pt-BR" sz="1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Nome e número de identificação do contrato/convênio e íntegra  </a:t>
            </a:r>
          </a:p>
          <a:p>
            <a:pPr algn="just" rtl="0" fontAlgn="base">
              <a:lnSpc>
                <a:spcPct val="150000"/>
              </a:lnSpc>
              <a:buFont typeface="+mj-lt"/>
              <a:buAutoNum type="arabicPeriod"/>
            </a:pPr>
            <a:r>
              <a:rPr lang="pt-BR" sz="1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Nome da contratada e CNPJ/CPF </a:t>
            </a:r>
          </a:p>
          <a:p>
            <a:pPr algn="just" rtl="0" fontAlgn="base">
              <a:lnSpc>
                <a:spcPct val="150000"/>
              </a:lnSpc>
              <a:buFont typeface="+mj-lt"/>
              <a:buAutoNum type="arabicPeriod" startAt="3"/>
            </a:pPr>
            <a:r>
              <a:rPr lang="pt-BR" sz="1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Modalidade </a:t>
            </a:r>
          </a:p>
          <a:p>
            <a:pPr algn="just" rtl="0" fontAlgn="base">
              <a:lnSpc>
                <a:spcPct val="150000"/>
              </a:lnSpc>
              <a:buFont typeface="+mj-lt"/>
              <a:buAutoNum type="arabicPeriod" startAt="4"/>
            </a:pPr>
            <a:r>
              <a:rPr lang="pt-BR" sz="1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Objeto </a:t>
            </a:r>
          </a:p>
          <a:p>
            <a:pPr algn="just" rtl="0" fontAlgn="base">
              <a:lnSpc>
                <a:spcPct val="150000"/>
              </a:lnSpc>
              <a:buFont typeface="+mj-lt"/>
              <a:buAutoNum type="arabicPeriod" startAt="5"/>
            </a:pPr>
            <a:r>
              <a:rPr lang="pt-BR" sz="1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Data da assinatura </a:t>
            </a:r>
          </a:p>
          <a:p>
            <a:pPr algn="just" rtl="0" fontAlgn="base">
              <a:lnSpc>
                <a:spcPct val="150000"/>
              </a:lnSpc>
              <a:buFont typeface="+mj-lt"/>
              <a:buAutoNum type="arabicPeriod" startAt="6"/>
            </a:pPr>
            <a:r>
              <a:rPr lang="pt-BR" sz="1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Data de publicação  </a:t>
            </a:r>
          </a:p>
          <a:p>
            <a:pPr algn="just" rtl="0" fontAlgn="base">
              <a:lnSpc>
                <a:spcPct val="150000"/>
              </a:lnSpc>
              <a:buFont typeface="+mj-lt"/>
              <a:buAutoNum type="arabicPeriod" startAt="7"/>
            </a:pPr>
            <a:r>
              <a:rPr lang="pt-BR" sz="1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Vigência (data de início e término) </a:t>
            </a:r>
          </a:p>
          <a:p>
            <a:pPr algn="just" rtl="0" fontAlgn="base">
              <a:lnSpc>
                <a:spcPct val="150000"/>
              </a:lnSpc>
              <a:buFont typeface="+mj-lt"/>
              <a:buAutoNum type="arabicPeriod" startAt="8"/>
            </a:pPr>
            <a:r>
              <a:rPr lang="pt-BR" sz="14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Valor </a:t>
            </a:r>
          </a:p>
        </p:txBody>
      </p:sp>
    </p:spTree>
    <p:extLst>
      <p:ext uri="{BB962C8B-B14F-4D97-AF65-F5344CB8AC3E}">
        <p14:creationId xmlns:p14="http://schemas.microsoft.com/office/powerpoint/2010/main" val="34889536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F79313-FC9F-2B81-ABA5-5B79C91B80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tângulo 34">
            <a:extLst>
              <a:ext uri="{FF2B5EF4-FFF2-40B4-BE49-F238E27FC236}">
                <a16:creationId xmlns:a16="http://schemas.microsoft.com/office/drawing/2014/main" id="{85E20E98-BBF7-028A-4AF0-1155FB2F3ACA}"/>
              </a:ext>
            </a:extLst>
          </p:cNvPr>
          <p:cNvSpPr/>
          <p:nvPr/>
        </p:nvSpPr>
        <p:spPr>
          <a:xfrm>
            <a:off x="1636881" y="5256147"/>
            <a:ext cx="8261499" cy="75368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F56418E8-5691-4801-0E23-3D5DAFEABD15}"/>
              </a:ext>
            </a:extLst>
          </p:cNvPr>
          <p:cNvSpPr txBox="1"/>
          <p:nvPr/>
        </p:nvSpPr>
        <p:spPr>
          <a:xfrm>
            <a:off x="1636881" y="429372"/>
            <a:ext cx="8451917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3200" b="1" dirty="0">
                <a:solidFill>
                  <a:schemeClr val="tx2"/>
                </a:solidFill>
                <a:latin typeface="Century Gothic" panose="020B0502020202020204" pitchFamily="34" charset="0"/>
              </a:rPr>
              <a:t>Contratos e Convênios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01D5852E-1551-9F46-8C78-4C76E50EB8E3}"/>
              </a:ext>
            </a:extLst>
          </p:cNvPr>
          <p:cNvSpPr/>
          <p:nvPr/>
        </p:nvSpPr>
        <p:spPr>
          <a:xfrm>
            <a:off x="0" y="0"/>
            <a:ext cx="1328462" cy="6858000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5D22C6C6-9D1E-AA2B-7059-57FE19115E6F}"/>
              </a:ext>
            </a:extLst>
          </p:cNvPr>
          <p:cNvSpPr/>
          <p:nvPr/>
        </p:nvSpPr>
        <p:spPr>
          <a:xfrm>
            <a:off x="0" y="6451804"/>
            <a:ext cx="10810875" cy="406196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9649854E-C7C9-251E-3F6E-3C7E7CF12B82}"/>
              </a:ext>
            </a:extLst>
          </p:cNvPr>
          <p:cNvSpPr txBox="1"/>
          <p:nvPr/>
        </p:nvSpPr>
        <p:spPr>
          <a:xfrm>
            <a:off x="1445406" y="6471675"/>
            <a:ext cx="15503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Página inicial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8554C4D6-C0BC-0B68-006C-4CE87A7962ED}"/>
              </a:ext>
            </a:extLst>
          </p:cNvPr>
          <p:cNvSpPr txBox="1"/>
          <p:nvPr/>
        </p:nvSpPr>
        <p:spPr>
          <a:xfrm>
            <a:off x="2966531" y="6471675"/>
            <a:ext cx="242047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Participação Social 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2869D859-B0DE-4C93-E88D-A732BAD5AE32}"/>
              </a:ext>
            </a:extLst>
          </p:cNvPr>
          <p:cNvSpPr/>
          <p:nvPr/>
        </p:nvSpPr>
        <p:spPr>
          <a:xfrm>
            <a:off x="4945863" y="6332115"/>
            <a:ext cx="1328463" cy="293448"/>
          </a:xfrm>
          <a:prstGeom prst="roundRect">
            <a:avLst/>
          </a:prstGeom>
          <a:solidFill>
            <a:srgbClr val="4C65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Fundos</a:t>
            </a:r>
          </a:p>
        </p:txBody>
      </p:sp>
      <p:pic>
        <p:nvPicPr>
          <p:cNvPr id="14" name="Gráfico 13" descr="Aviso">
            <a:extLst>
              <a:ext uri="{FF2B5EF4-FFF2-40B4-BE49-F238E27FC236}">
                <a16:creationId xmlns:a16="http://schemas.microsoft.com/office/drawing/2014/main" id="{A5F391C5-0687-0FEF-7CAC-24167B50E20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491" y="705840"/>
            <a:ext cx="549479" cy="549479"/>
          </a:xfrm>
          <a:prstGeom prst="rect">
            <a:avLst/>
          </a:prstGeom>
        </p:spPr>
      </p:pic>
      <p:sp>
        <p:nvSpPr>
          <p:cNvPr id="15" name="Triângulo isósceles 14">
            <a:extLst>
              <a:ext uri="{FF2B5EF4-FFF2-40B4-BE49-F238E27FC236}">
                <a16:creationId xmlns:a16="http://schemas.microsoft.com/office/drawing/2014/main" id="{F67AE2DE-5487-5AE1-61EF-8C7E764D090B}"/>
              </a:ext>
            </a:extLst>
          </p:cNvPr>
          <p:cNvSpPr/>
          <p:nvPr/>
        </p:nvSpPr>
        <p:spPr>
          <a:xfrm rot="16200000">
            <a:off x="959934" y="5105002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E772D47E-4C86-2492-D476-9850F31D332A}"/>
              </a:ext>
            </a:extLst>
          </p:cNvPr>
          <p:cNvSpPr/>
          <p:nvPr/>
        </p:nvSpPr>
        <p:spPr>
          <a:xfrm>
            <a:off x="361432" y="1566765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1.</a:t>
            </a:r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A53658EA-261C-5FD0-33C9-A518CA245D5B}"/>
              </a:ext>
            </a:extLst>
          </p:cNvPr>
          <p:cNvSpPr/>
          <p:nvPr/>
        </p:nvSpPr>
        <p:spPr>
          <a:xfrm>
            <a:off x="361432" y="2400154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2.</a:t>
            </a:r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D43C94D2-1B0B-D0DF-3933-81199C3C00A6}"/>
              </a:ext>
            </a:extLst>
          </p:cNvPr>
          <p:cNvSpPr/>
          <p:nvPr/>
        </p:nvSpPr>
        <p:spPr>
          <a:xfrm>
            <a:off x="343180" y="3266294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3.</a:t>
            </a:r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296D4DCF-24B4-57AF-9005-4BA09DC8DC83}"/>
              </a:ext>
            </a:extLst>
          </p:cNvPr>
          <p:cNvSpPr/>
          <p:nvPr/>
        </p:nvSpPr>
        <p:spPr>
          <a:xfrm>
            <a:off x="361432" y="4944301"/>
            <a:ext cx="605596" cy="623694"/>
          </a:xfrm>
          <a:prstGeom prst="ellipse">
            <a:avLst/>
          </a:prstGeom>
          <a:solidFill>
            <a:schemeClr val="bg1"/>
          </a:solidFill>
          <a:ln w="4663" cap="flat">
            <a:noFill/>
            <a:prstDash val="solid"/>
            <a:miter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tx1">
                    <a:alpha val="30000"/>
                  </a:schemeClr>
                </a:solidFill>
              </a:rPr>
              <a:t>5.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Tinta 6">
                <a:extLst>
                  <a:ext uri="{FF2B5EF4-FFF2-40B4-BE49-F238E27FC236}">
                    <a16:creationId xmlns:a16="http://schemas.microsoft.com/office/drawing/2014/main" id="{151027A7-2CB4-7652-D703-3DD23BBFFF0C}"/>
                  </a:ext>
                </a:extLst>
              </p14:cNvPr>
              <p14:cNvContentPartPr/>
              <p14:nvPr/>
            </p14:nvContentPartPr>
            <p14:xfrm>
              <a:off x="2126040" y="2596991"/>
              <a:ext cx="523440" cy="92520"/>
            </p14:xfrm>
          </p:contentPart>
        </mc:Choice>
        <mc:Fallback xmlns="">
          <p:pic>
            <p:nvPicPr>
              <p:cNvPr id="7" name="Tinta 6">
                <a:extLst>
                  <a:ext uri="{FF2B5EF4-FFF2-40B4-BE49-F238E27FC236}">
                    <a16:creationId xmlns:a16="http://schemas.microsoft.com/office/drawing/2014/main" id="{151027A7-2CB4-7652-D703-3DD23BBFFF0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119920" y="2590895"/>
                <a:ext cx="535680" cy="10471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9" name="Tinta 8">
                <a:extLst>
                  <a:ext uri="{FF2B5EF4-FFF2-40B4-BE49-F238E27FC236}">
                    <a16:creationId xmlns:a16="http://schemas.microsoft.com/office/drawing/2014/main" id="{29572DE4-9C72-471F-A6B9-8585F0B92D0D}"/>
                  </a:ext>
                </a:extLst>
              </p14:cNvPr>
              <p14:cNvContentPartPr/>
              <p14:nvPr/>
            </p14:nvContentPartPr>
            <p14:xfrm>
              <a:off x="2778720" y="2769791"/>
              <a:ext cx="360" cy="360"/>
            </p14:xfrm>
          </p:contentPart>
        </mc:Choice>
        <mc:Fallback xmlns="">
          <p:pic>
            <p:nvPicPr>
              <p:cNvPr id="9" name="Tinta 8">
                <a:extLst>
                  <a:ext uri="{FF2B5EF4-FFF2-40B4-BE49-F238E27FC236}">
                    <a16:creationId xmlns:a16="http://schemas.microsoft.com/office/drawing/2014/main" id="{29572DE4-9C72-471F-A6B9-8585F0B92D0D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715720" y="2706791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6" name="Tinta 15">
                <a:extLst>
                  <a:ext uri="{FF2B5EF4-FFF2-40B4-BE49-F238E27FC236}">
                    <a16:creationId xmlns:a16="http://schemas.microsoft.com/office/drawing/2014/main" id="{51AE1328-2913-A09B-B201-B9CFAEA4A3E3}"/>
                  </a:ext>
                </a:extLst>
              </p14:cNvPr>
              <p14:cNvContentPartPr/>
              <p14:nvPr/>
            </p14:nvContentPartPr>
            <p14:xfrm>
              <a:off x="5557920" y="2850431"/>
              <a:ext cx="304920" cy="72000"/>
            </p14:xfrm>
          </p:contentPart>
        </mc:Choice>
        <mc:Fallback xmlns="">
          <p:pic>
            <p:nvPicPr>
              <p:cNvPr id="16" name="Tinta 15">
                <a:extLst>
                  <a:ext uri="{FF2B5EF4-FFF2-40B4-BE49-F238E27FC236}">
                    <a16:creationId xmlns:a16="http://schemas.microsoft.com/office/drawing/2014/main" id="{51AE1328-2913-A09B-B201-B9CFAEA4A3E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494920" y="2787431"/>
                <a:ext cx="430560" cy="19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3" name="Tinta 22">
                <a:extLst>
                  <a:ext uri="{FF2B5EF4-FFF2-40B4-BE49-F238E27FC236}">
                    <a16:creationId xmlns:a16="http://schemas.microsoft.com/office/drawing/2014/main" id="{0AC5B2B7-F41C-0000-670A-C93D44A91E7C}"/>
                  </a:ext>
                </a:extLst>
              </p14:cNvPr>
              <p14:cNvContentPartPr/>
              <p14:nvPr/>
            </p14:nvContentPartPr>
            <p14:xfrm>
              <a:off x="5735040" y="2876711"/>
              <a:ext cx="360360" cy="28800"/>
            </p14:xfrm>
          </p:contentPart>
        </mc:Choice>
        <mc:Fallback xmlns="">
          <p:pic>
            <p:nvPicPr>
              <p:cNvPr id="23" name="Tinta 22">
                <a:extLst>
                  <a:ext uri="{FF2B5EF4-FFF2-40B4-BE49-F238E27FC236}">
                    <a16:creationId xmlns:a16="http://schemas.microsoft.com/office/drawing/2014/main" id="{0AC5B2B7-F41C-0000-670A-C93D44A91E7C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672040" y="2813711"/>
                <a:ext cx="486000" cy="15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4" name="Tinta 23">
                <a:extLst>
                  <a:ext uri="{FF2B5EF4-FFF2-40B4-BE49-F238E27FC236}">
                    <a16:creationId xmlns:a16="http://schemas.microsoft.com/office/drawing/2014/main" id="{1ED3E49F-EB9D-EB88-8316-00A05BF1A20E}"/>
                  </a:ext>
                </a:extLst>
              </p14:cNvPr>
              <p14:cNvContentPartPr/>
              <p14:nvPr/>
            </p14:nvContentPartPr>
            <p14:xfrm>
              <a:off x="5251920" y="2769791"/>
              <a:ext cx="450720" cy="117360"/>
            </p14:xfrm>
          </p:contentPart>
        </mc:Choice>
        <mc:Fallback xmlns="">
          <p:pic>
            <p:nvPicPr>
              <p:cNvPr id="24" name="Tinta 23">
                <a:extLst>
                  <a:ext uri="{FF2B5EF4-FFF2-40B4-BE49-F238E27FC236}">
                    <a16:creationId xmlns:a16="http://schemas.microsoft.com/office/drawing/2014/main" id="{1ED3E49F-EB9D-EB88-8316-00A05BF1A20E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188870" y="2706791"/>
                <a:ext cx="576460" cy="24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6" name="Tinta 25">
                <a:extLst>
                  <a:ext uri="{FF2B5EF4-FFF2-40B4-BE49-F238E27FC236}">
                    <a16:creationId xmlns:a16="http://schemas.microsoft.com/office/drawing/2014/main" id="{14B60924-EB49-D4EF-95B4-E2D035E08865}"/>
                  </a:ext>
                </a:extLst>
              </p14:cNvPr>
              <p14:cNvContentPartPr/>
              <p14:nvPr/>
            </p14:nvContentPartPr>
            <p14:xfrm>
              <a:off x="4921440" y="2841791"/>
              <a:ext cx="314640" cy="10080"/>
            </p14:xfrm>
          </p:contentPart>
        </mc:Choice>
        <mc:Fallback xmlns="">
          <p:pic>
            <p:nvPicPr>
              <p:cNvPr id="26" name="Tinta 25">
                <a:extLst>
                  <a:ext uri="{FF2B5EF4-FFF2-40B4-BE49-F238E27FC236}">
                    <a16:creationId xmlns:a16="http://schemas.microsoft.com/office/drawing/2014/main" id="{14B60924-EB49-D4EF-95B4-E2D035E08865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858440" y="2778791"/>
                <a:ext cx="440280" cy="13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8" name="Tinta 27">
                <a:extLst>
                  <a:ext uri="{FF2B5EF4-FFF2-40B4-BE49-F238E27FC236}">
                    <a16:creationId xmlns:a16="http://schemas.microsoft.com/office/drawing/2014/main" id="{8F2C4231-60A5-D24D-8C04-FE9B2160B297}"/>
                  </a:ext>
                </a:extLst>
              </p14:cNvPr>
              <p14:cNvContentPartPr/>
              <p14:nvPr/>
            </p14:nvContentPartPr>
            <p14:xfrm>
              <a:off x="8829960" y="2655671"/>
              <a:ext cx="25560" cy="78840"/>
            </p14:xfrm>
          </p:contentPart>
        </mc:Choice>
        <mc:Fallback xmlns="">
          <p:pic>
            <p:nvPicPr>
              <p:cNvPr id="28" name="Tinta 27">
                <a:extLst>
                  <a:ext uri="{FF2B5EF4-FFF2-40B4-BE49-F238E27FC236}">
                    <a16:creationId xmlns:a16="http://schemas.microsoft.com/office/drawing/2014/main" id="{8F2C4231-60A5-D24D-8C04-FE9B2160B297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8766060" y="2592671"/>
                <a:ext cx="152995" cy="20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9" name="Tinta 28">
                <a:extLst>
                  <a:ext uri="{FF2B5EF4-FFF2-40B4-BE49-F238E27FC236}">
                    <a16:creationId xmlns:a16="http://schemas.microsoft.com/office/drawing/2014/main" id="{C48946FA-0B7E-BFA6-9FF7-8E1C08845647}"/>
                  </a:ext>
                </a:extLst>
              </p14:cNvPr>
              <p14:cNvContentPartPr/>
              <p14:nvPr/>
            </p14:nvContentPartPr>
            <p14:xfrm>
              <a:off x="8785320" y="2581511"/>
              <a:ext cx="360" cy="360"/>
            </p14:xfrm>
          </p:contentPart>
        </mc:Choice>
        <mc:Fallback xmlns="">
          <p:pic>
            <p:nvPicPr>
              <p:cNvPr id="29" name="Tinta 28">
                <a:extLst>
                  <a:ext uri="{FF2B5EF4-FFF2-40B4-BE49-F238E27FC236}">
                    <a16:creationId xmlns:a16="http://schemas.microsoft.com/office/drawing/2014/main" id="{C48946FA-0B7E-BFA6-9FF7-8E1C0884564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722320" y="2518511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0" name="Tinta 29">
                <a:extLst>
                  <a:ext uri="{FF2B5EF4-FFF2-40B4-BE49-F238E27FC236}">
                    <a16:creationId xmlns:a16="http://schemas.microsoft.com/office/drawing/2014/main" id="{C7BB05FF-896C-D70E-5900-57D4BAB5FD95}"/>
                  </a:ext>
                </a:extLst>
              </p14:cNvPr>
              <p14:cNvContentPartPr/>
              <p14:nvPr/>
            </p14:nvContentPartPr>
            <p14:xfrm>
              <a:off x="3966000" y="3796511"/>
              <a:ext cx="131040" cy="24840"/>
            </p14:xfrm>
          </p:contentPart>
        </mc:Choice>
        <mc:Fallback xmlns="">
          <p:pic>
            <p:nvPicPr>
              <p:cNvPr id="30" name="Tinta 29">
                <a:extLst>
                  <a:ext uri="{FF2B5EF4-FFF2-40B4-BE49-F238E27FC236}">
                    <a16:creationId xmlns:a16="http://schemas.microsoft.com/office/drawing/2014/main" id="{C7BB05FF-896C-D70E-5900-57D4BAB5FD95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903173" y="3733511"/>
                <a:ext cx="256336" cy="15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4" name="Tinta 33">
                <a:extLst>
                  <a:ext uri="{FF2B5EF4-FFF2-40B4-BE49-F238E27FC236}">
                    <a16:creationId xmlns:a16="http://schemas.microsoft.com/office/drawing/2014/main" id="{42A07BF2-C7C3-4678-A570-F35ACCF5D537}"/>
                  </a:ext>
                </a:extLst>
              </p14:cNvPr>
              <p14:cNvContentPartPr/>
              <p14:nvPr/>
            </p14:nvContentPartPr>
            <p14:xfrm>
              <a:off x="5683560" y="3980111"/>
              <a:ext cx="360" cy="360"/>
            </p14:xfrm>
          </p:contentPart>
        </mc:Choice>
        <mc:Fallback xmlns="">
          <p:pic>
            <p:nvPicPr>
              <p:cNvPr id="34" name="Tinta 33">
                <a:extLst>
                  <a:ext uri="{FF2B5EF4-FFF2-40B4-BE49-F238E27FC236}">
                    <a16:creationId xmlns:a16="http://schemas.microsoft.com/office/drawing/2014/main" id="{42A07BF2-C7C3-4678-A570-F35ACCF5D53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620560" y="3917111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37" name="Tinta 36">
                <a:extLst>
                  <a:ext uri="{FF2B5EF4-FFF2-40B4-BE49-F238E27FC236}">
                    <a16:creationId xmlns:a16="http://schemas.microsoft.com/office/drawing/2014/main" id="{0FE9FE97-2F9A-0CDE-3369-DB49020E2D52}"/>
                  </a:ext>
                </a:extLst>
              </p14:cNvPr>
              <p14:cNvContentPartPr/>
              <p14:nvPr/>
            </p14:nvContentPartPr>
            <p14:xfrm>
              <a:off x="9421800" y="3764831"/>
              <a:ext cx="360" cy="34920"/>
            </p14:xfrm>
          </p:contentPart>
        </mc:Choice>
        <mc:Fallback xmlns="">
          <p:pic>
            <p:nvPicPr>
              <p:cNvPr id="37" name="Tinta 36">
                <a:extLst>
                  <a:ext uri="{FF2B5EF4-FFF2-40B4-BE49-F238E27FC236}">
                    <a16:creationId xmlns:a16="http://schemas.microsoft.com/office/drawing/2014/main" id="{0FE9FE97-2F9A-0CDE-3369-DB49020E2D52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9358800" y="3701831"/>
                <a:ext cx="126000" cy="16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39" name="Tinta 38">
                <a:extLst>
                  <a:ext uri="{FF2B5EF4-FFF2-40B4-BE49-F238E27FC236}">
                    <a16:creationId xmlns:a16="http://schemas.microsoft.com/office/drawing/2014/main" id="{D3A9C261-1BEA-8E70-4C46-5D65783B06B9}"/>
                  </a:ext>
                </a:extLst>
              </p14:cNvPr>
              <p14:cNvContentPartPr/>
              <p14:nvPr/>
            </p14:nvContentPartPr>
            <p14:xfrm>
              <a:off x="9251520" y="3791831"/>
              <a:ext cx="360" cy="360"/>
            </p14:xfrm>
          </p:contentPart>
        </mc:Choice>
        <mc:Fallback xmlns="">
          <p:pic>
            <p:nvPicPr>
              <p:cNvPr id="39" name="Tinta 38">
                <a:extLst>
                  <a:ext uri="{FF2B5EF4-FFF2-40B4-BE49-F238E27FC236}">
                    <a16:creationId xmlns:a16="http://schemas.microsoft.com/office/drawing/2014/main" id="{D3A9C261-1BEA-8E70-4C46-5D65783B06B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188520" y="3728831"/>
                <a:ext cx="126000" cy="12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42" name="Agrupar 41">
            <a:extLst>
              <a:ext uri="{FF2B5EF4-FFF2-40B4-BE49-F238E27FC236}">
                <a16:creationId xmlns:a16="http://schemas.microsoft.com/office/drawing/2014/main" id="{306756EA-6666-E983-2F87-94185FB93D5F}"/>
              </a:ext>
            </a:extLst>
          </p:cNvPr>
          <p:cNvGrpSpPr/>
          <p:nvPr/>
        </p:nvGrpSpPr>
        <p:grpSpPr>
          <a:xfrm>
            <a:off x="3496200" y="5136071"/>
            <a:ext cx="799200" cy="27720"/>
            <a:chOff x="3496200" y="5136071"/>
            <a:chExt cx="799200" cy="27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40" name="Tinta 39">
                  <a:extLst>
                    <a:ext uri="{FF2B5EF4-FFF2-40B4-BE49-F238E27FC236}">
                      <a16:creationId xmlns:a16="http://schemas.microsoft.com/office/drawing/2014/main" id="{44B59D23-EC76-8AF3-FB74-3C7227D58120}"/>
                    </a:ext>
                  </a:extLst>
                </p14:cNvPr>
                <p14:cNvContentPartPr/>
                <p14:nvPr/>
              </p14:nvContentPartPr>
              <p14:xfrm>
                <a:off x="3558840" y="5136071"/>
                <a:ext cx="736560" cy="10080"/>
              </p14:xfrm>
            </p:contentPart>
          </mc:Choice>
          <mc:Fallback xmlns="">
            <p:pic>
              <p:nvPicPr>
                <p:cNvPr id="40" name="Tinta 39">
                  <a:extLst>
                    <a:ext uri="{FF2B5EF4-FFF2-40B4-BE49-F238E27FC236}">
                      <a16:creationId xmlns:a16="http://schemas.microsoft.com/office/drawing/2014/main" id="{44B59D23-EC76-8AF3-FB74-3C7227D58120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495871" y="5073071"/>
                  <a:ext cx="862139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41" name="Tinta 40">
                  <a:extLst>
                    <a:ext uri="{FF2B5EF4-FFF2-40B4-BE49-F238E27FC236}">
                      <a16:creationId xmlns:a16="http://schemas.microsoft.com/office/drawing/2014/main" id="{5D8616FD-94BB-174F-B32C-A2B33D0E7F66}"/>
                    </a:ext>
                  </a:extLst>
                </p14:cNvPr>
                <p14:cNvContentPartPr/>
                <p14:nvPr/>
              </p14:nvContentPartPr>
              <p14:xfrm>
                <a:off x="3496200" y="5154071"/>
                <a:ext cx="195120" cy="9720"/>
              </p14:xfrm>
            </p:contentPart>
          </mc:Choice>
          <mc:Fallback xmlns="">
            <p:pic>
              <p:nvPicPr>
                <p:cNvPr id="41" name="Tinta 40">
                  <a:extLst>
                    <a:ext uri="{FF2B5EF4-FFF2-40B4-BE49-F238E27FC236}">
                      <a16:creationId xmlns:a16="http://schemas.microsoft.com/office/drawing/2014/main" id="{5D8616FD-94BB-174F-B32C-A2B33D0E7F66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433200" y="5091071"/>
                  <a:ext cx="320760" cy="13536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5" name="Elipse 4">
            <a:extLst>
              <a:ext uri="{FF2B5EF4-FFF2-40B4-BE49-F238E27FC236}">
                <a16:creationId xmlns:a16="http://schemas.microsoft.com/office/drawing/2014/main" id="{8A47B9FF-39A2-B4AB-DDE0-DBBEAFD820FC}"/>
              </a:ext>
            </a:extLst>
          </p:cNvPr>
          <p:cNvSpPr/>
          <p:nvPr/>
        </p:nvSpPr>
        <p:spPr>
          <a:xfrm>
            <a:off x="361432" y="4127649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4.</a:t>
            </a: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15B9C070-7EF8-7102-76D1-F18A7617F18F}"/>
              </a:ext>
            </a:extLst>
          </p:cNvPr>
          <p:cNvSpPr/>
          <p:nvPr/>
        </p:nvSpPr>
        <p:spPr>
          <a:xfrm>
            <a:off x="361432" y="5760953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>
              <a:solidFill>
                <a:schemeClr val="lt1">
                  <a:alpha val="30000"/>
                </a:schemeClr>
              </a:solidFill>
            </a:endParaRPr>
          </a:p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6.</a:t>
            </a:r>
          </a:p>
          <a:p>
            <a:pPr algn="ctr"/>
            <a:endParaRPr lang="pt-BR" sz="1400" dirty="0">
              <a:solidFill>
                <a:schemeClr val="lt1">
                  <a:alpha val="30000"/>
                </a:schemeClr>
              </a:solidFill>
            </a:endParaRP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2F28CD8A-EC8E-A431-5348-EC8A2659BA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4619" y="1347937"/>
            <a:ext cx="7311521" cy="2276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B3523A10-9464-6D98-609D-9747FB790CB7}"/>
              </a:ext>
            </a:extLst>
          </p:cNvPr>
          <p:cNvSpPr txBox="1"/>
          <p:nvPr/>
        </p:nvSpPr>
        <p:spPr>
          <a:xfrm>
            <a:off x="3620842" y="3658011"/>
            <a:ext cx="38741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b="0" i="0" dirty="0">
                <a:solidFill>
                  <a:srgbClr val="767171"/>
                </a:solidFill>
                <a:effectLst/>
                <a:latin typeface="Century Gothic" panose="020B0502020202020204" pitchFamily="34" charset="0"/>
              </a:rPr>
              <a:t>Secretaria Municipal de Mobilidade e Transporte </a:t>
            </a:r>
            <a:endParaRPr lang="pt-BR" sz="1200" dirty="0">
              <a:latin typeface="Century Gothic" panose="020B0502020202020204" pitchFamily="34" charset="0"/>
            </a:endParaRPr>
          </a:p>
        </p:txBody>
      </p:sp>
      <p:sp>
        <p:nvSpPr>
          <p:cNvPr id="27" name="CaixaDeTexto 26">
            <a:extLst>
              <a:ext uri="{FF2B5EF4-FFF2-40B4-BE49-F238E27FC236}">
                <a16:creationId xmlns:a16="http://schemas.microsoft.com/office/drawing/2014/main" id="{F03D03A3-2975-B272-DFBF-D6EFE7D133F0}"/>
              </a:ext>
            </a:extLst>
          </p:cNvPr>
          <p:cNvSpPr txBox="1"/>
          <p:nvPr/>
        </p:nvSpPr>
        <p:spPr>
          <a:xfrm>
            <a:off x="1689893" y="4308801"/>
            <a:ext cx="859296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dirty="0">
                <a:latin typeface="Century Gothic" panose="020B0502020202020204" pitchFamily="34" charset="0"/>
              </a:rPr>
              <a:t>Caso o órgão </a:t>
            </a:r>
            <a:r>
              <a:rPr lang="pt-BR" b="1" dirty="0">
                <a:latin typeface="Century Gothic" panose="020B0502020202020204" pitchFamily="34" charset="0"/>
              </a:rPr>
              <a:t>NÃO</a:t>
            </a:r>
            <a:r>
              <a:rPr lang="pt-BR" dirty="0">
                <a:latin typeface="Century Gothic" panose="020B0502020202020204" pitchFamily="34" charset="0"/>
              </a:rPr>
              <a:t> possua nenhum registro de contratos/convênios, publicar a seguinte frase após o texto padrão: </a:t>
            </a:r>
            <a:endParaRPr lang="pt-BR" sz="1600" dirty="0">
              <a:latin typeface="Century Gothic" panose="020B0502020202020204" pitchFamily="34" charset="0"/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33" name="CaixaDeTexto 32">
            <a:extLst>
              <a:ext uri="{FF2B5EF4-FFF2-40B4-BE49-F238E27FC236}">
                <a16:creationId xmlns:a16="http://schemas.microsoft.com/office/drawing/2014/main" id="{0BBCE547-E0F8-79A8-7D9A-81CB912779AC}"/>
              </a:ext>
            </a:extLst>
          </p:cNvPr>
          <p:cNvSpPr txBox="1"/>
          <p:nvPr/>
        </p:nvSpPr>
        <p:spPr>
          <a:xfrm>
            <a:off x="1798915" y="5451858"/>
            <a:ext cx="8592969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600" b="1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“Não há Contrato/Convênio celebrado pelo </a:t>
            </a:r>
            <a:r>
              <a:rPr lang="pt-BR" sz="1600" b="1" i="0" dirty="0">
                <a:solidFill>
                  <a:srgbClr val="FF0000"/>
                </a:solidFill>
                <a:effectLst/>
                <a:latin typeface="Century Gothic" panose="020B0502020202020204" pitchFamily="34" charset="0"/>
              </a:rPr>
              <a:t>[nome do fundo] </a:t>
            </a:r>
            <a:r>
              <a:rPr lang="pt-BR" sz="1600" b="1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no ano vigente”</a:t>
            </a:r>
            <a:r>
              <a:rPr lang="pt-BR" sz="16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 </a:t>
            </a:r>
            <a:endParaRPr lang="pt-BR" sz="16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41957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8BA98E-AEC8-EF2E-EE63-E1119988B4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3A8E8F1A-6439-3DD8-D1AA-B256D297C7C2}"/>
              </a:ext>
            </a:extLst>
          </p:cNvPr>
          <p:cNvSpPr txBox="1"/>
          <p:nvPr/>
        </p:nvSpPr>
        <p:spPr>
          <a:xfrm>
            <a:off x="1693103" y="257551"/>
            <a:ext cx="8451917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3200" b="1" dirty="0">
                <a:solidFill>
                  <a:schemeClr val="tx2"/>
                </a:solidFill>
                <a:latin typeface="Century Gothic" panose="020B0502020202020204" pitchFamily="34" charset="0"/>
              </a:rPr>
              <a:t>Balanço Financeiro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34486EA8-DF78-EE49-93B9-28806DA27417}"/>
              </a:ext>
            </a:extLst>
          </p:cNvPr>
          <p:cNvSpPr/>
          <p:nvPr/>
        </p:nvSpPr>
        <p:spPr>
          <a:xfrm>
            <a:off x="0" y="0"/>
            <a:ext cx="1328462" cy="6858000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E1FFDB5C-58AE-DCAE-21D7-7640BF786942}"/>
              </a:ext>
            </a:extLst>
          </p:cNvPr>
          <p:cNvSpPr/>
          <p:nvPr/>
        </p:nvSpPr>
        <p:spPr>
          <a:xfrm>
            <a:off x="0" y="6451804"/>
            <a:ext cx="10810875" cy="406196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BFE5DC6D-269F-4883-1B89-80B3081EAA04}"/>
              </a:ext>
            </a:extLst>
          </p:cNvPr>
          <p:cNvSpPr txBox="1"/>
          <p:nvPr/>
        </p:nvSpPr>
        <p:spPr>
          <a:xfrm>
            <a:off x="1445406" y="6471675"/>
            <a:ext cx="15503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Página inicial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A7077905-3DF5-E34E-722B-19D352D9BCFC}"/>
              </a:ext>
            </a:extLst>
          </p:cNvPr>
          <p:cNvSpPr txBox="1"/>
          <p:nvPr/>
        </p:nvSpPr>
        <p:spPr>
          <a:xfrm>
            <a:off x="2966531" y="6471675"/>
            <a:ext cx="242047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Participação Social 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36FE81AB-6062-E270-DB4A-C2D13875FE61}"/>
              </a:ext>
            </a:extLst>
          </p:cNvPr>
          <p:cNvSpPr/>
          <p:nvPr/>
        </p:nvSpPr>
        <p:spPr>
          <a:xfrm>
            <a:off x="4945863" y="6332115"/>
            <a:ext cx="1328463" cy="293448"/>
          </a:xfrm>
          <a:prstGeom prst="roundRect">
            <a:avLst/>
          </a:prstGeom>
          <a:solidFill>
            <a:srgbClr val="4C65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Fundos</a:t>
            </a:r>
          </a:p>
        </p:txBody>
      </p:sp>
      <p:pic>
        <p:nvPicPr>
          <p:cNvPr id="14" name="Gráfico 13" descr="Aviso">
            <a:extLst>
              <a:ext uri="{FF2B5EF4-FFF2-40B4-BE49-F238E27FC236}">
                <a16:creationId xmlns:a16="http://schemas.microsoft.com/office/drawing/2014/main" id="{294A7E0F-C0A6-9FF1-D65F-4FD15448F64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491" y="705840"/>
            <a:ext cx="549479" cy="549479"/>
          </a:xfrm>
          <a:prstGeom prst="rect">
            <a:avLst/>
          </a:prstGeom>
        </p:spPr>
      </p:pic>
      <p:sp>
        <p:nvSpPr>
          <p:cNvPr id="15" name="Triângulo isósceles 14">
            <a:extLst>
              <a:ext uri="{FF2B5EF4-FFF2-40B4-BE49-F238E27FC236}">
                <a16:creationId xmlns:a16="http://schemas.microsoft.com/office/drawing/2014/main" id="{BA02502D-81FF-1A20-FE83-8BD3C3E11133}"/>
              </a:ext>
            </a:extLst>
          </p:cNvPr>
          <p:cNvSpPr/>
          <p:nvPr/>
        </p:nvSpPr>
        <p:spPr>
          <a:xfrm rot="16200000">
            <a:off x="959934" y="5921654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6FC1C984-9660-6793-1112-E5FB2F59AAD4}"/>
              </a:ext>
            </a:extLst>
          </p:cNvPr>
          <p:cNvSpPr/>
          <p:nvPr/>
        </p:nvSpPr>
        <p:spPr>
          <a:xfrm>
            <a:off x="361432" y="1566765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1.</a:t>
            </a:r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B2311C9A-CAB7-9F9B-E418-A7F6ED3D95C6}"/>
              </a:ext>
            </a:extLst>
          </p:cNvPr>
          <p:cNvSpPr/>
          <p:nvPr/>
        </p:nvSpPr>
        <p:spPr>
          <a:xfrm>
            <a:off x="361432" y="2400154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2.</a:t>
            </a:r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C5A205BE-B178-B31C-E8CD-4241168F5630}"/>
              </a:ext>
            </a:extLst>
          </p:cNvPr>
          <p:cNvSpPr/>
          <p:nvPr/>
        </p:nvSpPr>
        <p:spPr>
          <a:xfrm>
            <a:off x="343180" y="3266294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3.</a:t>
            </a:r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CD7A26C8-66E2-DB69-992B-0937A5FCF8D3}"/>
              </a:ext>
            </a:extLst>
          </p:cNvPr>
          <p:cNvSpPr/>
          <p:nvPr/>
        </p:nvSpPr>
        <p:spPr>
          <a:xfrm>
            <a:off x="361432" y="4944301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5.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Tinta 6">
                <a:extLst>
                  <a:ext uri="{FF2B5EF4-FFF2-40B4-BE49-F238E27FC236}">
                    <a16:creationId xmlns:a16="http://schemas.microsoft.com/office/drawing/2014/main" id="{4534B2B2-8BAF-174E-34BD-F030992F3F26}"/>
                  </a:ext>
                </a:extLst>
              </p14:cNvPr>
              <p14:cNvContentPartPr/>
              <p14:nvPr/>
            </p14:nvContentPartPr>
            <p14:xfrm>
              <a:off x="2126040" y="2596991"/>
              <a:ext cx="523440" cy="92520"/>
            </p14:xfrm>
          </p:contentPart>
        </mc:Choice>
        <mc:Fallback xmlns="">
          <p:pic>
            <p:nvPicPr>
              <p:cNvPr id="7" name="Tinta 6">
                <a:extLst>
                  <a:ext uri="{FF2B5EF4-FFF2-40B4-BE49-F238E27FC236}">
                    <a16:creationId xmlns:a16="http://schemas.microsoft.com/office/drawing/2014/main" id="{4534B2B2-8BAF-174E-34BD-F030992F3F26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119920" y="2590895"/>
                <a:ext cx="535680" cy="10471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9" name="Tinta 8">
                <a:extLst>
                  <a:ext uri="{FF2B5EF4-FFF2-40B4-BE49-F238E27FC236}">
                    <a16:creationId xmlns:a16="http://schemas.microsoft.com/office/drawing/2014/main" id="{BC276F57-2EEE-A319-FAE1-85B9342EE406}"/>
                  </a:ext>
                </a:extLst>
              </p14:cNvPr>
              <p14:cNvContentPartPr/>
              <p14:nvPr/>
            </p14:nvContentPartPr>
            <p14:xfrm>
              <a:off x="2778720" y="2769791"/>
              <a:ext cx="360" cy="360"/>
            </p14:xfrm>
          </p:contentPart>
        </mc:Choice>
        <mc:Fallback xmlns="">
          <p:pic>
            <p:nvPicPr>
              <p:cNvPr id="9" name="Tinta 8">
                <a:extLst>
                  <a:ext uri="{FF2B5EF4-FFF2-40B4-BE49-F238E27FC236}">
                    <a16:creationId xmlns:a16="http://schemas.microsoft.com/office/drawing/2014/main" id="{BC276F57-2EEE-A319-FAE1-85B9342EE40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715720" y="2706791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6" name="Tinta 15">
                <a:extLst>
                  <a:ext uri="{FF2B5EF4-FFF2-40B4-BE49-F238E27FC236}">
                    <a16:creationId xmlns:a16="http://schemas.microsoft.com/office/drawing/2014/main" id="{2B4E48C0-A966-E571-FA29-37BD15EF17EF}"/>
                  </a:ext>
                </a:extLst>
              </p14:cNvPr>
              <p14:cNvContentPartPr/>
              <p14:nvPr/>
            </p14:nvContentPartPr>
            <p14:xfrm>
              <a:off x="5557920" y="2850431"/>
              <a:ext cx="304920" cy="72000"/>
            </p14:xfrm>
          </p:contentPart>
        </mc:Choice>
        <mc:Fallback xmlns="">
          <p:pic>
            <p:nvPicPr>
              <p:cNvPr id="16" name="Tinta 15">
                <a:extLst>
                  <a:ext uri="{FF2B5EF4-FFF2-40B4-BE49-F238E27FC236}">
                    <a16:creationId xmlns:a16="http://schemas.microsoft.com/office/drawing/2014/main" id="{2B4E48C0-A966-E571-FA29-37BD15EF17EF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494920" y="2787431"/>
                <a:ext cx="430560" cy="19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3" name="Tinta 22">
                <a:extLst>
                  <a:ext uri="{FF2B5EF4-FFF2-40B4-BE49-F238E27FC236}">
                    <a16:creationId xmlns:a16="http://schemas.microsoft.com/office/drawing/2014/main" id="{40E05F9D-03D9-91E0-2FE9-8D76A95D6314}"/>
                  </a:ext>
                </a:extLst>
              </p14:cNvPr>
              <p14:cNvContentPartPr/>
              <p14:nvPr/>
            </p14:nvContentPartPr>
            <p14:xfrm>
              <a:off x="5735040" y="2876711"/>
              <a:ext cx="360360" cy="28800"/>
            </p14:xfrm>
          </p:contentPart>
        </mc:Choice>
        <mc:Fallback xmlns="">
          <p:pic>
            <p:nvPicPr>
              <p:cNvPr id="23" name="Tinta 22">
                <a:extLst>
                  <a:ext uri="{FF2B5EF4-FFF2-40B4-BE49-F238E27FC236}">
                    <a16:creationId xmlns:a16="http://schemas.microsoft.com/office/drawing/2014/main" id="{40E05F9D-03D9-91E0-2FE9-8D76A95D6314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672040" y="2813711"/>
                <a:ext cx="486000" cy="15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4" name="Tinta 23">
                <a:extLst>
                  <a:ext uri="{FF2B5EF4-FFF2-40B4-BE49-F238E27FC236}">
                    <a16:creationId xmlns:a16="http://schemas.microsoft.com/office/drawing/2014/main" id="{5A234F2D-18FD-0E64-55AA-9CE0346650A2}"/>
                  </a:ext>
                </a:extLst>
              </p14:cNvPr>
              <p14:cNvContentPartPr/>
              <p14:nvPr/>
            </p14:nvContentPartPr>
            <p14:xfrm>
              <a:off x="5251920" y="2769791"/>
              <a:ext cx="450720" cy="117360"/>
            </p14:xfrm>
          </p:contentPart>
        </mc:Choice>
        <mc:Fallback xmlns="">
          <p:pic>
            <p:nvPicPr>
              <p:cNvPr id="24" name="Tinta 23">
                <a:extLst>
                  <a:ext uri="{FF2B5EF4-FFF2-40B4-BE49-F238E27FC236}">
                    <a16:creationId xmlns:a16="http://schemas.microsoft.com/office/drawing/2014/main" id="{5A234F2D-18FD-0E64-55AA-9CE0346650A2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188870" y="2706791"/>
                <a:ext cx="576460" cy="24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6" name="Tinta 25">
                <a:extLst>
                  <a:ext uri="{FF2B5EF4-FFF2-40B4-BE49-F238E27FC236}">
                    <a16:creationId xmlns:a16="http://schemas.microsoft.com/office/drawing/2014/main" id="{FB58CA8C-47EC-C68E-550F-82DEC7DE8FE4}"/>
                  </a:ext>
                </a:extLst>
              </p14:cNvPr>
              <p14:cNvContentPartPr/>
              <p14:nvPr/>
            </p14:nvContentPartPr>
            <p14:xfrm>
              <a:off x="4921440" y="2841791"/>
              <a:ext cx="314640" cy="10080"/>
            </p14:xfrm>
          </p:contentPart>
        </mc:Choice>
        <mc:Fallback xmlns="">
          <p:pic>
            <p:nvPicPr>
              <p:cNvPr id="26" name="Tinta 25">
                <a:extLst>
                  <a:ext uri="{FF2B5EF4-FFF2-40B4-BE49-F238E27FC236}">
                    <a16:creationId xmlns:a16="http://schemas.microsoft.com/office/drawing/2014/main" id="{FB58CA8C-47EC-C68E-550F-82DEC7DE8FE4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858440" y="2778791"/>
                <a:ext cx="440280" cy="13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8" name="Tinta 27">
                <a:extLst>
                  <a:ext uri="{FF2B5EF4-FFF2-40B4-BE49-F238E27FC236}">
                    <a16:creationId xmlns:a16="http://schemas.microsoft.com/office/drawing/2014/main" id="{29635EC5-C1EA-E4FE-FDE1-ABFFF4D99C75}"/>
                  </a:ext>
                </a:extLst>
              </p14:cNvPr>
              <p14:cNvContentPartPr/>
              <p14:nvPr/>
            </p14:nvContentPartPr>
            <p14:xfrm>
              <a:off x="8829960" y="2655671"/>
              <a:ext cx="25560" cy="78840"/>
            </p14:xfrm>
          </p:contentPart>
        </mc:Choice>
        <mc:Fallback xmlns="">
          <p:pic>
            <p:nvPicPr>
              <p:cNvPr id="28" name="Tinta 27">
                <a:extLst>
                  <a:ext uri="{FF2B5EF4-FFF2-40B4-BE49-F238E27FC236}">
                    <a16:creationId xmlns:a16="http://schemas.microsoft.com/office/drawing/2014/main" id="{29635EC5-C1EA-E4FE-FDE1-ABFFF4D99C75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8766060" y="2592671"/>
                <a:ext cx="152995" cy="20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9" name="Tinta 28">
                <a:extLst>
                  <a:ext uri="{FF2B5EF4-FFF2-40B4-BE49-F238E27FC236}">
                    <a16:creationId xmlns:a16="http://schemas.microsoft.com/office/drawing/2014/main" id="{1D1CA940-4831-B6A4-9FA6-BB0007ED3B59}"/>
                  </a:ext>
                </a:extLst>
              </p14:cNvPr>
              <p14:cNvContentPartPr/>
              <p14:nvPr/>
            </p14:nvContentPartPr>
            <p14:xfrm>
              <a:off x="8785320" y="2581511"/>
              <a:ext cx="360" cy="360"/>
            </p14:xfrm>
          </p:contentPart>
        </mc:Choice>
        <mc:Fallback xmlns="">
          <p:pic>
            <p:nvPicPr>
              <p:cNvPr id="29" name="Tinta 28">
                <a:extLst>
                  <a:ext uri="{FF2B5EF4-FFF2-40B4-BE49-F238E27FC236}">
                    <a16:creationId xmlns:a16="http://schemas.microsoft.com/office/drawing/2014/main" id="{1D1CA940-4831-B6A4-9FA6-BB0007ED3B59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722320" y="2518511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0" name="Tinta 29">
                <a:extLst>
                  <a:ext uri="{FF2B5EF4-FFF2-40B4-BE49-F238E27FC236}">
                    <a16:creationId xmlns:a16="http://schemas.microsoft.com/office/drawing/2014/main" id="{F165651E-68BE-E775-9207-17F7D8DBF314}"/>
                  </a:ext>
                </a:extLst>
              </p14:cNvPr>
              <p14:cNvContentPartPr/>
              <p14:nvPr/>
            </p14:nvContentPartPr>
            <p14:xfrm>
              <a:off x="3966000" y="3796511"/>
              <a:ext cx="131040" cy="24840"/>
            </p14:xfrm>
          </p:contentPart>
        </mc:Choice>
        <mc:Fallback xmlns="">
          <p:pic>
            <p:nvPicPr>
              <p:cNvPr id="30" name="Tinta 29">
                <a:extLst>
                  <a:ext uri="{FF2B5EF4-FFF2-40B4-BE49-F238E27FC236}">
                    <a16:creationId xmlns:a16="http://schemas.microsoft.com/office/drawing/2014/main" id="{F165651E-68BE-E775-9207-17F7D8DBF314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903173" y="3733511"/>
                <a:ext cx="256336" cy="15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4" name="Tinta 33">
                <a:extLst>
                  <a:ext uri="{FF2B5EF4-FFF2-40B4-BE49-F238E27FC236}">
                    <a16:creationId xmlns:a16="http://schemas.microsoft.com/office/drawing/2014/main" id="{510879C3-625C-3366-118F-94BE29CA8837}"/>
                  </a:ext>
                </a:extLst>
              </p14:cNvPr>
              <p14:cNvContentPartPr/>
              <p14:nvPr/>
            </p14:nvContentPartPr>
            <p14:xfrm>
              <a:off x="5683560" y="3980111"/>
              <a:ext cx="360" cy="360"/>
            </p14:xfrm>
          </p:contentPart>
        </mc:Choice>
        <mc:Fallback xmlns="">
          <p:pic>
            <p:nvPicPr>
              <p:cNvPr id="34" name="Tinta 33">
                <a:extLst>
                  <a:ext uri="{FF2B5EF4-FFF2-40B4-BE49-F238E27FC236}">
                    <a16:creationId xmlns:a16="http://schemas.microsoft.com/office/drawing/2014/main" id="{510879C3-625C-3366-118F-94BE29CA883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620560" y="3917111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37" name="Tinta 36">
                <a:extLst>
                  <a:ext uri="{FF2B5EF4-FFF2-40B4-BE49-F238E27FC236}">
                    <a16:creationId xmlns:a16="http://schemas.microsoft.com/office/drawing/2014/main" id="{0DA22191-31AB-776F-FEDE-ACEB821D7C64}"/>
                  </a:ext>
                </a:extLst>
              </p14:cNvPr>
              <p14:cNvContentPartPr/>
              <p14:nvPr/>
            </p14:nvContentPartPr>
            <p14:xfrm>
              <a:off x="9421800" y="3764831"/>
              <a:ext cx="360" cy="34920"/>
            </p14:xfrm>
          </p:contentPart>
        </mc:Choice>
        <mc:Fallback xmlns="">
          <p:pic>
            <p:nvPicPr>
              <p:cNvPr id="37" name="Tinta 36">
                <a:extLst>
                  <a:ext uri="{FF2B5EF4-FFF2-40B4-BE49-F238E27FC236}">
                    <a16:creationId xmlns:a16="http://schemas.microsoft.com/office/drawing/2014/main" id="{0DA22191-31AB-776F-FEDE-ACEB821D7C64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9358800" y="3701831"/>
                <a:ext cx="126000" cy="16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39" name="Tinta 38">
                <a:extLst>
                  <a:ext uri="{FF2B5EF4-FFF2-40B4-BE49-F238E27FC236}">
                    <a16:creationId xmlns:a16="http://schemas.microsoft.com/office/drawing/2014/main" id="{C05F3B2E-A051-0B3B-604B-64BBF61A6E3E}"/>
                  </a:ext>
                </a:extLst>
              </p14:cNvPr>
              <p14:cNvContentPartPr/>
              <p14:nvPr/>
            </p14:nvContentPartPr>
            <p14:xfrm>
              <a:off x="9251520" y="3791831"/>
              <a:ext cx="360" cy="360"/>
            </p14:xfrm>
          </p:contentPart>
        </mc:Choice>
        <mc:Fallback xmlns="">
          <p:pic>
            <p:nvPicPr>
              <p:cNvPr id="39" name="Tinta 38">
                <a:extLst>
                  <a:ext uri="{FF2B5EF4-FFF2-40B4-BE49-F238E27FC236}">
                    <a16:creationId xmlns:a16="http://schemas.microsoft.com/office/drawing/2014/main" id="{C05F3B2E-A051-0B3B-604B-64BBF61A6E3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188520" y="3728831"/>
                <a:ext cx="126000" cy="12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42" name="Agrupar 41">
            <a:extLst>
              <a:ext uri="{FF2B5EF4-FFF2-40B4-BE49-F238E27FC236}">
                <a16:creationId xmlns:a16="http://schemas.microsoft.com/office/drawing/2014/main" id="{568F2EF6-070C-72DF-1A1E-FA17003E8190}"/>
              </a:ext>
            </a:extLst>
          </p:cNvPr>
          <p:cNvGrpSpPr/>
          <p:nvPr/>
        </p:nvGrpSpPr>
        <p:grpSpPr>
          <a:xfrm>
            <a:off x="3496200" y="5136071"/>
            <a:ext cx="799200" cy="27720"/>
            <a:chOff x="3496200" y="5136071"/>
            <a:chExt cx="799200" cy="2772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26">
              <p14:nvContentPartPr>
                <p14:cNvPr id="40" name="Tinta 39">
                  <a:extLst>
                    <a:ext uri="{FF2B5EF4-FFF2-40B4-BE49-F238E27FC236}">
                      <a16:creationId xmlns:a16="http://schemas.microsoft.com/office/drawing/2014/main" id="{71FDE2CA-5533-1961-3294-1EBF3B511124}"/>
                    </a:ext>
                  </a:extLst>
                </p14:cNvPr>
                <p14:cNvContentPartPr/>
                <p14:nvPr/>
              </p14:nvContentPartPr>
              <p14:xfrm>
                <a:off x="3558840" y="5136071"/>
                <a:ext cx="736560" cy="10080"/>
              </p14:xfrm>
            </p:contentPart>
          </mc:Choice>
          <mc:Fallback xmlns="">
            <p:pic>
              <p:nvPicPr>
                <p:cNvPr id="40" name="Tinta 39">
                  <a:extLst>
                    <a:ext uri="{FF2B5EF4-FFF2-40B4-BE49-F238E27FC236}">
                      <a16:creationId xmlns:a16="http://schemas.microsoft.com/office/drawing/2014/main" id="{71FDE2CA-5533-1961-3294-1EBF3B511124}"/>
                    </a:ext>
                  </a:extLst>
                </p:cNvPr>
                <p:cNvPicPr/>
                <p:nvPr/>
              </p:nvPicPr>
              <p:blipFill>
                <a:blip r:embed="rId27"/>
                <a:stretch>
                  <a:fillRect/>
                </a:stretch>
              </p:blipFill>
              <p:spPr>
                <a:xfrm>
                  <a:off x="3495871" y="5073071"/>
                  <a:ext cx="862139" cy="1357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8">
              <p14:nvContentPartPr>
                <p14:cNvPr id="41" name="Tinta 40">
                  <a:extLst>
                    <a:ext uri="{FF2B5EF4-FFF2-40B4-BE49-F238E27FC236}">
                      <a16:creationId xmlns:a16="http://schemas.microsoft.com/office/drawing/2014/main" id="{255F7D61-B83C-36BE-1F27-D0BC6CE44DB9}"/>
                    </a:ext>
                  </a:extLst>
                </p14:cNvPr>
                <p14:cNvContentPartPr/>
                <p14:nvPr/>
              </p14:nvContentPartPr>
              <p14:xfrm>
                <a:off x="3496200" y="5154071"/>
                <a:ext cx="195120" cy="9720"/>
              </p14:xfrm>
            </p:contentPart>
          </mc:Choice>
          <mc:Fallback xmlns="">
            <p:pic>
              <p:nvPicPr>
                <p:cNvPr id="41" name="Tinta 40">
                  <a:extLst>
                    <a:ext uri="{FF2B5EF4-FFF2-40B4-BE49-F238E27FC236}">
                      <a16:creationId xmlns:a16="http://schemas.microsoft.com/office/drawing/2014/main" id="{255F7D61-B83C-36BE-1F27-D0BC6CE44DB9}"/>
                    </a:ext>
                  </a:extLst>
                </p:cNvPr>
                <p:cNvPicPr/>
                <p:nvPr/>
              </p:nvPicPr>
              <p:blipFill>
                <a:blip r:embed="rId29"/>
                <a:stretch>
                  <a:fillRect/>
                </a:stretch>
              </p:blipFill>
              <p:spPr>
                <a:xfrm>
                  <a:off x="3433200" y="5091071"/>
                  <a:ext cx="320760" cy="135360"/>
                </a:xfrm>
                <a:prstGeom prst="rect">
                  <a:avLst/>
                </a:prstGeom>
              </p:spPr>
            </p:pic>
          </mc:Fallback>
        </mc:AlternateContent>
      </p:grpSp>
      <p:sp>
        <p:nvSpPr>
          <p:cNvPr id="5" name="Elipse 4">
            <a:extLst>
              <a:ext uri="{FF2B5EF4-FFF2-40B4-BE49-F238E27FC236}">
                <a16:creationId xmlns:a16="http://schemas.microsoft.com/office/drawing/2014/main" id="{1C4FCA6B-0623-2702-7620-DE9FC7C9F728}"/>
              </a:ext>
            </a:extLst>
          </p:cNvPr>
          <p:cNvSpPr/>
          <p:nvPr/>
        </p:nvSpPr>
        <p:spPr>
          <a:xfrm>
            <a:off x="361432" y="4127649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4.</a:t>
            </a: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F4BC677E-3941-D065-28FA-8045FB1CE90C}"/>
              </a:ext>
            </a:extLst>
          </p:cNvPr>
          <p:cNvSpPr/>
          <p:nvPr/>
        </p:nvSpPr>
        <p:spPr>
          <a:xfrm>
            <a:off x="361432" y="5760953"/>
            <a:ext cx="605596" cy="623694"/>
          </a:xfrm>
          <a:prstGeom prst="ellipse">
            <a:avLst/>
          </a:prstGeom>
          <a:solidFill>
            <a:schemeClr val="bg1"/>
          </a:solidFill>
          <a:ln w="4663" cap="flat">
            <a:noFill/>
            <a:prstDash val="solid"/>
            <a:miter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>
              <a:solidFill>
                <a:schemeClr val="tx1">
                  <a:alpha val="30000"/>
                </a:schemeClr>
              </a:solidFill>
            </a:endParaRPr>
          </a:p>
          <a:p>
            <a:pPr algn="ctr"/>
            <a:r>
              <a:rPr lang="pt-BR" sz="1400" dirty="0">
                <a:solidFill>
                  <a:schemeClr val="tx1">
                    <a:alpha val="30000"/>
                  </a:schemeClr>
                </a:solidFill>
              </a:rPr>
              <a:t>6.</a:t>
            </a:r>
          </a:p>
          <a:p>
            <a:pPr algn="ctr"/>
            <a:endParaRPr lang="pt-BR" sz="1400" dirty="0">
              <a:solidFill>
                <a:schemeClr val="tx1">
                  <a:alpha val="30000"/>
                </a:schemeClr>
              </a:solidFill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534E4899-6E93-C975-52EC-28C9F56E7E30}"/>
              </a:ext>
            </a:extLst>
          </p:cNvPr>
          <p:cNvSpPr txBox="1"/>
          <p:nvPr/>
        </p:nvSpPr>
        <p:spPr>
          <a:xfrm>
            <a:off x="1689893" y="888827"/>
            <a:ext cx="839890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Disponibilizar o Balanço Financeiro mensal resultante da utilização do fundo público, com as seguintes informações:    </a:t>
            </a:r>
            <a:endParaRPr lang="pt-BR" dirty="0">
              <a:latin typeface="Century Gothic" panose="020B0502020202020204" pitchFamily="34" charset="0"/>
            </a:endParaRP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297A63DA-F456-BDE9-09B9-ED6E3E9A0B85}"/>
              </a:ext>
            </a:extLst>
          </p:cNvPr>
          <p:cNvSpPr txBox="1"/>
          <p:nvPr/>
        </p:nvSpPr>
        <p:spPr>
          <a:xfrm>
            <a:off x="1689893" y="1809500"/>
            <a:ext cx="8500190" cy="18921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Receitas; </a:t>
            </a:r>
          </a:p>
          <a:p>
            <a:pPr algn="just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Despesas; </a:t>
            </a:r>
          </a:p>
          <a:p>
            <a:pPr algn="just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Resultado financeiro do exercício; </a:t>
            </a:r>
          </a:p>
          <a:p>
            <a:pPr algn="just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Saldos provenientes do exercício anterior; </a:t>
            </a:r>
          </a:p>
          <a:p>
            <a:pPr algn="just" rtl="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b="0" i="0" dirty="0">
                <a:solidFill>
                  <a:srgbClr val="000000"/>
                </a:solidFill>
                <a:effectLst/>
                <a:latin typeface="Century Gothic" panose="020B0502020202020204" pitchFamily="34" charset="0"/>
              </a:rPr>
              <a:t> Saldos de disponibilidades que ficarão para o exercício subsequente. </a:t>
            </a:r>
          </a:p>
        </p:txBody>
      </p:sp>
    </p:spTree>
    <p:extLst>
      <p:ext uri="{BB962C8B-B14F-4D97-AF65-F5344CB8AC3E}">
        <p14:creationId xmlns:p14="http://schemas.microsoft.com/office/powerpoint/2010/main" val="178444138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40EF99-F28F-73B8-C4F1-94154018BB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tângulo 35">
            <a:extLst>
              <a:ext uri="{FF2B5EF4-FFF2-40B4-BE49-F238E27FC236}">
                <a16:creationId xmlns:a16="http://schemas.microsoft.com/office/drawing/2014/main" id="{E399B580-19B6-78D2-8E87-0D50D865573E}"/>
              </a:ext>
            </a:extLst>
          </p:cNvPr>
          <p:cNvSpPr/>
          <p:nvPr/>
        </p:nvSpPr>
        <p:spPr>
          <a:xfrm>
            <a:off x="1980809" y="5136071"/>
            <a:ext cx="8317621" cy="73586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b="1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pt-BR" b="1" dirty="0">
                <a:solidFill>
                  <a:srgbClr val="000000"/>
                </a:solidFill>
                <a:latin typeface="Century Gothic" panose="020B0502020202020204" pitchFamily="34" charset="0"/>
              </a:rPr>
              <a:t>“Não há Balanço Financeiro resultante da utilização do </a:t>
            </a:r>
            <a:r>
              <a:rPr lang="pt-BR" b="1" dirty="0">
                <a:solidFill>
                  <a:srgbClr val="FF0000"/>
                </a:solidFill>
                <a:latin typeface="Century Gothic" panose="020B0502020202020204" pitchFamily="34" charset="0"/>
              </a:rPr>
              <a:t>[nome do fundo] </a:t>
            </a:r>
            <a:r>
              <a:rPr lang="pt-BR" b="1" dirty="0">
                <a:solidFill>
                  <a:srgbClr val="000000"/>
                </a:solidFill>
                <a:latin typeface="Century Gothic" panose="020B0502020202020204" pitchFamily="34" charset="0"/>
              </a:rPr>
              <a:t>no ano vigente”</a:t>
            </a:r>
            <a:r>
              <a:rPr lang="pt-BR" dirty="0">
                <a:solidFill>
                  <a:srgbClr val="000000"/>
                </a:solidFill>
                <a:latin typeface="Century Gothic" panose="020B0502020202020204" pitchFamily="34" charset="0"/>
              </a:rPr>
              <a:t> </a:t>
            </a:r>
            <a:endParaRPr lang="pt-BR" dirty="0">
              <a:latin typeface="Century Gothic" panose="020B0502020202020204" pitchFamily="34" charset="0"/>
            </a:endParaRPr>
          </a:p>
          <a:p>
            <a:pPr algn="ctr"/>
            <a:endParaRPr lang="pt-BR" dirty="0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5C9056D7-45C3-34DC-6EA7-B9420FD81BFA}"/>
              </a:ext>
            </a:extLst>
          </p:cNvPr>
          <p:cNvSpPr txBox="1"/>
          <p:nvPr/>
        </p:nvSpPr>
        <p:spPr>
          <a:xfrm>
            <a:off x="1693103" y="257551"/>
            <a:ext cx="8451917" cy="5847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pt-BR" sz="3200" b="1" dirty="0">
                <a:solidFill>
                  <a:schemeClr val="tx2"/>
                </a:solidFill>
                <a:latin typeface="Century Gothic" panose="020B0502020202020204" pitchFamily="34" charset="0"/>
              </a:rPr>
              <a:t>Balanço Financeiro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D56EBCB6-BE25-5D56-1840-ABD313FB80B5}"/>
              </a:ext>
            </a:extLst>
          </p:cNvPr>
          <p:cNvSpPr/>
          <p:nvPr/>
        </p:nvSpPr>
        <p:spPr>
          <a:xfrm>
            <a:off x="0" y="0"/>
            <a:ext cx="1328462" cy="6858000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6A3B8E09-083C-9B69-439E-6446FBFBE0C5}"/>
              </a:ext>
            </a:extLst>
          </p:cNvPr>
          <p:cNvSpPr/>
          <p:nvPr/>
        </p:nvSpPr>
        <p:spPr>
          <a:xfrm>
            <a:off x="0" y="6451804"/>
            <a:ext cx="10810875" cy="406196"/>
          </a:xfrm>
          <a:prstGeom prst="rect">
            <a:avLst/>
          </a:prstGeom>
          <a:solidFill>
            <a:srgbClr val="3F537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0D58457-D418-5AE1-4794-5E078228C406}"/>
              </a:ext>
            </a:extLst>
          </p:cNvPr>
          <p:cNvSpPr txBox="1"/>
          <p:nvPr/>
        </p:nvSpPr>
        <p:spPr>
          <a:xfrm>
            <a:off x="1445406" y="6471675"/>
            <a:ext cx="155033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Página inicial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114965D1-9570-CA01-2696-886A972469DF}"/>
              </a:ext>
            </a:extLst>
          </p:cNvPr>
          <p:cNvSpPr txBox="1"/>
          <p:nvPr/>
        </p:nvSpPr>
        <p:spPr>
          <a:xfrm>
            <a:off x="2966531" y="6471675"/>
            <a:ext cx="242047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400" dirty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Participação Social </a:t>
            </a:r>
          </a:p>
        </p:txBody>
      </p:sp>
      <p:sp>
        <p:nvSpPr>
          <p:cNvPr id="13" name="Retângulo: Cantos Arredondados 12">
            <a:extLst>
              <a:ext uri="{FF2B5EF4-FFF2-40B4-BE49-F238E27FC236}">
                <a16:creationId xmlns:a16="http://schemas.microsoft.com/office/drawing/2014/main" id="{7D00ED25-D09A-CB7D-BFFB-71C711BB15CF}"/>
              </a:ext>
            </a:extLst>
          </p:cNvPr>
          <p:cNvSpPr/>
          <p:nvPr/>
        </p:nvSpPr>
        <p:spPr>
          <a:xfrm>
            <a:off x="4945863" y="6332115"/>
            <a:ext cx="1328463" cy="293448"/>
          </a:xfrm>
          <a:prstGeom prst="roundRect">
            <a:avLst/>
          </a:prstGeom>
          <a:solidFill>
            <a:srgbClr val="4C659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Fundos</a:t>
            </a:r>
          </a:p>
        </p:txBody>
      </p:sp>
      <p:pic>
        <p:nvPicPr>
          <p:cNvPr id="14" name="Gráfico 13" descr="Aviso">
            <a:extLst>
              <a:ext uri="{FF2B5EF4-FFF2-40B4-BE49-F238E27FC236}">
                <a16:creationId xmlns:a16="http://schemas.microsoft.com/office/drawing/2014/main" id="{83EB9828-B95C-FE50-DEFD-CAE553537ED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491" y="705840"/>
            <a:ext cx="549479" cy="549479"/>
          </a:xfrm>
          <a:prstGeom prst="rect">
            <a:avLst/>
          </a:prstGeom>
        </p:spPr>
      </p:pic>
      <p:sp>
        <p:nvSpPr>
          <p:cNvPr id="15" name="Triângulo isósceles 14">
            <a:extLst>
              <a:ext uri="{FF2B5EF4-FFF2-40B4-BE49-F238E27FC236}">
                <a16:creationId xmlns:a16="http://schemas.microsoft.com/office/drawing/2014/main" id="{D6E40ADD-A8B1-4DD1-21D4-AC467C9DFA10}"/>
              </a:ext>
            </a:extLst>
          </p:cNvPr>
          <p:cNvSpPr/>
          <p:nvPr/>
        </p:nvSpPr>
        <p:spPr>
          <a:xfrm rot="16200000">
            <a:off x="959934" y="5921654"/>
            <a:ext cx="434763" cy="302290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1B849E0D-E112-7ACF-C39C-AA11C12159F6}"/>
              </a:ext>
            </a:extLst>
          </p:cNvPr>
          <p:cNvSpPr/>
          <p:nvPr/>
        </p:nvSpPr>
        <p:spPr>
          <a:xfrm>
            <a:off x="361432" y="1566765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1.</a:t>
            </a:r>
          </a:p>
        </p:txBody>
      </p:sp>
      <p:sp>
        <p:nvSpPr>
          <p:cNvPr id="20" name="Elipse 19">
            <a:extLst>
              <a:ext uri="{FF2B5EF4-FFF2-40B4-BE49-F238E27FC236}">
                <a16:creationId xmlns:a16="http://schemas.microsoft.com/office/drawing/2014/main" id="{7F22B179-C710-25A9-5E04-74B5FB43795D}"/>
              </a:ext>
            </a:extLst>
          </p:cNvPr>
          <p:cNvSpPr/>
          <p:nvPr/>
        </p:nvSpPr>
        <p:spPr>
          <a:xfrm>
            <a:off x="361432" y="2400154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2.</a:t>
            </a:r>
          </a:p>
        </p:txBody>
      </p:sp>
      <p:sp>
        <p:nvSpPr>
          <p:cNvPr id="21" name="Elipse 20">
            <a:extLst>
              <a:ext uri="{FF2B5EF4-FFF2-40B4-BE49-F238E27FC236}">
                <a16:creationId xmlns:a16="http://schemas.microsoft.com/office/drawing/2014/main" id="{E40B660E-D337-D931-4CD5-97C01EB273B0}"/>
              </a:ext>
            </a:extLst>
          </p:cNvPr>
          <p:cNvSpPr/>
          <p:nvPr/>
        </p:nvSpPr>
        <p:spPr>
          <a:xfrm>
            <a:off x="343180" y="3266294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3.</a:t>
            </a:r>
          </a:p>
        </p:txBody>
      </p:sp>
      <p:sp>
        <p:nvSpPr>
          <p:cNvPr id="22" name="Elipse 21">
            <a:extLst>
              <a:ext uri="{FF2B5EF4-FFF2-40B4-BE49-F238E27FC236}">
                <a16:creationId xmlns:a16="http://schemas.microsoft.com/office/drawing/2014/main" id="{BBA9B1B0-56BA-C053-E95E-0B6105DAF98C}"/>
              </a:ext>
            </a:extLst>
          </p:cNvPr>
          <p:cNvSpPr/>
          <p:nvPr/>
        </p:nvSpPr>
        <p:spPr>
          <a:xfrm>
            <a:off x="361432" y="4944301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5.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Tinta 6">
                <a:extLst>
                  <a:ext uri="{FF2B5EF4-FFF2-40B4-BE49-F238E27FC236}">
                    <a16:creationId xmlns:a16="http://schemas.microsoft.com/office/drawing/2014/main" id="{32EB96DB-EA69-9273-00F3-FD8A342588B2}"/>
                  </a:ext>
                </a:extLst>
              </p14:cNvPr>
              <p14:cNvContentPartPr/>
              <p14:nvPr/>
            </p14:nvContentPartPr>
            <p14:xfrm>
              <a:off x="2126040" y="2596991"/>
              <a:ext cx="523440" cy="92520"/>
            </p14:xfrm>
          </p:contentPart>
        </mc:Choice>
        <mc:Fallback xmlns="">
          <p:pic>
            <p:nvPicPr>
              <p:cNvPr id="7" name="Tinta 6">
                <a:extLst>
                  <a:ext uri="{FF2B5EF4-FFF2-40B4-BE49-F238E27FC236}">
                    <a16:creationId xmlns:a16="http://schemas.microsoft.com/office/drawing/2014/main" id="{32EB96DB-EA69-9273-00F3-FD8A342588B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2119920" y="2590895"/>
                <a:ext cx="535680" cy="104713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9" name="Tinta 8">
                <a:extLst>
                  <a:ext uri="{FF2B5EF4-FFF2-40B4-BE49-F238E27FC236}">
                    <a16:creationId xmlns:a16="http://schemas.microsoft.com/office/drawing/2014/main" id="{38C80339-85D4-BC3C-10CF-6584D9D31316}"/>
                  </a:ext>
                </a:extLst>
              </p14:cNvPr>
              <p14:cNvContentPartPr/>
              <p14:nvPr/>
            </p14:nvContentPartPr>
            <p14:xfrm>
              <a:off x="2778720" y="2769791"/>
              <a:ext cx="360" cy="360"/>
            </p14:xfrm>
          </p:contentPart>
        </mc:Choice>
        <mc:Fallback xmlns="">
          <p:pic>
            <p:nvPicPr>
              <p:cNvPr id="9" name="Tinta 8">
                <a:extLst>
                  <a:ext uri="{FF2B5EF4-FFF2-40B4-BE49-F238E27FC236}">
                    <a16:creationId xmlns:a16="http://schemas.microsoft.com/office/drawing/2014/main" id="{38C80339-85D4-BC3C-10CF-6584D9D3131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2715720" y="2706791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16" name="Tinta 15">
                <a:extLst>
                  <a:ext uri="{FF2B5EF4-FFF2-40B4-BE49-F238E27FC236}">
                    <a16:creationId xmlns:a16="http://schemas.microsoft.com/office/drawing/2014/main" id="{AEFBA692-4016-C8C7-FA9E-33187383458D}"/>
                  </a:ext>
                </a:extLst>
              </p14:cNvPr>
              <p14:cNvContentPartPr/>
              <p14:nvPr/>
            </p14:nvContentPartPr>
            <p14:xfrm>
              <a:off x="5557920" y="2850431"/>
              <a:ext cx="304920" cy="72000"/>
            </p14:xfrm>
          </p:contentPart>
        </mc:Choice>
        <mc:Fallback xmlns="">
          <p:pic>
            <p:nvPicPr>
              <p:cNvPr id="16" name="Tinta 15">
                <a:extLst>
                  <a:ext uri="{FF2B5EF4-FFF2-40B4-BE49-F238E27FC236}">
                    <a16:creationId xmlns:a16="http://schemas.microsoft.com/office/drawing/2014/main" id="{AEFBA692-4016-C8C7-FA9E-33187383458D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494920" y="2787431"/>
                <a:ext cx="430560" cy="197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3" name="Tinta 22">
                <a:extLst>
                  <a:ext uri="{FF2B5EF4-FFF2-40B4-BE49-F238E27FC236}">
                    <a16:creationId xmlns:a16="http://schemas.microsoft.com/office/drawing/2014/main" id="{68CBB5D7-9A69-5D34-F8B7-1AD22EF5372A}"/>
                  </a:ext>
                </a:extLst>
              </p14:cNvPr>
              <p14:cNvContentPartPr/>
              <p14:nvPr/>
            </p14:nvContentPartPr>
            <p14:xfrm>
              <a:off x="5735040" y="2876711"/>
              <a:ext cx="360360" cy="28800"/>
            </p14:xfrm>
          </p:contentPart>
        </mc:Choice>
        <mc:Fallback xmlns="">
          <p:pic>
            <p:nvPicPr>
              <p:cNvPr id="23" name="Tinta 22">
                <a:extLst>
                  <a:ext uri="{FF2B5EF4-FFF2-40B4-BE49-F238E27FC236}">
                    <a16:creationId xmlns:a16="http://schemas.microsoft.com/office/drawing/2014/main" id="{68CBB5D7-9A69-5D34-F8B7-1AD22EF5372A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5672040" y="2813711"/>
                <a:ext cx="486000" cy="15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3">
            <p14:nvContentPartPr>
              <p14:cNvPr id="24" name="Tinta 23">
                <a:extLst>
                  <a:ext uri="{FF2B5EF4-FFF2-40B4-BE49-F238E27FC236}">
                    <a16:creationId xmlns:a16="http://schemas.microsoft.com/office/drawing/2014/main" id="{F5A84954-7616-3724-8537-C2D43E96DC2B}"/>
                  </a:ext>
                </a:extLst>
              </p14:cNvPr>
              <p14:cNvContentPartPr/>
              <p14:nvPr/>
            </p14:nvContentPartPr>
            <p14:xfrm>
              <a:off x="5251920" y="2769791"/>
              <a:ext cx="450720" cy="117360"/>
            </p14:xfrm>
          </p:contentPart>
        </mc:Choice>
        <mc:Fallback xmlns="">
          <p:pic>
            <p:nvPicPr>
              <p:cNvPr id="24" name="Tinta 23">
                <a:extLst>
                  <a:ext uri="{FF2B5EF4-FFF2-40B4-BE49-F238E27FC236}">
                    <a16:creationId xmlns:a16="http://schemas.microsoft.com/office/drawing/2014/main" id="{F5A84954-7616-3724-8537-C2D43E96DC2B}"/>
                  </a:ext>
                </a:extLst>
              </p:cNvPr>
              <p:cNvPicPr/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5188870" y="2706791"/>
                <a:ext cx="576460" cy="243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5">
            <p14:nvContentPartPr>
              <p14:cNvPr id="26" name="Tinta 25">
                <a:extLst>
                  <a:ext uri="{FF2B5EF4-FFF2-40B4-BE49-F238E27FC236}">
                    <a16:creationId xmlns:a16="http://schemas.microsoft.com/office/drawing/2014/main" id="{B8583313-1164-DC0F-59D8-3F6751C56747}"/>
                  </a:ext>
                </a:extLst>
              </p14:cNvPr>
              <p14:cNvContentPartPr/>
              <p14:nvPr/>
            </p14:nvContentPartPr>
            <p14:xfrm>
              <a:off x="4921440" y="2841791"/>
              <a:ext cx="314640" cy="10080"/>
            </p14:xfrm>
          </p:contentPart>
        </mc:Choice>
        <mc:Fallback xmlns="">
          <p:pic>
            <p:nvPicPr>
              <p:cNvPr id="26" name="Tinta 25">
                <a:extLst>
                  <a:ext uri="{FF2B5EF4-FFF2-40B4-BE49-F238E27FC236}">
                    <a16:creationId xmlns:a16="http://schemas.microsoft.com/office/drawing/2014/main" id="{B8583313-1164-DC0F-59D8-3F6751C56747}"/>
                  </a:ext>
                </a:extLst>
              </p:cNvPr>
              <p:cNvPicPr/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4858440" y="2778791"/>
                <a:ext cx="440280" cy="1357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7">
            <p14:nvContentPartPr>
              <p14:cNvPr id="28" name="Tinta 27">
                <a:extLst>
                  <a:ext uri="{FF2B5EF4-FFF2-40B4-BE49-F238E27FC236}">
                    <a16:creationId xmlns:a16="http://schemas.microsoft.com/office/drawing/2014/main" id="{3B8A0860-DC30-D24F-8A6C-9017F46D8592}"/>
                  </a:ext>
                </a:extLst>
              </p14:cNvPr>
              <p14:cNvContentPartPr/>
              <p14:nvPr/>
            </p14:nvContentPartPr>
            <p14:xfrm>
              <a:off x="8829960" y="2655671"/>
              <a:ext cx="25560" cy="78840"/>
            </p14:xfrm>
          </p:contentPart>
        </mc:Choice>
        <mc:Fallback xmlns="">
          <p:pic>
            <p:nvPicPr>
              <p:cNvPr id="28" name="Tinta 27">
                <a:extLst>
                  <a:ext uri="{FF2B5EF4-FFF2-40B4-BE49-F238E27FC236}">
                    <a16:creationId xmlns:a16="http://schemas.microsoft.com/office/drawing/2014/main" id="{3B8A0860-DC30-D24F-8A6C-9017F46D8592}"/>
                  </a:ext>
                </a:extLst>
              </p:cNvPr>
              <p:cNvPicPr/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8766060" y="2592671"/>
                <a:ext cx="152995" cy="204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9" name="Tinta 28">
                <a:extLst>
                  <a:ext uri="{FF2B5EF4-FFF2-40B4-BE49-F238E27FC236}">
                    <a16:creationId xmlns:a16="http://schemas.microsoft.com/office/drawing/2014/main" id="{0E724B88-35A7-D66F-97FC-9BCACE3C1357}"/>
                  </a:ext>
                </a:extLst>
              </p14:cNvPr>
              <p14:cNvContentPartPr/>
              <p14:nvPr/>
            </p14:nvContentPartPr>
            <p14:xfrm>
              <a:off x="8785320" y="2581511"/>
              <a:ext cx="360" cy="360"/>
            </p14:xfrm>
          </p:contentPart>
        </mc:Choice>
        <mc:Fallback xmlns="">
          <p:pic>
            <p:nvPicPr>
              <p:cNvPr id="29" name="Tinta 28">
                <a:extLst>
                  <a:ext uri="{FF2B5EF4-FFF2-40B4-BE49-F238E27FC236}">
                    <a16:creationId xmlns:a16="http://schemas.microsoft.com/office/drawing/2014/main" id="{0E724B88-35A7-D66F-97FC-9BCACE3C135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722320" y="2518511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30" name="Tinta 29">
                <a:extLst>
                  <a:ext uri="{FF2B5EF4-FFF2-40B4-BE49-F238E27FC236}">
                    <a16:creationId xmlns:a16="http://schemas.microsoft.com/office/drawing/2014/main" id="{9F15A6D1-45CB-7E14-268C-F148E39C5CD3}"/>
                  </a:ext>
                </a:extLst>
              </p14:cNvPr>
              <p14:cNvContentPartPr/>
              <p14:nvPr/>
            </p14:nvContentPartPr>
            <p14:xfrm>
              <a:off x="3966000" y="3796511"/>
              <a:ext cx="131040" cy="24840"/>
            </p14:xfrm>
          </p:contentPart>
        </mc:Choice>
        <mc:Fallback xmlns="">
          <p:pic>
            <p:nvPicPr>
              <p:cNvPr id="30" name="Tinta 29">
                <a:extLst>
                  <a:ext uri="{FF2B5EF4-FFF2-40B4-BE49-F238E27FC236}">
                    <a16:creationId xmlns:a16="http://schemas.microsoft.com/office/drawing/2014/main" id="{9F15A6D1-45CB-7E14-268C-F148E39C5CD3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3903173" y="3733511"/>
                <a:ext cx="256336" cy="150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34" name="Tinta 33">
                <a:extLst>
                  <a:ext uri="{FF2B5EF4-FFF2-40B4-BE49-F238E27FC236}">
                    <a16:creationId xmlns:a16="http://schemas.microsoft.com/office/drawing/2014/main" id="{C5BA7A6F-1F09-81B0-9017-5EDEB58F0820}"/>
                  </a:ext>
                </a:extLst>
              </p14:cNvPr>
              <p14:cNvContentPartPr/>
              <p14:nvPr/>
            </p14:nvContentPartPr>
            <p14:xfrm>
              <a:off x="5683560" y="3980111"/>
              <a:ext cx="360" cy="360"/>
            </p14:xfrm>
          </p:contentPart>
        </mc:Choice>
        <mc:Fallback xmlns="">
          <p:pic>
            <p:nvPicPr>
              <p:cNvPr id="34" name="Tinta 33">
                <a:extLst>
                  <a:ext uri="{FF2B5EF4-FFF2-40B4-BE49-F238E27FC236}">
                    <a16:creationId xmlns:a16="http://schemas.microsoft.com/office/drawing/2014/main" id="{C5BA7A6F-1F09-81B0-9017-5EDEB58F0820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620560" y="3917111"/>
                <a:ext cx="126000" cy="12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37" name="Tinta 36">
                <a:extLst>
                  <a:ext uri="{FF2B5EF4-FFF2-40B4-BE49-F238E27FC236}">
                    <a16:creationId xmlns:a16="http://schemas.microsoft.com/office/drawing/2014/main" id="{FBB010CB-920F-3CA8-CF48-1CA40D7D58DD}"/>
                  </a:ext>
                </a:extLst>
              </p14:cNvPr>
              <p14:cNvContentPartPr/>
              <p14:nvPr/>
            </p14:nvContentPartPr>
            <p14:xfrm>
              <a:off x="9421800" y="3764831"/>
              <a:ext cx="360" cy="34920"/>
            </p14:xfrm>
          </p:contentPart>
        </mc:Choice>
        <mc:Fallback xmlns="">
          <p:pic>
            <p:nvPicPr>
              <p:cNvPr id="37" name="Tinta 36">
                <a:extLst>
                  <a:ext uri="{FF2B5EF4-FFF2-40B4-BE49-F238E27FC236}">
                    <a16:creationId xmlns:a16="http://schemas.microsoft.com/office/drawing/2014/main" id="{FBB010CB-920F-3CA8-CF48-1CA40D7D58DD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9358800" y="3701831"/>
                <a:ext cx="126000" cy="16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39" name="Tinta 38">
                <a:extLst>
                  <a:ext uri="{FF2B5EF4-FFF2-40B4-BE49-F238E27FC236}">
                    <a16:creationId xmlns:a16="http://schemas.microsoft.com/office/drawing/2014/main" id="{A79BB8A4-E572-1CD3-EBBE-2AEC29C8B4C6}"/>
                  </a:ext>
                </a:extLst>
              </p14:cNvPr>
              <p14:cNvContentPartPr/>
              <p14:nvPr/>
            </p14:nvContentPartPr>
            <p14:xfrm>
              <a:off x="9251520" y="3791831"/>
              <a:ext cx="360" cy="360"/>
            </p14:xfrm>
          </p:contentPart>
        </mc:Choice>
        <mc:Fallback xmlns="">
          <p:pic>
            <p:nvPicPr>
              <p:cNvPr id="39" name="Tinta 38">
                <a:extLst>
                  <a:ext uri="{FF2B5EF4-FFF2-40B4-BE49-F238E27FC236}">
                    <a16:creationId xmlns:a16="http://schemas.microsoft.com/office/drawing/2014/main" id="{A79BB8A4-E572-1CD3-EBBE-2AEC29C8B4C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188520" y="3728831"/>
                <a:ext cx="126000" cy="12600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Elipse 4">
            <a:extLst>
              <a:ext uri="{FF2B5EF4-FFF2-40B4-BE49-F238E27FC236}">
                <a16:creationId xmlns:a16="http://schemas.microsoft.com/office/drawing/2014/main" id="{E3088329-597C-F40E-7EBB-FCF3E3F47917}"/>
              </a:ext>
            </a:extLst>
          </p:cNvPr>
          <p:cNvSpPr/>
          <p:nvPr/>
        </p:nvSpPr>
        <p:spPr>
          <a:xfrm>
            <a:off x="361432" y="4127649"/>
            <a:ext cx="605596" cy="623694"/>
          </a:xfrm>
          <a:prstGeom prst="ellipse">
            <a:avLst/>
          </a:prstGeom>
          <a:solidFill>
            <a:schemeClr val="bg1">
              <a:alpha val="3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400" dirty="0">
                <a:solidFill>
                  <a:schemeClr val="lt1">
                    <a:alpha val="30000"/>
                  </a:schemeClr>
                </a:solidFill>
              </a:rPr>
              <a:t>4.</a:t>
            </a: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EC708119-D42E-B42E-067D-639FAEBD0D2D}"/>
              </a:ext>
            </a:extLst>
          </p:cNvPr>
          <p:cNvSpPr/>
          <p:nvPr/>
        </p:nvSpPr>
        <p:spPr>
          <a:xfrm>
            <a:off x="361432" y="5760953"/>
            <a:ext cx="605596" cy="623694"/>
          </a:xfrm>
          <a:prstGeom prst="ellipse">
            <a:avLst/>
          </a:prstGeom>
          <a:solidFill>
            <a:schemeClr val="bg1"/>
          </a:solidFill>
          <a:ln w="4663" cap="flat">
            <a:noFill/>
            <a:prstDash val="solid"/>
            <a:miter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>
              <a:solidFill>
                <a:schemeClr val="tx1">
                  <a:alpha val="30000"/>
                </a:schemeClr>
              </a:solidFill>
            </a:endParaRPr>
          </a:p>
          <a:p>
            <a:pPr algn="ctr"/>
            <a:r>
              <a:rPr lang="pt-BR" sz="1400" dirty="0">
                <a:solidFill>
                  <a:schemeClr val="tx1">
                    <a:alpha val="30000"/>
                  </a:schemeClr>
                </a:solidFill>
              </a:rPr>
              <a:t>6.</a:t>
            </a:r>
          </a:p>
          <a:p>
            <a:pPr algn="ctr"/>
            <a:endParaRPr lang="pt-BR" sz="1400" dirty="0">
              <a:solidFill>
                <a:schemeClr val="tx1">
                  <a:alpha val="30000"/>
                </a:schemeClr>
              </a:solidFill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3E359BE4-3277-0CA0-650B-ADA4ED3A6B42}"/>
              </a:ext>
            </a:extLst>
          </p:cNvPr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2527595" y="1036437"/>
            <a:ext cx="6365569" cy="2681526"/>
          </a:xfrm>
          <a:prstGeom prst="rect">
            <a:avLst/>
          </a:prstGeom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20BE1209-B720-7111-C322-66E806876FE0}"/>
              </a:ext>
            </a:extLst>
          </p:cNvPr>
          <p:cNvSpPr txBox="1"/>
          <p:nvPr/>
        </p:nvSpPr>
        <p:spPr>
          <a:xfrm>
            <a:off x="3796541" y="3742695"/>
            <a:ext cx="459771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200" b="0" i="0">
                <a:solidFill>
                  <a:srgbClr val="767171"/>
                </a:solidFill>
                <a:effectLst/>
                <a:latin typeface="Century Gothic" panose="020B0502020202020204" pitchFamily="34" charset="0"/>
              </a:rPr>
              <a:t>Secretaria Municipal do Verde e do Meio Ambiente </a:t>
            </a:r>
            <a:endParaRPr lang="pt-BR" sz="1200" dirty="0">
              <a:latin typeface="Century Gothic" panose="020B0502020202020204" pitchFamily="34" charset="0"/>
            </a:endParaRPr>
          </a:p>
        </p:txBody>
      </p: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B2404291-2C32-A4B7-025E-03A202D27D72}"/>
              </a:ext>
            </a:extLst>
          </p:cNvPr>
          <p:cNvSpPr txBox="1"/>
          <p:nvPr/>
        </p:nvSpPr>
        <p:spPr>
          <a:xfrm>
            <a:off x="1980809" y="4282332"/>
            <a:ext cx="816421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Caso o órgão </a:t>
            </a:r>
            <a:r>
              <a:rPr lang="pt-BR" sz="1800" b="1" i="0" dirty="0">
                <a:effectLst/>
                <a:latin typeface="Calibri" panose="020F0502020204030204" pitchFamily="34" charset="0"/>
              </a:rPr>
              <a:t>NÃO</a:t>
            </a:r>
            <a:r>
              <a:rPr lang="pt-BR" sz="1800" b="0" i="0" dirty="0">
                <a:effectLst/>
                <a:latin typeface="Calibri" panose="020F0502020204030204" pitchFamily="34" charset="0"/>
              </a:rPr>
              <a:t> </a:t>
            </a:r>
            <a:r>
              <a:rPr lang="pt-BR" sz="1800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possua nenhum registro de Balanço financeiro, </a:t>
            </a:r>
            <a:r>
              <a:rPr lang="pt-BR" sz="180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publicar a seguinte frase: 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382991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ixaDeTexto 3"/>
          <p:cNvSpPr txBox="1"/>
          <p:nvPr/>
        </p:nvSpPr>
        <p:spPr>
          <a:xfrm>
            <a:off x="256170" y="2752723"/>
            <a:ext cx="550645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600" b="1" dirty="0">
                <a:solidFill>
                  <a:schemeClr val="bg1"/>
                </a:solidFill>
                <a:latin typeface="Futura Hv BT" panose="020B0702020204020204" pitchFamily="34" charset="0"/>
              </a:rPr>
              <a:t>Obrigada(o) </a:t>
            </a:r>
          </a:p>
        </p:txBody>
      </p:sp>
      <p:sp>
        <p:nvSpPr>
          <p:cNvPr id="5" name="object 4">
            <a:extLst>
              <a:ext uri="{FF2B5EF4-FFF2-40B4-BE49-F238E27FC236}">
                <a16:creationId xmlns:a16="http://schemas.microsoft.com/office/drawing/2014/main" id="{9157924F-78A7-DF4D-B91E-A09197724F4F}"/>
              </a:ext>
            </a:extLst>
          </p:cNvPr>
          <p:cNvSpPr txBox="1"/>
          <p:nvPr/>
        </p:nvSpPr>
        <p:spPr>
          <a:xfrm>
            <a:off x="6096000" y="2697710"/>
            <a:ext cx="5139690" cy="146258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2500" b="1" dirty="0">
                <a:solidFill>
                  <a:schemeClr val="bg1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Divisão de Transparência Ativa e Dados Abertos – DTA</a:t>
            </a:r>
          </a:p>
          <a:p>
            <a:pPr>
              <a:lnSpc>
                <a:spcPct val="100000"/>
              </a:lnSpc>
            </a:pPr>
            <a:endParaRPr lang="pt-BR" sz="2200" b="1" dirty="0">
              <a:solidFill>
                <a:schemeClr val="accent5">
                  <a:lumMod val="75000"/>
                </a:schemeClr>
              </a:solidFill>
              <a:cs typeface="Tahoma"/>
              <a:hlinkClick r:id="rId3"/>
            </a:endParaRPr>
          </a:p>
          <a:p>
            <a:pPr>
              <a:lnSpc>
                <a:spcPct val="100000"/>
              </a:lnSpc>
            </a:pPr>
            <a:r>
              <a:rPr lang="pt-BR" sz="2200" b="1" dirty="0">
                <a:solidFill>
                  <a:schemeClr val="accent5">
                    <a:lumMod val="75000"/>
                  </a:schemeClr>
                </a:solidFill>
                <a:cs typeface="Tahoma"/>
                <a:hlinkClick r:id="rId3"/>
              </a:rPr>
              <a:t>portaldetransparencia@prefeitura.sp.gov.br</a:t>
            </a:r>
            <a:endParaRPr sz="2200" b="1" dirty="0">
              <a:solidFill>
                <a:schemeClr val="accent5">
                  <a:lumMod val="75000"/>
                </a:schemeClr>
              </a:solidFill>
              <a:cs typeface="Tahoma"/>
            </a:endParaRPr>
          </a:p>
        </p:txBody>
      </p:sp>
    </p:spTree>
    <p:extLst>
      <p:ext uri="{BB962C8B-B14F-4D97-AF65-F5344CB8AC3E}">
        <p14:creationId xmlns:p14="http://schemas.microsoft.com/office/powerpoint/2010/main" val="41053641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f398df9c-fd0c-4829-a003-c770a1c4a063}" enabled="0" method="" siteId="{f398df9c-fd0c-4829-a003-c770a1c4a063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1603</TotalTime>
  <Words>2401</Words>
  <Application>Microsoft Office PowerPoint</Application>
  <PresentationFormat>Widescreen</PresentationFormat>
  <Paragraphs>554</Paragraphs>
  <Slides>67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68" baseType="lpstr">
      <vt:lpstr>Tema do Office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Marilia Miquelin de Oliveira</dc:creator>
  <cp:lastModifiedBy>Tassia Vieira Sales</cp:lastModifiedBy>
  <cp:revision>698</cp:revision>
  <dcterms:created xsi:type="dcterms:W3CDTF">2025-01-23T13:49:12Z</dcterms:created>
  <dcterms:modified xsi:type="dcterms:W3CDTF">2026-10-20T19:02:20Z</dcterms:modified>
</cp:coreProperties>
</file>