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3">
  <p:sldMasterIdLst>
    <p:sldMasterId id="2147483660" r:id="rId1"/>
  </p:sldMasterIdLst>
  <p:notesMasterIdLst>
    <p:notesMasterId r:id="rId15"/>
  </p:notesMasterIdLst>
  <p:sldIdLst>
    <p:sldId id="299" r:id="rId2"/>
    <p:sldId id="491" r:id="rId3"/>
    <p:sldId id="561" r:id="rId4"/>
    <p:sldId id="562" r:id="rId5"/>
    <p:sldId id="563" r:id="rId6"/>
    <p:sldId id="564" r:id="rId7"/>
    <p:sldId id="565" r:id="rId8"/>
    <p:sldId id="566" r:id="rId9"/>
    <p:sldId id="567" r:id="rId10"/>
    <p:sldId id="568" r:id="rId11"/>
    <p:sldId id="521" r:id="rId12"/>
    <p:sldId id="525" r:id="rId13"/>
    <p:sldId id="560" r:id="rId14"/>
  </p:sldIdLst>
  <p:sldSz cx="12192000" cy="9001125"/>
  <p:notesSz cx="7104063" cy="10234613"/>
  <p:defaultTextStyle>
    <a:defPPr>
      <a:defRPr lang="pt-BR"/>
    </a:defPPr>
    <a:lvl1pPr marL="0" algn="l" defTabSz="91425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7129" algn="l" defTabSz="91425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4257" algn="l" defTabSz="91425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71386" algn="l" defTabSz="91425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8514" algn="l" defTabSz="91425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5644" algn="l" defTabSz="91425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42771" algn="l" defTabSz="91425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199900" algn="l" defTabSz="91425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7030" algn="l" defTabSz="914257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ção Padrão" id="{CE00AF05-FD75-4194-97A2-87C1E641AE16}">
          <p14:sldIdLst>
            <p14:sldId id="299"/>
            <p14:sldId id="491"/>
            <p14:sldId id="561"/>
            <p14:sldId id="562"/>
            <p14:sldId id="563"/>
            <p14:sldId id="564"/>
            <p14:sldId id="565"/>
            <p14:sldId id="566"/>
            <p14:sldId id="567"/>
            <p14:sldId id="568"/>
            <p14:sldId id="521"/>
            <p14:sldId id="525"/>
            <p14:sldId id="56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orient="horz" pos="2836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a Helena Ferreira" initials="MHF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33FF"/>
    <a:srgbClr val="05FFFF"/>
    <a:srgbClr val="CC66FF"/>
    <a:srgbClr val="CC00FF"/>
    <a:srgbClr val="33CCFF"/>
    <a:srgbClr val="CC00CC"/>
    <a:srgbClr val="3366CC"/>
    <a:srgbClr val="0033CC"/>
    <a:srgbClr val="0099CC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31" autoAdjust="0"/>
    <p:restoredTop sz="96374" autoAdjust="0"/>
  </p:normalViewPr>
  <p:slideViewPr>
    <p:cSldViewPr snapToGrid="0">
      <p:cViewPr varScale="1">
        <p:scale>
          <a:sx n="87" d="100"/>
          <a:sy n="87" d="100"/>
        </p:scale>
        <p:origin x="1464" y="90"/>
      </p:cViewPr>
      <p:guideLst>
        <p:guide orient="horz" pos="2160"/>
        <p:guide pos="3840"/>
        <p:guide orient="horz" pos="283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2774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3078427" cy="513509"/>
          </a:xfrm>
          <a:prstGeom prst="rect">
            <a:avLst/>
          </a:prstGeom>
        </p:spPr>
        <p:txBody>
          <a:bodyPr vert="horz" lIns="94787" tIns="47393" rIns="94787" bIns="47393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4023994" y="0"/>
            <a:ext cx="3078427" cy="513509"/>
          </a:xfrm>
          <a:prstGeom prst="rect">
            <a:avLst/>
          </a:prstGeom>
        </p:spPr>
        <p:txBody>
          <a:bodyPr vert="horz" lIns="94787" tIns="47393" rIns="94787" bIns="47393" rtlCol="0"/>
          <a:lstStyle>
            <a:lvl1pPr algn="r">
              <a:defRPr sz="1200"/>
            </a:lvl1pPr>
          </a:lstStyle>
          <a:p>
            <a:fld id="{74F847C4-29F8-4D3E-80B4-6CE8916420FA}" type="datetimeFigureOut">
              <a:rPr lang="pt-BR" smtClean="0"/>
              <a:pPr/>
              <a:t>20/05/2026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212850" y="1279525"/>
            <a:ext cx="4678363" cy="34528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87" tIns="47393" rIns="94787" bIns="47393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710407" y="4925408"/>
            <a:ext cx="5683250" cy="4029879"/>
          </a:xfrm>
          <a:prstGeom prst="rect">
            <a:avLst/>
          </a:prstGeom>
        </p:spPr>
        <p:txBody>
          <a:bodyPr vert="horz" lIns="94787" tIns="47393" rIns="94787" bIns="47393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2" y="9721108"/>
            <a:ext cx="3078427" cy="513508"/>
          </a:xfrm>
          <a:prstGeom prst="rect">
            <a:avLst/>
          </a:prstGeom>
        </p:spPr>
        <p:txBody>
          <a:bodyPr vert="horz" lIns="94787" tIns="47393" rIns="94787" bIns="47393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4023994" y="9721108"/>
            <a:ext cx="3078427" cy="513508"/>
          </a:xfrm>
          <a:prstGeom prst="rect">
            <a:avLst/>
          </a:prstGeom>
        </p:spPr>
        <p:txBody>
          <a:bodyPr vert="horz" lIns="94787" tIns="47393" rIns="94787" bIns="47393" rtlCol="0" anchor="b"/>
          <a:lstStyle>
            <a:lvl1pPr algn="r">
              <a:defRPr sz="1200"/>
            </a:lvl1pPr>
          </a:lstStyle>
          <a:p>
            <a:fld id="{4F54B51C-42D6-471E-8D77-E7CF7DCD5BE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29598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5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29" algn="l" defTabSz="91425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57" algn="l" defTabSz="91425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386" algn="l" defTabSz="91425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14" algn="l" defTabSz="91425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644" algn="l" defTabSz="91425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771" algn="l" defTabSz="91425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900" algn="l" defTabSz="91425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030" algn="l" defTabSz="91425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952500" y="766763"/>
            <a:ext cx="5199063" cy="3838575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5E0EE3-4DF1-419D-99D9-F344EAE180B3}" type="slidenum">
              <a:rPr lang="pt-BR" smtClean="0">
                <a:solidFill>
                  <a:prstClr val="black"/>
                </a:solidFill>
              </a:rPr>
              <a:pPr/>
              <a:t>1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81691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2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F54B51C-42D6-471E-8D77-E7CF7DCD5BE9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25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27319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796200"/>
            <a:ext cx="10363200" cy="1929408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5100639"/>
            <a:ext cx="8534400" cy="230028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7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B9D73-9B62-4AFB-B3E1-480F29D78418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t>20/05/2026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6BE93-36D7-4AE4-A810-3A1639DAB82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675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54C925-7F59-4D0E-858D-BDD880CEAE8D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t>20/05/2026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6BE93-36D7-4AE4-A810-3A1639DAB82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57998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360480"/>
            <a:ext cx="2743200" cy="7680127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360480"/>
            <a:ext cx="8026400" cy="7680127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0C122-9FAE-41BE-8158-F4FBFE17821C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t>20/05/2026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6BE93-36D7-4AE4-A810-3A1639DAB82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5182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59C69A-89A4-46BC-869B-0E4019E9A609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t>20/05/2026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6BE93-36D7-4AE4-A810-3A1639DAB82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4311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5784073"/>
            <a:ext cx="10363200" cy="178772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084" y="3815077"/>
            <a:ext cx="10363200" cy="196899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29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1425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38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82851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28564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74277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199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65703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C6C4FE-77D5-47B5-A1E2-60340E4222C2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t>20/05/2026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6BE93-36D7-4AE4-A810-3A1639DAB82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4046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00" y="2100275"/>
            <a:ext cx="5384800" cy="594032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97600" y="2100275"/>
            <a:ext cx="5384800" cy="594032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B3CF51-0A90-4F15-8025-D41A44B075E4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t>20/05/2026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6BE93-36D7-4AE4-A810-3A1639DAB82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88911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9" y="2014836"/>
            <a:ext cx="5386917" cy="83968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29" indent="0">
              <a:buNone/>
              <a:defRPr sz="2000" b="1"/>
            </a:lvl2pPr>
            <a:lvl3pPr marL="914257" indent="0">
              <a:buNone/>
              <a:defRPr sz="1900" b="1"/>
            </a:lvl3pPr>
            <a:lvl4pPr marL="1371386" indent="0">
              <a:buNone/>
              <a:defRPr sz="1600" b="1"/>
            </a:lvl4pPr>
            <a:lvl5pPr marL="1828514" indent="0">
              <a:buNone/>
              <a:defRPr sz="1600" b="1"/>
            </a:lvl5pPr>
            <a:lvl6pPr marL="2285644" indent="0">
              <a:buNone/>
              <a:defRPr sz="1600" b="1"/>
            </a:lvl6pPr>
            <a:lvl7pPr marL="2742771" indent="0">
              <a:buNone/>
              <a:defRPr sz="1600" b="1"/>
            </a:lvl7pPr>
            <a:lvl8pPr marL="3199900" indent="0">
              <a:buNone/>
              <a:defRPr sz="1600" b="1"/>
            </a:lvl8pPr>
            <a:lvl9pPr marL="365703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9609" y="2854523"/>
            <a:ext cx="5386917" cy="51860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93386" y="2014836"/>
            <a:ext cx="5389033" cy="83968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29" indent="0">
              <a:buNone/>
              <a:defRPr sz="2000" b="1"/>
            </a:lvl2pPr>
            <a:lvl3pPr marL="914257" indent="0">
              <a:buNone/>
              <a:defRPr sz="1900" b="1"/>
            </a:lvl3pPr>
            <a:lvl4pPr marL="1371386" indent="0">
              <a:buNone/>
              <a:defRPr sz="1600" b="1"/>
            </a:lvl4pPr>
            <a:lvl5pPr marL="1828514" indent="0">
              <a:buNone/>
              <a:defRPr sz="1600" b="1"/>
            </a:lvl5pPr>
            <a:lvl6pPr marL="2285644" indent="0">
              <a:buNone/>
              <a:defRPr sz="1600" b="1"/>
            </a:lvl6pPr>
            <a:lvl7pPr marL="2742771" indent="0">
              <a:buNone/>
              <a:defRPr sz="1600" b="1"/>
            </a:lvl7pPr>
            <a:lvl8pPr marL="3199900" indent="0">
              <a:buNone/>
              <a:defRPr sz="1600" b="1"/>
            </a:lvl8pPr>
            <a:lvl9pPr marL="365703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3386" y="2854523"/>
            <a:ext cx="5389033" cy="51860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E447EA-763D-42A5-BFC1-4895AF0F42E6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t>20/05/2026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6BE93-36D7-4AE4-A810-3A1639DAB82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22310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70A58-61FF-4287-9658-8F912FF00E5B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t>20/05/2026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6BE93-36D7-4AE4-A810-3A1639DAB82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31537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A4EC7-470C-47B6-B420-613A41B39CFF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t>20/05/2026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6BE93-36D7-4AE4-A810-3A1639DAB82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9131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7" y="358379"/>
            <a:ext cx="4011084" cy="152519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6739" y="358393"/>
            <a:ext cx="6815668" cy="768221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7" y="1883576"/>
            <a:ext cx="4011084" cy="6157020"/>
          </a:xfrm>
        </p:spPr>
        <p:txBody>
          <a:bodyPr/>
          <a:lstStyle>
            <a:lvl1pPr marL="0" indent="0">
              <a:buNone/>
              <a:defRPr sz="1500"/>
            </a:lvl1pPr>
            <a:lvl2pPr marL="457129" indent="0">
              <a:buNone/>
              <a:defRPr sz="1200"/>
            </a:lvl2pPr>
            <a:lvl3pPr marL="914257" indent="0">
              <a:buNone/>
              <a:defRPr sz="1100"/>
            </a:lvl3pPr>
            <a:lvl4pPr marL="1371386" indent="0">
              <a:buNone/>
              <a:defRPr sz="900"/>
            </a:lvl4pPr>
            <a:lvl5pPr marL="1828514" indent="0">
              <a:buNone/>
              <a:defRPr sz="900"/>
            </a:lvl5pPr>
            <a:lvl6pPr marL="2285644" indent="0">
              <a:buNone/>
              <a:defRPr sz="900"/>
            </a:lvl6pPr>
            <a:lvl7pPr marL="2742771" indent="0">
              <a:buNone/>
              <a:defRPr sz="900"/>
            </a:lvl7pPr>
            <a:lvl8pPr marL="3199900" indent="0">
              <a:buNone/>
              <a:defRPr sz="900"/>
            </a:lvl8pPr>
            <a:lvl9pPr marL="365703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87642-72BD-40E3-ADBD-A3B53039BC5D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t>20/05/2026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6BE93-36D7-4AE4-A810-3A1639DAB82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0893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6300789"/>
            <a:ext cx="7315200" cy="74384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89717" y="804271"/>
            <a:ext cx="7315200" cy="5400675"/>
          </a:xfrm>
        </p:spPr>
        <p:txBody>
          <a:bodyPr/>
          <a:lstStyle>
            <a:lvl1pPr marL="0" indent="0">
              <a:buNone/>
              <a:defRPr sz="3200"/>
            </a:lvl1pPr>
            <a:lvl2pPr marL="457129" indent="0">
              <a:buNone/>
              <a:defRPr sz="2800"/>
            </a:lvl2pPr>
            <a:lvl3pPr marL="914257" indent="0">
              <a:buNone/>
              <a:defRPr sz="2400"/>
            </a:lvl3pPr>
            <a:lvl4pPr marL="1371386" indent="0">
              <a:buNone/>
              <a:defRPr sz="2000"/>
            </a:lvl4pPr>
            <a:lvl5pPr marL="1828514" indent="0">
              <a:buNone/>
              <a:defRPr sz="2000"/>
            </a:lvl5pPr>
            <a:lvl6pPr marL="2285644" indent="0">
              <a:buNone/>
              <a:defRPr sz="2000"/>
            </a:lvl6pPr>
            <a:lvl7pPr marL="2742771" indent="0">
              <a:buNone/>
              <a:defRPr sz="2000"/>
            </a:lvl7pPr>
            <a:lvl8pPr marL="3199900" indent="0">
              <a:buNone/>
              <a:defRPr sz="2000"/>
            </a:lvl8pPr>
            <a:lvl9pPr marL="365703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89717" y="7044634"/>
            <a:ext cx="7315200" cy="1056381"/>
          </a:xfrm>
        </p:spPr>
        <p:txBody>
          <a:bodyPr/>
          <a:lstStyle>
            <a:lvl1pPr marL="0" indent="0">
              <a:buNone/>
              <a:defRPr sz="1500"/>
            </a:lvl1pPr>
            <a:lvl2pPr marL="457129" indent="0">
              <a:buNone/>
              <a:defRPr sz="1200"/>
            </a:lvl2pPr>
            <a:lvl3pPr marL="914257" indent="0">
              <a:buNone/>
              <a:defRPr sz="1100"/>
            </a:lvl3pPr>
            <a:lvl4pPr marL="1371386" indent="0">
              <a:buNone/>
              <a:defRPr sz="900"/>
            </a:lvl4pPr>
            <a:lvl5pPr marL="1828514" indent="0">
              <a:buNone/>
              <a:defRPr sz="900"/>
            </a:lvl5pPr>
            <a:lvl6pPr marL="2285644" indent="0">
              <a:buNone/>
              <a:defRPr sz="900"/>
            </a:lvl6pPr>
            <a:lvl7pPr marL="2742771" indent="0">
              <a:buNone/>
              <a:defRPr sz="900"/>
            </a:lvl7pPr>
            <a:lvl8pPr marL="3199900" indent="0">
              <a:buNone/>
              <a:defRPr sz="900"/>
            </a:lvl8pPr>
            <a:lvl9pPr marL="365703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00BCE-9BD9-4D39-8042-FEA8E364EFFE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t>20/05/2026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6BE93-36D7-4AE4-A810-3A1639DAB82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25405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09600" y="360463"/>
            <a:ext cx="10972800" cy="1500188"/>
          </a:xfrm>
          <a:prstGeom prst="rect">
            <a:avLst/>
          </a:prstGeom>
        </p:spPr>
        <p:txBody>
          <a:bodyPr vert="horz" lIns="91426" tIns="45713" rIns="91426" bIns="45713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2100275"/>
            <a:ext cx="10972800" cy="5940326"/>
          </a:xfrm>
          <a:prstGeom prst="rect">
            <a:avLst/>
          </a:prstGeom>
        </p:spPr>
        <p:txBody>
          <a:bodyPr vert="horz" lIns="91426" tIns="45713" rIns="91426" bIns="45713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09600" y="8342728"/>
            <a:ext cx="2844800" cy="479227"/>
          </a:xfrm>
          <a:prstGeom prst="rect">
            <a:avLst/>
          </a:prstGeom>
        </p:spPr>
        <p:txBody>
          <a:bodyPr vert="horz" lIns="91426" tIns="45713" rIns="91426" bIns="45713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2E0E03-F38D-4665-B351-F599C23DA1EC}" type="datetime1">
              <a:rPr lang="pt-BR" smtClean="0">
                <a:solidFill>
                  <a:prstClr val="black">
                    <a:tint val="75000"/>
                  </a:prstClr>
                </a:solidFill>
              </a:rPr>
              <a:t>20/05/2026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165600" y="8342728"/>
            <a:ext cx="3860800" cy="479227"/>
          </a:xfrm>
          <a:prstGeom prst="rect">
            <a:avLst/>
          </a:prstGeom>
        </p:spPr>
        <p:txBody>
          <a:bodyPr vert="horz" lIns="91426" tIns="45713" rIns="91426" bIns="45713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737600" y="8342728"/>
            <a:ext cx="2844800" cy="479227"/>
          </a:xfrm>
          <a:prstGeom prst="rect">
            <a:avLst/>
          </a:prstGeom>
        </p:spPr>
        <p:txBody>
          <a:bodyPr vert="horz" lIns="91426" tIns="45713" rIns="91426" bIns="45713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C6BE93-36D7-4AE4-A810-3A1639DAB82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6762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ctr" defTabSz="914257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47" indent="-342847" algn="l" defTabSz="914257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33" indent="-285705" algn="l" defTabSz="914257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22" indent="-228564" algn="l" defTabSz="91425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951" indent="-228564" algn="l" defTabSz="91425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079" indent="-228564" algn="l" defTabSz="91425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08" indent="-228564" algn="l" defTabSz="91425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36" indent="-228564" algn="l" defTabSz="91425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465" indent="-228564" algn="l" defTabSz="91425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594" indent="-228564" algn="l" defTabSz="91425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25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29" algn="l" defTabSz="91425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57" algn="l" defTabSz="91425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86" algn="l" defTabSz="91425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14" algn="l" defTabSz="91425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44" algn="l" defTabSz="91425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771" algn="l" defTabSz="91425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00" algn="l" defTabSz="91425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30" algn="l" defTabSz="914257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  <a:p>
            <a:endParaRPr lang="pt-BR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6226" y="4241100"/>
            <a:ext cx="3259567" cy="1275024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576" y="4158343"/>
            <a:ext cx="12213151" cy="4842801"/>
          </a:xfrm>
          <a:prstGeom prst="rect">
            <a:avLst/>
          </a:prstGeom>
        </p:spPr>
      </p:pic>
      <p:sp>
        <p:nvSpPr>
          <p:cNvPr id="8" name="Título 1"/>
          <p:cNvSpPr txBox="1">
            <a:spLocks/>
          </p:cNvSpPr>
          <p:nvPr/>
        </p:nvSpPr>
        <p:spPr>
          <a:xfrm>
            <a:off x="-1193800" y="909180"/>
            <a:ext cx="14579600" cy="2366961"/>
          </a:xfrm>
          <a:prstGeom prst="rect">
            <a:avLst/>
          </a:prstGeom>
        </p:spPr>
        <p:txBody>
          <a:bodyPr vert="horz" lIns="91426" tIns="45713" rIns="91426" bIns="45713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BR" sz="4800" dirty="0">
              <a:solidFill>
                <a:srgbClr val="119DA4"/>
              </a:solidFill>
              <a:cs typeface="Arial" panose="020B0604020202020204" pitchFamily="34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815414" y="957326"/>
            <a:ext cx="11041227" cy="1292662"/>
          </a:xfrm>
          <a:prstGeom prst="rect">
            <a:avLst/>
          </a:prstGeom>
        </p:spPr>
        <p:txBody>
          <a:bodyPr wrap="square" lIns="91426" tIns="45713" rIns="91426" bIns="45713">
            <a:spAutoFit/>
          </a:bodyPr>
          <a:lstStyle/>
          <a:p>
            <a:pPr algn="ctr"/>
            <a:r>
              <a:rPr lang="pt-BR" sz="2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2ª REUNIÃO ORDINÁRIA DO CECMH</a:t>
            </a:r>
            <a:br>
              <a:rPr lang="pt-BR" sz="2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</a:br>
            <a:r>
              <a:rPr lang="pt-BR" sz="2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 9ª Gestão</a:t>
            </a:r>
          </a:p>
          <a:p>
            <a:pPr algn="ctr"/>
            <a:r>
              <a:rPr lang="pt-BR" sz="2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21/05/2026</a:t>
            </a:r>
            <a:endParaRPr lang="pt-BR" sz="26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48255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6ED05-B949-3777-6EDF-EC0EB67A45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4F9CA33B-64AB-2199-2A14-70D4270E81C0}"/>
              </a:ext>
            </a:extLst>
          </p:cNvPr>
          <p:cNvSpPr/>
          <p:nvPr/>
        </p:nvSpPr>
        <p:spPr>
          <a:xfrm>
            <a:off x="-53700" y="-35823"/>
            <a:ext cx="636895" cy="9054864"/>
          </a:xfrm>
          <a:prstGeom prst="rect">
            <a:avLst/>
          </a:prstGeom>
          <a:solidFill>
            <a:srgbClr val="119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>
            <a:defPPr>
              <a:defRPr lang="en-US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1C336E44-08BA-10E1-B072-721A9DF27A1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4682" y="6957840"/>
            <a:ext cx="727881" cy="2079119"/>
          </a:xfrm>
          <a:prstGeom prst="rect">
            <a:avLst/>
          </a:prstGeom>
        </p:spPr>
      </p:pic>
      <p:sp>
        <p:nvSpPr>
          <p:cNvPr id="8196" name="Rectangle 4">
            <a:extLst>
              <a:ext uri="{FF2B5EF4-FFF2-40B4-BE49-F238E27FC236}">
                <a16:creationId xmlns:a16="http://schemas.microsoft.com/office/drawing/2014/main" id="{63534BF9-543B-BD1E-372A-92C63E139F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4177" y="3200233"/>
            <a:ext cx="11268075" cy="1832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6" tIns="45713" rIns="91426" bIns="45713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257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7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914257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pt-BR" sz="17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914257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pt-BR" sz="17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+mn-cs"/>
            </a:endParaRPr>
          </a:p>
          <a:p>
            <a:pPr marL="342900" marR="0" lvl="0" indent="-342900" algn="just" defTabSz="914257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pt-BR" sz="17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just" defTabSz="914257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7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 </a:t>
            </a:r>
            <a:endParaRPr kumimoji="0" lang="pt-BR" sz="17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just" defTabSz="914257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7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 </a:t>
            </a:r>
            <a:endParaRPr kumimoji="0" lang="pt-BR" sz="19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Título 8">
            <a:extLst>
              <a:ext uri="{FF2B5EF4-FFF2-40B4-BE49-F238E27FC236}">
                <a16:creationId xmlns:a16="http://schemas.microsoft.com/office/drawing/2014/main" id="{6050607F-AC31-EAC3-D6A9-9CD3DFE980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pt-BR" dirty="0">
                <a:solidFill>
                  <a:srgbClr val="1F497D"/>
                </a:solidFill>
              </a:rPr>
            </a:br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0C585918-62E4-A93C-80EC-F44DDF950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2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C6BE93-36D7-4AE4-A810-3A1639DAB82C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25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4F0A37F3-21FE-79EB-EF6B-38ACDD5C1D36}"/>
              </a:ext>
            </a:extLst>
          </p:cNvPr>
          <p:cNvSpPr/>
          <p:nvPr/>
        </p:nvSpPr>
        <p:spPr>
          <a:xfrm>
            <a:off x="674177" y="25089"/>
            <a:ext cx="11517823" cy="95462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kumimoji="0" lang="pt-BR" sz="2400" b="1" i="0" u="none" strike="noStrike" kern="1200" cap="all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ITEM 1 DA PAUTA da </a:t>
            </a:r>
            <a:r>
              <a:rPr lang="pt-BR" sz="2400" b="1" cap="all" dirty="0">
                <a:solidFill>
                  <a:srgbClr val="1F497D"/>
                </a:solidFill>
              </a:rPr>
              <a:t>2ª Reunião Ordinária Da </a:t>
            </a:r>
            <a:r>
              <a:rPr lang="pt-BR" sz="2400" b="1" cap="all" dirty="0" err="1">
                <a:solidFill>
                  <a:srgbClr val="1F497D"/>
                </a:solidFill>
              </a:rPr>
              <a:t>ceCMH</a:t>
            </a:r>
            <a:r>
              <a:rPr lang="pt-BR" sz="2400" b="1" cap="all" dirty="0">
                <a:solidFill>
                  <a:srgbClr val="1F497D"/>
                </a:solidFill>
              </a:rPr>
              <a:t> - 9ª Gestão</a:t>
            </a:r>
            <a:endParaRPr kumimoji="0" lang="pt-BR" sz="2400" b="0" i="0" u="none" strike="noStrike" kern="1200" cap="all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56B57816-1E8D-CF7A-F8AF-CF74A9801242}"/>
              </a:ext>
            </a:extLst>
          </p:cNvPr>
          <p:cNvSpPr txBox="1"/>
          <p:nvPr/>
        </p:nvSpPr>
        <p:spPr>
          <a:xfrm>
            <a:off x="502941" y="773286"/>
            <a:ext cx="11610546" cy="613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258" marR="0" lvl="2" indent="0" algn="ctr" defTabSz="914257" rtl="0" eaLnBrk="1" fontAlgn="auto" latinLnBrk="0" hangingPunct="1">
              <a:lnSpc>
                <a:spcPct val="2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all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ATA DA 1ª REUNIÃO ORDINÁRIA DO CECMH -9ª Gestão DE </a:t>
            </a:r>
            <a:r>
              <a:rPr lang="pt-BR" sz="2000" b="1" cap="all" dirty="0">
                <a:solidFill>
                  <a:srgbClr val="1F497D"/>
                </a:solidFill>
                <a:latin typeface="Arial"/>
              </a:rPr>
              <a:t>24</a:t>
            </a:r>
            <a:r>
              <a:rPr kumimoji="0" lang="pt-BR" sz="2000" b="1" i="0" u="none" strike="noStrike" kern="1200" cap="all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/03/2026</a:t>
            </a:r>
            <a:endParaRPr kumimoji="0" lang="pt-B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9AEC8748-B150-6461-E86E-EBF2506EB09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177" y="1727911"/>
            <a:ext cx="5421823" cy="896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5431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-53700" y="-35823"/>
            <a:ext cx="636895" cy="9054864"/>
          </a:xfrm>
          <a:prstGeom prst="rect">
            <a:avLst/>
          </a:prstGeom>
          <a:solidFill>
            <a:srgbClr val="119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>
            <a:defPPr>
              <a:defRPr lang="en-US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4682" y="6957840"/>
            <a:ext cx="727881" cy="2079119"/>
          </a:xfrm>
          <a:prstGeom prst="rect">
            <a:avLst/>
          </a:prstGeom>
        </p:spPr>
      </p:pic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674177" y="3200233"/>
            <a:ext cx="11268075" cy="1832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6" tIns="45713" rIns="91426" bIns="45713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257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7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914257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pt-BR" sz="17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914257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pt-BR" sz="17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+mn-cs"/>
            </a:endParaRPr>
          </a:p>
          <a:p>
            <a:pPr marL="342900" marR="0" lvl="0" indent="-342900" algn="just" defTabSz="914257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pt-BR" sz="17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just" defTabSz="914257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7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 </a:t>
            </a:r>
            <a:endParaRPr kumimoji="0" lang="pt-BR" sz="17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just" defTabSz="914257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7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 </a:t>
            </a:r>
            <a:endParaRPr kumimoji="0" lang="pt-BR" sz="19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Título 8">
            <a:extLst>
              <a:ext uri="{FF2B5EF4-FFF2-40B4-BE49-F238E27FC236}">
                <a16:creationId xmlns:a16="http://schemas.microsoft.com/office/drawing/2014/main" id="{D39E69A1-B3DF-43C3-A2F1-1EC3229F2F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pt-BR" dirty="0">
                <a:solidFill>
                  <a:srgbClr val="1F497D"/>
                </a:solidFill>
              </a:rPr>
            </a:br>
            <a:endParaRPr lang="pt-BR" dirty="0"/>
          </a:p>
        </p:txBody>
      </p:sp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id="{4FDD94D4-0DE0-00EF-12C4-626A09024C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0582" y="1110557"/>
            <a:ext cx="10972800" cy="784224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pt-BR" b="1" dirty="0"/>
          </a:p>
          <a:p>
            <a:pPr marL="0" indent="0" algn="ctr">
              <a:buNone/>
            </a:pPr>
            <a:endParaRPr lang="pt-BR" b="1" dirty="0"/>
          </a:p>
          <a:p>
            <a:pPr marL="0" indent="0" algn="ctr">
              <a:buNone/>
            </a:pPr>
            <a:endParaRPr lang="pt-BR" b="1" dirty="0"/>
          </a:p>
          <a:p>
            <a:pPr marL="0" indent="0" algn="ctr">
              <a:buNone/>
            </a:pPr>
            <a:endParaRPr lang="pt-BR" b="1" dirty="0"/>
          </a:p>
          <a:p>
            <a:pPr marL="1520825" indent="-1520825" algn="just">
              <a:buNone/>
            </a:pPr>
            <a:r>
              <a:rPr lang="pt-BR" sz="2800" b="1" dirty="0">
                <a:solidFill>
                  <a:srgbClr val="1F497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Item 2 - Discussão da organização orçamentária do FMH e de SEHAB.</a:t>
            </a:r>
            <a:endParaRPr lang="pt-BR" b="1" cap="all" dirty="0">
              <a:solidFill>
                <a:srgbClr val="002060"/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2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C6BE93-36D7-4AE4-A810-3A1639DAB82C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25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BB5AF3D1-B4F7-4E00-87BB-C2A421A82821}"/>
              </a:ext>
            </a:extLst>
          </p:cNvPr>
          <p:cNvSpPr/>
          <p:nvPr/>
        </p:nvSpPr>
        <p:spPr>
          <a:xfrm>
            <a:off x="674177" y="25089"/>
            <a:ext cx="11517823" cy="954626"/>
          </a:xfrm>
          <a:prstGeom prst="rect">
            <a:avLst/>
          </a:prstGeom>
          <a:solidFill>
            <a:srgbClr val="33CCFF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pt-BR" sz="2400" b="1" cap="all" dirty="0">
                <a:solidFill>
                  <a:srgbClr val="1F497D"/>
                </a:solidFill>
              </a:rPr>
              <a:t>ITEM 2 DA PAUTA da 2ª Reunião Ordinária Da </a:t>
            </a:r>
            <a:r>
              <a:rPr lang="pt-BR" sz="2400" b="1" cap="all" dirty="0" err="1">
                <a:solidFill>
                  <a:srgbClr val="1F497D"/>
                </a:solidFill>
              </a:rPr>
              <a:t>ceCMH</a:t>
            </a:r>
            <a:r>
              <a:rPr lang="pt-BR" sz="2400" b="1" cap="all" dirty="0">
                <a:solidFill>
                  <a:srgbClr val="1F497D"/>
                </a:solidFill>
              </a:rPr>
              <a:t> - 9ª Gestão</a:t>
            </a:r>
            <a:endParaRPr lang="pt-BR" sz="2400" cap="all" dirty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81974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-53700" y="-35823"/>
            <a:ext cx="636895" cy="9054864"/>
          </a:xfrm>
          <a:prstGeom prst="rect">
            <a:avLst/>
          </a:prstGeom>
          <a:solidFill>
            <a:srgbClr val="119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>
            <a:defPPr>
              <a:defRPr lang="en-US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4682" y="6957840"/>
            <a:ext cx="727881" cy="2079119"/>
          </a:xfrm>
          <a:prstGeom prst="rect">
            <a:avLst/>
          </a:prstGeom>
        </p:spPr>
      </p:pic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674177" y="3200233"/>
            <a:ext cx="11268075" cy="1832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6" tIns="45713" rIns="91426" bIns="45713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257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7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914257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pt-BR" sz="17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914257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pt-BR" sz="17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+mn-cs"/>
            </a:endParaRPr>
          </a:p>
          <a:p>
            <a:pPr marL="342900" marR="0" lvl="0" indent="-342900" algn="just" defTabSz="914257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pt-BR" sz="17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just" defTabSz="914257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7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 </a:t>
            </a:r>
            <a:endParaRPr kumimoji="0" lang="pt-BR" sz="17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just" defTabSz="914257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7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 </a:t>
            </a:r>
            <a:endParaRPr kumimoji="0" lang="pt-BR" sz="19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Título 8">
            <a:extLst>
              <a:ext uri="{FF2B5EF4-FFF2-40B4-BE49-F238E27FC236}">
                <a16:creationId xmlns:a16="http://schemas.microsoft.com/office/drawing/2014/main" id="{D39E69A1-B3DF-43C3-A2F1-1EC3229F2F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pt-BR" dirty="0">
                <a:solidFill>
                  <a:srgbClr val="1F497D"/>
                </a:solidFill>
              </a:rPr>
            </a:br>
            <a:endParaRPr lang="pt-BR" dirty="0"/>
          </a:p>
        </p:txBody>
      </p:sp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id="{4FDD94D4-0DE0-00EF-12C4-626A09024C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979715"/>
            <a:ext cx="11517822" cy="784224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pt-BR" b="1" cap="all" dirty="0"/>
          </a:p>
          <a:p>
            <a:pPr marL="0" indent="0" algn="ctr">
              <a:buNone/>
            </a:pPr>
            <a:endParaRPr lang="pt-BR" b="1" cap="all" dirty="0"/>
          </a:p>
          <a:p>
            <a:pPr marL="0" indent="0" algn="ctr">
              <a:buNone/>
            </a:pPr>
            <a:endParaRPr lang="pt-BR" b="1" cap="all" dirty="0"/>
          </a:p>
          <a:p>
            <a:pPr marL="0" indent="0" algn="ctr">
              <a:buNone/>
            </a:pPr>
            <a:endParaRPr lang="pt-BR" b="1" cap="all" dirty="0"/>
          </a:p>
          <a:p>
            <a:pPr marL="0" indent="0" algn="ctr">
              <a:buNone/>
            </a:pPr>
            <a:r>
              <a:rPr lang="pt-BR" b="1" dirty="0">
                <a:solidFill>
                  <a:srgbClr val="1F497D"/>
                </a:solidFill>
                <a:latin typeface="Arial" panose="020B0604020202020204" pitchFamily="34" charset="0"/>
              </a:rPr>
              <a:t>Item 3 - OUTROS ASSUNTOS </a:t>
            </a:r>
            <a:endParaRPr lang="pt-BR" b="1" cap="all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2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C6BE93-36D7-4AE4-A810-3A1639DAB82C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25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BB5AF3D1-B4F7-4E00-87BB-C2A421A82821}"/>
              </a:ext>
            </a:extLst>
          </p:cNvPr>
          <p:cNvSpPr/>
          <p:nvPr/>
        </p:nvSpPr>
        <p:spPr>
          <a:xfrm>
            <a:off x="674177" y="25089"/>
            <a:ext cx="11517823" cy="95462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pt-BR" sz="2400" b="1" cap="all" dirty="0">
                <a:solidFill>
                  <a:srgbClr val="1F497D"/>
                </a:solidFill>
              </a:rPr>
              <a:t>ITEM 3 DA PAUTA da 2ª Reunião Ordinária Da </a:t>
            </a:r>
            <a:r>
              <a:rPr lang="pt-BR" sz="2400" b="1" cap="all" dirty="0" err="1">
                <a:solidFill>
                  <a:srgbClr val="1F497D"/>
                </a:solidFill>
              </a:rPr>
              <a:t>ceCMH</a:t>
            </a:r>
            <a:r>
              <a:rPr lang="pt-BR" sz="2400" b="1" cap="all" dirty="0">
                <a:solidFill>
                  <a:srgbClr val="1F497D"/>
                </a:solidFill>
              </a:rPr>
              <a:t> - 9ª Gestão</a:t>
            </a:r>
            <a:endParaRPr lang="pt-BR" sz="2400" cap="all" dirty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64371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95365" y="814662"/>
            <a:ext cx="10201276" cy="1929408"/>
          </a:xfrm>
        </p:spPr>
        <p:txBody>
          <a:bodyPr/>
          <a:lstStyle/>
          <a:p>
            <a:r>
              <a:rPr lang="pt-BR" b="1" dirty="0">
                <a:solidFill>
                  <a:srgbClr val="119DA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Obrigado!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1689" y="4317873"/>
            <a:ext cx="3208636" cy="1275024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36" y="4223787"/>
            <a:ext cx="12022320" cy="4777341"/>
          </a:xfrm>
          <a:prstGeom prst="rect">
            <a:avLst/>
          </a:prstGeom>
        </p:spPr>
      </p:pic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6BE93-36D7-4AE4-A810-3A1639DAB82C}" type="slidenum">
              <a:rPr lang="pt-BR" smtClean="0"/>
              <a:pPr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074818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-53700" y="-35823"/>
            <a:ext cx="636895" cy="9054864"/>
          </a:xfrm>
          <a:prstGeom prst="rect">
            <a:avLst/>
          </a:prstGeom>
          <a:solidFill>
            <a:srgbClr val="119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>
            <a:defPPr>
              <a:defRPr lang="en-US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solidFill>
                <a:prstClr val="white"/>
              </a:solidFill>
            </a:endParaRP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4682" y="6957840"/>
            <a:ext cx="727881" cy="2079119"/>
          </a:xfrm>
          <a:prstGeom prst="rect">
            <a:avLst/>
          </a:prstGeom>
        </p:spPr>
      </p:pic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674177" y="3200233"/>
            <a:ext cx="11268075" cy="1832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6" tIns="45713" rIns="91426" bIns="45713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>
              <a:lnSpc>
                <a:spcPct val="115000"/>
              </a:lnSpc>
            </a:pPr>
            <a:endParaRPr lang="pt-BR" sz="17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buAutoNum type="arabicPeriod"/>
            </a:pPr>
            <a:endParaRPr lang="pt-BR" sz="17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pPr marL="342900" lvl="0" indent="-342900" algn="just">
              <a:lnSpc>
                <a:spcPct val="115000"/>
              </a:lnSpc>
              <a:buAutoNum type="arabicPeriod"/>
            </a:pPr>
            <a:endParaRPr lang="pt-BR" sz="17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buAutoNum type="arabicPeriod"/>
            </a:pPr>
            <a:endParaRPr lang="pt-BR" sz="17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 fontAlgn="base"/>
            <a:r>
              <a:rPr lang="pt-BR" sz="17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pt-BR" sz="17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</a:pPr>
            <a:r>
              <a:rPr lang="pt-BR" sz="17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endParaRPr lang="pt-BR" b="1" dirty="0">
              <a:solidFill>
                <a:schemeClr val="tx2"/>
              </a:solidFill>
            </a:endParaRPr>
          </a:p>
        </p:txBody>
      </p:sp>
      <p:sp>
        <p:nvSpPr>
          <p:cNvPr id="9" name="Título 8">
            <a:extLst>
              <a:ext uri="{FF2B5EF4-FFF2-40B4-BE49-F238E27FC236}">
                <a16:creationId xmlns:a16="http://schemas.microsoft.com/office/drawing/2014/main" id="{D39E69A1-B3DF-43C3-A2F1-1EC3229F2F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pt-BR" dirty="0">
                <a:solidFill>
                  <a:srgbClr val="1F497D"/>
                </a:solidFill>
              </a:rPr>
            </a:br>
            <a:endParaRPr lang="pt-BR" dirty="0"/>
          </a:p>
        </p:txBody>
      </p:sp>
      <p:sp>
        <p:nvSpPr>
          <p:cNvPr id="2" name="Espaço Reservado para Conteúdo 1">
            <a:extLst>
              <a:ext uri="{FF2B5EF4-FFF2-40B4-BE49-F238E27FC236}">
                <a16:creationId xmlns:a16="http://schemas.microsoft.com/office/drawing/2014/main" id="{4FDD94D4-0DE0-00EF-12C4-626A09024C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979715"/>
            <a:ext cx="11517822" cy="7842240"/>
          </a:xfrm>
        </p:spPr>
        <p:txBody>
          <a:bodyPr>
            <a:normAutofit/>
          </a:bodyPr>
          <a:lstStyle/>
          <a:p>
            <a:pPr marL="228600" indent="0" algn="just">
              <a:lnSpc>
                <a:spcPct val="115000"/>
              </a:lnSpc>
              <a:buNone/>
            </a:pPr>
            <a:endParaRPr lang="pt-BR" sz="1800" b="1" dirty="0">
              <a:solidFill>
                <a:srgbClr val="1F497D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28600" indent="0" algn="just">
              <a:lnSpc>
                <a:spcPct val="115000"/>
              </a:lnSpc>
              <a:buNone/>
            </a:pPr>
            <a:endParaRPr lang="pt-BR" sz="1800" b="1" dirty="0">
              <a:solidFill>
                <a:srgbClr val="1F497D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28600" indent="0" algn="just">
              <a:lnSpc>
                <a:spcPct val="115000"/>
              </a:lnSpc>
              <a:buNone/>
            </a:pPr>
            <a:r>
              <a:rPr lang="pt-BR" sz="2400" b="1" dirty="0">
                <a:solidFill>
                  <a:srgbClr val="1F497D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Item 1- Aprovação de ata – aprovação e deliberação sobre a Ata da 1ª Reunião Ordinária do CMH, realizada em 24/03/2026.</a:t>
            </a:r>
            <a:endParaRPr lang="pt-BR" sz="2400" b="1" dirty="0">
              <a:solidFill>
                <a:srgbClr val="1F497D"/>
              </a:solidFill>
              <a:latin typeface="Arial" panose="020B0604020202020204" pitchFamily="34" charset="0"/>
            </a:endParaRPr>
          </a:p>
          <a:p>
            <a:pPr marL="228600" indent="0" algn="just">
              <a:lnSpc>
                <a:spcPct val="115000"/>
              </a:lnSpc>
              <a:buNone/>
            </a:pPr>
            <a:r>
              <a:rPr lang="pt-BR" sz="2400" b="1" dirty="0">
                <a:solidFill>
                  <a:srgbClr val="1F497D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pt-BR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indent="0" algn="just">
              <a:lnSpc>
                <a:spcPct val="115000"/>
              </a:lnSpc>
              <a:buNone/>
            </a:pPr>
            <a:r>
              <a:rPr lang="pt-BR" sz="2400" b="1" dirty="0">
                <a:solidFill>
                  <a:srgbClr val="1F497D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Item 2- Discuss</a:t>
            </a:r>
            <a:r>
              <a:rPr lang="pt-BR" sz="2400" b="1" dirty="0">
                <a:solidFill>
                  <a:srgbClr val="1F497D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ão da organização orçamentária do FMH e de SEHAB.</a:t>
            </a:r>
            <a:endParaRPr lang="pt-BR" sz="2400" b="1" dirty="0">
              <a:solidFill>
                <a:srgbClr val="1F497D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28600" indent="0" algn="just">
              <a:lnSpc>
                <a:spcPct val="115000"/>
              </a:lnSpc>
              <a:buNone/>
            </a:pPr>
            <a:r>
              <a:rPr lang="pt-BR" sz="2400" b="1" dirty="0">
                <a:solidFill>
                  <a:srgbClr val="1F497D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pt-BR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indent="0" algn="just">
              <a:lnSpc>
                <a:spcPct val="115000"/>
              </a:lnSpc>
              <a:buNone/>
            </a:pPr>
            <a:r>
              <a:rPr lang="pt-BR" sz="2400" b="1" dirty="0">
                <a:solidFill>
                  <a:srgbClr val="1F497D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Item 3- Outros assuntos.</a:t>
            </a:r>
            <a:endParaRPr lang="pt-BR" sz="2400" b="1" dirty="0">
              <a:solidFill>
                <a:srgbClr val="1F497D"/>
              </a:solidFill>
              <a:latin typeface="Arial" panose="020B0604020202020204" pitchFamily="34" charset="0"/>
            </a:endParaRPr>
          </a:p>
          <a:p>
            <a:pPr marL="228600" indent="0" algn="just">
              <a:lnSpc>
                <a:spcPct val="115000"/>
              </a:lnSpc>
              <a:buNone/>
            </a:pPr>
            <a:r>
              <a:rPr lang="pt-BR" sz="1800" b="1" dirty="0">
                <a:solidFill>
                  <a:srgbClr val="1F497D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pt-B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C6BE93-36D7-4AE4-A810-3A1639DAB82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BB5AF3D1-B4F7-4E00-87BB-C2A421A82821}"/>
              </a:ext>
            </a:extLst>
          </p:cNvPr>
          <p:cNvSpPr/>
          <p:nvPr/>
        </p:nvSpPr>
        <p:spPr>
          <a:xfrm>
            <a:off x="674177" y="25089"/>
            <a:ext cx="11517823" cy="954626"/>
          </a:xfrm>
          <a:prstGeom prst="rect">
            <a:avLst/>
          </a:prstGeom>
          <a:solidFill>
            <a:srgbClr val="FFCC0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b="1" cap="all" dirty="0">
                <a:solidFill>
                  <a:srgbClr val="1F497D"/>
                </a:solidFill>
              </a:rPr>
              <a:t>Pauta da 2ª Reunião Ordinária Da </a:t>
            </a:r>
            <a:r>
              <a:rPr lang="pt-BR" sz="2400" b="1" cap="all" dirty="0" err="1">
                <a:solidFill>
                  <a:srgbClr val="1F497D"/>
                </a:solidFill>
              </a:rPr>
              <a:t>ceCMH</a:t>
            </a:r>
            <a:r>
              <a:rPr lang="pt-BR" sz="2400" b="1" cap="all" dirty="0">
                <a:solidFill>
                  <a:srgbClr val="1F497D"/>
                </a:solidFill>
              </a:rPr>
              <a:t> - 9ª Gestão</a:t>
            </a:r>
            <a:endParaRPr lang="pt-BR" sz="2400" cap="all" dirty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9857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-53700" y="-35823"/>
            <a:ext cx="636895" cy="9054864"/>
          </a:xfrm>
          <a:prstGeom prst="rect">
            <a:avLst/>
          </a:prstGeom>
          <a:solidFill>
            <a:srgbClr val="119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>
            <a:defPPr>
              <a:defRPr lang="en-US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4682" y="6957840"/>
            <a:ext cx="727881" cy="2079119"/>
          </a:xfrm>
          <a:prstGeom prst="rect">
            <a:avLst/>
          </a:prstGeom>
        </p:spPr>
      </p:pic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674177" y="3200233"/>
            <a:ext cx="11268075" cy="1832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6" tIns="45713" rIns="91426" bIns="45713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257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7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914257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pt-BR" sz="17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914257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pt-BR" sz="17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+mn-cs"/>
            </a:endParaRPr>
          </a:p>
          <a:p>
            <a:pPr marL="342900" marR="0" lvl="0" indent="-342900" algn="just" defTabSz="914257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pt-BR" sz="17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just" defTabSz="914257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7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 </a:t>
            </a:r>
            <a:endParaRPr kumimoji="0" lang="pt-BR" sz="17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just" defTabSz="914257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7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 </a:t>
            </a:r>
            <a:endParaRPr kumimoji="0" lang="pt-BR" sz="19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Título 8">
            <a:extLst>
              <a:ext uri="{FF2B5EF4-FFF2-40B4-BE49-F238E27FC236}">
                <a16:creationId xmlns:a16="http://schemas.microsoft.com/office/drawing/2014/main" id="{D39E69A1-B3DF-43C3-A2F1-1EC3229F2F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pt-BR" dirty="0">
                <a:solidFill>
                  <a:srgbClr val="1F497D"/>
                </a:solidFill>
              </a:rPr>
            </a:b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2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C6BE93-36D7-4AE4-A810-3A1639DAB82C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25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BB5AF3D1-B4F7-4E00-87BB-C2A421A82821}"/>
              </a:ext>
            </a:extLst>
          </p:cNvPr>
          <p:cNvSpPr/>
          <p:nvPr/>
        </p:nvSpPr>
        <p:spPr>
          <a:xfrm>
            <a:off x="674177" y="25089"/>
            <a:ext cx="11517823" cy="95462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kumimoji="0" lang="pt-BR" sz="2400" b="1" i="0" u="none" strike="noStrike" kern="1200" cap="all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ITEM 1 DA PAUTA da </a:t>
            </a:r>
            <a:r>
              <a:rPr lang="pt-BR" sz="2400" b="1" cap="all" dirty="0">
                <a:solidFill>
                  <a:srgbClr val="1F497D"/>
                </a:solidFill>
              </a:rPr>
              <a:t>2ª Reunião Ordinária Da </a:t>
            </a:r>
            <a:r>
              <a:rPr lang="pt-BR" sz="2400" b="1" cap="all" dirty="0" err="1">
                <a:solidFill>
                  <a:srgbClr val="1F497D"/>
                </a:solidFill>
              </a:rPr>
              <a:t>ceCMH</a:t>
            </a:r>
            <a:r>
              <a:rPr lang="pt-BR" sz="2400" b="1" cap="all" dirty="0">
                <a:solidFill>
                  <a:srgbClr val="1F497D"/>
                </a:solidFill>
              </a:rPr>
              <a:t> - 9ª Gestão</a:t>
            </a:r>
            <a:endParaRPr kumimoji="0" lang="pt-BR" sz="2400" b="0" i="0" u="none" strike="noStrike" kern="1200" cap="all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8330E34B-B613-A14D-7E0D-6C1F835B9582}"/>
              </a:ext>
            </a:extLst>
          </p:cNvPr>
          <p:cNvSpPr txBox="1"/>
          <p:nvPr/>
        </p:nvSpPr>
        <p:spPr>
          <a:xfrm>
            <a:off x="502941" y="773286"/>
            <a:ext cx="11610546" cy="613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258" marR="0" lvl="2" indent="0" algn="ctr" defTabSz="914257" rtl="0" eaLnBrk="1" fontAlgn="auto" latinLnBrk="0" hangingPunct="1">
              <a:lnSpc>
                <a:spcPct val="2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all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ATA DA 1ª REUNIÃO ORDINÁRIA DO CECMH -9ª Gestão DE </a:t>
            </a:r>
            <a:r>
              <a:rPr lang="pt-BR" sz="2000" b="1" cap="all" dirty="0">
                <a:solidFill>
                  <a:srgbClr val="1F497D"/>
                </a:solidFill>
                <a:latin typeface="Arial"/>
              </a:rPr>
              <a:t>24</a:t>
            </a:r>
            <a:r>
              <a:rPr kumimoji="0" lang="pt-BR" sz="2000" b="1" i="0" u="none" strike="noStrike" kern="1200" cap="all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/03/2026</a:t>
            </a:r>
            <a:endParaRPr kumimoji="0" lang="pt-B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87346FE8-F059-8956-F703-6313E5DF9B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8843" y="1860651"/>
            <a:ext cx="5229955" cy="705901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DCCADE2C-E3F6-2BDD-E59F-66ACC44DAD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4447" y="1335257"/>
            <a:ext cx="5053376" cy="7640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5412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BA0689-8ADF-C33A-75FA-B0D3F08293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A1079D87-5402-2D2B-5C04-0FD04EE0D366}"/>
              </a:ext>
            </a:extLst>
          </p:cNvPr>
          <p:cNvSpPr/>
          <p:nvPr/>
        </p:nvSpPr>
        <p:spPr>
          <a:xfrm>
            <a:off x="-53700" y="-35823"/>
            <a:ext cx="636895" cy="9054864"/>
          </a:xfrm>
          <a:prstGeom prst="rect">
            <a:avLst/>
          </a:prstGeom>
          <a:solidFill>
            <a:srgbClr val="119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>
            <a:defPPr>
              <a:defRPr lang="en-US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BF055831-1DFD-C3FE-BE7B-3C33BE7373A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4682" y="6957840"/>
            <a:ext cx="727881" cy="2079119"/>
          </a:xfrm>
          <a:prstGeom prst="rect">
            <a:avLst/>
          </a:prstGeom>
        </p:spPr>
      </p:pic>
      <p:sp>
        <p:nvSpPr>
          <p:cNvPr id="8196" name="Rectangle 4">
            <a:extLst>
              <a:ext uri="{FF2B5EF4-FFF2-40B4-BE49-F238E27FC236}">
                <a16:creationId xmlns:a16="http://schemas.microsoft.com/office/drawing/2014/main" id="{1D4512D6-AFE1-AC25-5371-3F2F5724FD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4177" y="3200233"/>
            <a:ext cx="11268075" cy="1832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6" tIns="45713" rIns="91426" bIns="45713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257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7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914257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pt-BR" sz="17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914257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pt-BR" sz="17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+mn-cs"/>
            </a:endParaRPr>
          </a:p>
          <a:p>
            <a:pPr marL="342900" marR="0" lvl="0" indent="-342900" algn="just" defTabSz="914257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pt-BR" sz="17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just" defTabSz="914257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7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 </a:t>
            </a:r>
            <a:endParaRPr kumimoji="0" lang="pt-BR" sz="17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just" defTabSz="914257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7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 </a:t>
            </a:r>
            <a:endParaRPr kumimoji="0" lang="pt-BR" sz="19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Título 8">
            <a:extLst>
              <a:ext uri="{FF2B5EF4-FFF2-40B4-BE49-F238E27FC236}">
                <a16:creationId xmlns:a16="http://schemas.microsoft.com/office/drawing/2014/main" id="{BB4D1D61-0130-C3E1-E705-EE4E276FFE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pt-BR" dirty="0">
                <a:solidFill>
                  <a:srgbClr val="1F497D"/>
                </a:solidFill>
              </a:rPr>
            </a:br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051827F-FE4D-D17E-65AE-A514B7C031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2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C6BE93-36D7-4AE4-A810-3A1639DAB82C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25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B42897C0-368D-2E7B-E727-906B13B1A8A0}"/>
              </a:ext>
            </a:extLst>
          </p:cNvPr>
          <p:cNvSpPr/>
          <p:nvPr/>
        </p:nvSpPr>
        <p:spPr>
          <a:xfrm>
            <a:off x="674177" y="25089"/>
            <a:ext cx="11517823" cy="95462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kumimoji="0" lang="pt-BR" sz="2400" b="1" i="0" u="none" strike="noStrike" kern="1200" cap="all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ITEM 1 DA PAUTA da </a:t>
            </a:r>
            <a:r>
              <a:rPr lang="pt-BR" sz="2400" b="1" cap="all" dirty="0">
                <a:solidFill>
                  <a:srgbClr val="1F497D"/>
                </a:solidFill>
              </a:rPr>
              <a:t>2ª Reunião Ordinária Da </a:t>
            </a:r>
            <a:r>
              <a:rPr lang="pt-BR" sz="2400" b="1" cap="all" dirty="0" err="1">
                <a:solidFill>
                  <a:srgbClr val="1F497D"/>
                </a:solidFill>
              </a:rPr>
              <a:t>ceCMH</a:t>
            </a:r>
            <a:r>
              <a:rPr lang="pt-BR" sz="2400" b="1" cap="all" dirty="0">
                <a:solidFill>
                  <a:srgbClr val="1F497D"/>
                </a:solidFill>
              </a:rPr>
              <a:t> - 9ª Gestão</a:t>
            </a:r>
            <a:endParaRPr kumimoji="0" lang="pt-BR" sz="2400" b="0" i="0" u="none" strike="noStrike" kern="1200" cap="all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79970F3F-06EB-5254-328A-44D2BE0660EB}"/>
              </a:ext>
            </a:extLst>
          </p:cNvPr>
          <p:cNvSpPr txBox="1"/>
          <p:nvPr/>
        </p:nvSpPr>
        <p:spPr>
          <a:xfrm>
            <a:off x="502941" y="773286"/>
            <a:ext cx="11610546" cy="613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258" marR="0" lvl="2" indent="0" algn="ctr" defTabSz="914257" rtl="0" eaLnBrk="1" fontAlgn="auto" latinLnBrk="0" hangingPunct="1">
              <a:lnSpc>
                <a:spcPct val="2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all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ATA DA 1ª REUNIÃO ORDINÁRIA DO CECMH -9ª Gestão DE </a:t>
            </a:r>
            <a:r>
              <a:rPr lang="pt-BR" sz="2000" b="1" cap="all" dirty="0">
                <a:solidFill>
                  <a:srgbClr val="1F497D"/>
                </a:solidFill>
                <a:latin typeface="Arial"/>
              </a:rPr>
              <a:t>24</a:t>
            </a:r>
            <a:r>
              <a:rPr kumimoji="0" lang="pt-BR" sz="2000" b="1" i="0" u="none" strike="noStrike" kern="1200" cap="all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/03/2026</a:t>
            </a:r>
            <a:endParaRPr kumimoji="0" lang="pt-B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273895D1-C789-A969-0AD7-2AC8F0F5FF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3782" y="1387043"/>
            <a:ext cx="5002915" cy="7518245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C4641588-1A09-2298-96C8-1841F49A0D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3338" y="1367022"/>
            <a:ext cx="5029062" cy="7562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34768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A50F2D-4DA9-0E64-F87D-8C9CD40417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D0EA75EC-2DBE-E035-6F19-0D1CB4A3AD40}"/>
              </a:ext>
            </a:extLst>
          </p:cNvPr>
          <p:cNvSpPr/>
          <p:nvPr/>
        </p:nvSpPr>
        <p:spPr>
          <a:xfrm>
            <a:off x="-53700" y="-35823"/>
            <a:ext cx="636895" cy="9054864"/>
          </a:xfrm>
          <a:prstGeom prst="rect">
            <a:avLst/>
          </a:prstGeom>
          <a:solidFill>
            <a:srgbClr val="119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>
            <a:defPPr>
              <a:defRPr lang="en-US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2B8628EF-D2CC-8ED6-9D6D-46ED1D5C73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4682" y="6957840"/>
            <a:ext cx="727881" cy="2079119"/>
          </a:xfrm>
          <a:prstGeom prst="rect">
            <a:avLst/>
          </a:prstGeom>
        </p:spPr>
      </p:pic>
      <p:sp>
        <p:nvSpPr>
          <p:cNvPr id="8196" name="Rectangle 4">
            <a:extLst>
              <a:ext uri="{FF2B5EF4-FFF2-40B4-BE49-F238E27FC236}">
                <a16:creationId xmlns:a16="http://schemas.microsoft.com/office/drawing/2014/main" id="{E07221EE-DC82-5ECB-6A0F-0E8678868D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4177" y="3200233"/>
            <a:ext cx="11268075" cy="1832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6" tIns="45713" rIns="91426" bIns="45713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257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7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914257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pt-BR" sz="17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914257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pt-BR" sz="17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+mn-cs"/>
            </a:endParaRPr>
          </a:p>
          <a:p>
            <a:pPr marL="342900" marR="0" lvl="0" indent="-342900" algn="just" defTabSz="914257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pt-BR" sz="17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just" defTabSz="914257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7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 </a:t>
            </a:r>
            <a:endParaRPr kumimoji="0" lang="pt-BR" sz="17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just" defTabSz="914257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7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 </a:t>
            </a:r>
            <a:endParaRPr kumimoji="0" lang="pt-BR" sz="19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Título 8">
            <a:extLst>
              <a:ext uri="{FF2B5EF4-FFF2-40B4-BE49-F238E27FC236}">
                <a16:creationId xmlns:a16="http://schemas.microsoft.com/office/drawing/2014/main" id="{FABA60A8-1337-9B2E-5E58-74B2235DF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pt-BR" dirty="0">
                <a:solidFill>
                  <a:srgbClr val="1F497D"/>
                </a:solidFill>
              </a:rPr>
            </a:br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7542E05-8C24-1A1D-B069-AE961D6A7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2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C6BE93-36D7-4AE4-A810-3A1639DAB82C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25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73B79176-CDE3-FAD1-6FB6-AD825BC2ECF2}"/>
              </a:ext>
            </a:extLst>
          </p:cNvPr>
          <p:cNvSpPr/>
          <p:nvPr/>
        </p:nvSpPr>
        <p:spPr>
          <a:xfrm>
            <a:off x="674177" y="25089"/>
            <a:ext cx="11517823" cy="95462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kumimoji="0" lang="pt-BR" sz="2400" b="1" i="0" u="none" strike="noStrike" kern="1200" cap="all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ITEM 1 DA PAUTA da </a:t>
            </a:r>
            <a:r>
              <a:rPr lang="pt-BR" sz="2400" b="1" cap="all" dirty="0">
                <a:solidFill>
                  <a:srgbClr val="1F497D"/>
                </a:solidFill>
              </a:rPr>
              <a:t>2ª Reunião Ordinária Da </a:t>
            </a:r>
            <a:r>
              <a:rPr lang="pt-BR" sz="2400" b="1" cap="all" dirty="0" err="1">
                <a:solidFill>
                  <a:srgbClr val="1F497D"/>
                </a:solidFill>
              </a:rPr>
              <a:t>ceCMH</a:t>
            </a:r>
            <a:r>
              <a:rPr lang="pt-BR" sz="2400" b="1" cap="all" dirty="0">
                <a:solidFill>
                  <a:srgbClr val="1F497D"/>
                </a:solidFill>
              </a:rPr>
              <a:t> - 9ª Gestão</a:t>
            </a:r>
            <a:endParaRPr kumimoji="0" lang="pt-BR" sz="2400" b="0" i="0" u="none" strike="noStrike" kern="1200" cap="all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AB1043D8-F20D-D2F0-AD18-14B05C0E413F}"/>
              </a:ext>
            </a:extLst>
          </p:cNvPr>
          <p:cNvSpPr txBox="1"/>
          <p:nvPr/>
        </p:nvSpPr>
        <p:spPr>
          <a:xfrm>
            <a:off x="502941" y="773286"/>
            <a:ext cx="11610546" cy="613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258" marR="0" lvl="2" indent="0" algn="ctr" defTabSz="914257" rtl="0" eaLnBrk="1" fontAlgn="auto" latinLnBrk="0" hangingPunct="1">
              <a:lnSpc>
                <a:spcPct val="2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all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ATA DA 1ª REUNIÃO ORDINÁRIA DO CECMH -9ª Gestão DE </a:t>
            </a:r>
            <a:r>
              <a:rPr lang="pt-BR" sz="2000" b="1" cap="all" dirty="0">
                <a:solidFill>
                  <a:srgbClr val="1F497D"/>
                </a:solidFill>
                <a:latin typeface="Arial"/>
              </a:rPr>
              <a:t>24</a:t>
            </a:r>
            <a:r>
              <a:rPr kumimoji="0" lang="pt-BR" sz="2000" b="1" i="0" u="none" strike="noStrike" kern="1200" cap="all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/03/2026</a:t>
            </a:r>
            <a:endParaRPr kumimoji="0" lang="pt-B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5689D00B-710C-4EDB-3E71-67242A5663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0913" y="1416025"/>
            <a:ext cx="5020229" cy="7474974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8E796A3E-C65A-F3E9-8D6D-2868DB43EF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7878" y="1378813"/>
            <a:ext cx="5020919" cy="7536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2309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1E9BF9-95CF-AEE2-43E6-68E66CCE6E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ECC402DA-5E84-2613-B26B-8DB4F9EA7837}"/>
              </a:ext>
            </a:extLst>
          </p:cNvPr>
          <p:cNvSpPr/>
          <p:nvPr/>
        </p:nvSpPr>
        <p:spPr>
          <a:xfrm>
            <a:off x="-53700" y="-35823"/>
            <a:ext cx="636895" cy="9054864"/>
          </a:xfrm>
          <a:prstGeom prst="rect">
            <a:avLst/>
          </a:prstGeom>
          <a:solidFill>
            <a:srgbClr val="119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>
            <a:defPPr>
              <a:defRPr lang="en-US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F4832877-E6A1-D24E-DD54-AB8F1AECF0C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4682" y="6957840"/>
            <a:ext cx="727881" cy="2079119"/>
          </a:xfrm>
          <a:prstGeom prst="rect">
            <a:avLst/>
          </a:prstGeom>
        </p:spPr>
      </p:pic>
      <p:sp>
        <p:nvSpPr>
          <p:cNvPr id="8196" name="Rectangle 4">
            <a:extLst>
              <a:ext uri="{FF2B5EF4-FFF2-40B4-BE49-F238E27FC236}">
                <a16:creationId xmlns:a16="http://schemas.microsoft.com/office/drawing/2014/main" id="{320BEDAE-DCF2-9C5E-0DDA-6E89D8EED5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4177" y="3200233"/>
            <a:ext cx="11268075" cy="1832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6" tIns="45713" rIns="91426" bIns="45713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257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7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914257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pt-BR" sz="17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914257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pt-BR" sz="17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+mn-cs"/>
            </a:endParaRPr>
          </a:p>
          <a:p>
            <a:pPr marL="342900" marR="0" lvl="0" indent="-342900" algn="just" defTabSz="914257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pt-BR" sz="17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just" defTabSz="914257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7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 </a:t>
            </a:r>
            <a:endParaRPr kumimoji="0" lang="pt-BR" sz="17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just" defTabSz="914257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7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 </a:t>
            </a:r>
            <a:endParaRPr kumimoji="0" lang="pt-BR" sz="19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Título 8">
            <a:extLst>
              <a:ext uri="{FF2B5EF4-FFF2-40B4-BE49-F238E27FC236}">
                <a16:creationId xmlns:a16="http://schemas.microsoft.com/office/drawing/2014/main" id="{CBE8CB0F-BCDC-FB24-17B3-8FAFE5F6C2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pt-BR" dirty="0">
                <a:solidFill>
                  <a:srgbClr val="1F497D"/>
                </a:solidFill>
              </a:rPr>
            </a:br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E5C8FB8-2293-DCAA-00A5-B10B592606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2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C6BE93-36D7-4AE4-A810-3A1639DAB82C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25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4C632D41-490E-AECB-23C4-05D623CBDEA8}"/>
              </a:ext>
            </a:extLst>
          </p:cNvPr>
          <p:cNvSpPr/>
          <p:nvPr/>
        </p:nvSpPr>
        <p:spPr>
          <a:xfrm>
            <a:off x="674177" y="25089"/>
            <a:ext cx="11517823" cy="95462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kumimoji="0" lang="pt-BR" sz="2400" b="1" i="0" u="none" strike="noStrike" kern="1200" cap="all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ITEM 1 DA PAUTA da </a:t>
            </a:r>
            <a:r>
              <a:rPr lang="pt-BR" sz="2400" b="1" cap="all" dirty="0">
                <a:solidFill>
                  <a:srgbClr val="1F497D"/>
                </a:solidFill>
              </a:rPr>
              <a:t>2ª Reunião Ordinária Da </a:t>
            </a:r>
            <a:r>
              <a:rPr lang="pt-BR" sz="2400" b="1" cap="all" dirty="0" err="1">
                <a:solidFill>
                  <a:srgbClr val="1F497D"/>
                </a:solidFill>
              </a:rPr>
              <a:t>ceCMH</a:t>
            </a:r>
            <a:r>
              <a:rPr lang="pt-BR" sz="2400" b="1" cap="all" dirty="0">
                <a:solidFill>
                  <a:srgbClr val="1F497D"/>
                </a:solidFill>
              </a:rPr>
              <a:t> - 9ª Gestão</a:t>
            </a:r>
            <a:endParaRPr kumimoji="0" lang="pt-BR" sz="2400" b="0" i="0" u="none" strike="noStrike" kern="1200" cap="all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6ECC4D57-3498-FC4A-E0E3-19477FEE30A1}"/>
              </a:ext>
            </a:extLst>
          </p:cNvPr>
          <p:cNvSpPr txBox="1"/>
          <p:nvPr/>
        </p:nvSpPr>
        <p:spPr>
          <a:xfrm>
            <a:off x="502941" y="773286"/>
            <a:ext cx="11610546" cy="613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258" marR="0" lvl="2" indent="0" algn="ctr" defTabSz="914257" rtl="0" eaLnBrk="1" fontAlgn="auto" latinLnBrk="0" hangingPunct="1">
              <a:lnSpc>
                <a:spcPct val="2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all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ATA DA 1ª REUNIÃO ORDINÁRIA DO CECMH -9ª Gestão DE </a:t>
            </a:r>
            <a:r>
              <a:rPr lang="pt-BR" sz="2000" b="1" cap="all" dirty="0">
                <a:solidFill>
                  <a:srgbClr val="1F497D"/>
                </a:solidFill>
                <a:latin typeface="Arial"/>
              </a:rPr>
              <a:t>24</a:t>
            </a:r>
            <a:r>
              <a:rPr kumimoji="0" lang="pt-BR" sz="2000" b="1" i="0" u="none" strike="noStrike" kern="1200" cap="all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/03/2026</a:t>
            </a:r>
            <a:endParaRPr kumimoji="0" lang="pt-B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432EFE3E-7DD0-624F-254B-0BFE283AE0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1027" y="1387044"/>
            <a:ext cx="4998835" cy="7516631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1211C48A-895D-08BF-A8B4-6949FA6963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3295" y="1387044"/>
            <a:ext cx="4998836" cy="7493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292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B3CFD-D4E9-F930-B9B8-F4F7BC4376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EEBAD78A-8092-2664-274D-F26437100662}"/>
              </a:ext>
            </a:extLst>
          </p:cNvPr>
          <p:cNvSpPr/>
          <p:nvPr/>
        </p:nvSpPr>
        <p:spPr>
          <a:xfrm>
            <a:off x="-53700" y="-35823"/>
            <a:ext cx="636895" cy="9054864"/>
          </a:xfrm>
          <a:prstGeom prst="rect">
            <a:avLst/>
          </a:prstGeom>
          <a:solidFill>
            <a:srgbClr val="119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>
            <a:defPPr>
              <a:defRPr lang="en-US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212EFC73-D2C2-30DE-CB77-21742A8DEB3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4682" y="6957840"/>
            <a:ext cx="727881" cy="2079119"/>
          </a:xfrm>
          <a:prstGeom prst="rect">
            <a:avLst/>
          </a:prstGeom>
        </p:spPr>
      </p:pic>
      <p:sp>
        <p:nvSpPr>
          <p:cNvPr id="8196" name="Rectangle 4">
            <a:extLst>
              <a:ext uri="{FF2B5EF4-FFF2-40B4-BE49-F238E27FC236}">
                <a16:creationId xmlns:a16="http://schemas.microsoft.com/office/drawing/2014/main" id="{08535F49-040B-A28C-ACEE-338DB51C1E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4177" y="3200233"/>
            <a:ext cx="11268075" cy="1832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6" tIns="45713" rIns="91426" bIns="45713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257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7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914257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pt-BR" sz="17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914257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pt-BR" sz="17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+mn-cs"/>
            </a:endParaRPr>
          </a:p>
          <a:p>
            <a:pPr marL="342900" marR="0" lvl="0" indent="-342900" algn="just" defTabSz="914257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pt-BR" sz="17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just" defTabSz="914257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7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 </a:t>
            </a:r>
            <a:endParaRPr kumimoji="0" lang="pt-BR" sz="17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just" defTabSz="914257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7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 </a:t>
            </a:r>
            <a:endParaRPr kumimoji="0" lang="pt-BR" sz="19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Título 8">
            <a:extLst>
              <a:ext uri="{FF2B5EF4-FFF2-40B4-BE49-F238E27FC236}">
                <a16:creationId xmlns:a16="http://schemas.microsoft.com/office/drawing/2014/main" id="{399F7818-9455-AE04-1315-8AA29905EC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pt-BR" dirty="0">
                <a:solidFill>
                  <a:srgbClr val="1F497D"/>
                </a:solidFill>
              </a:rPr>
            </a:br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E8ADD73-4D24-2509-AF1C-E9FAE69B6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2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C6BE93-36D7-4AE4-A810-3A1639DAB82C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25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CC5BCE29-39F4-4327-AE34-AF94206D9C22}"/>
              </a:ext>
            </a:extLst>
          </p:cNvPr>
          <p:cNvSpPr/>
          <p:nvPr/>
        </p:nvSpPr>
        <p:spPr>
          <a:xfrm>
            <a:off x="674177" y="25089"/>
            <a:ext cx="11517823" cy="95462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kumimoji="0" lang="pt-BR" sz="2400" b="1" i="0" u="none" strike="noStrike" kern="1200" cap="all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ITEM 1 DA PAUTA da </a:t>
            </a:r>
            <a:r>
              <a:rPr lang="pt-BR" sz="2400" b="1" cap="all" dirty="0">
                <a:solidFill>
                  <a:srgbClr val="1F497D"/>
                </a:solidFill>
              </a:rPr>
              <a:t>2ª Reunião Ordinária Da </a:t>
            </a:r>
            <a:r>
              <a:rPr lang="pt-BR" sz="2400" b="1" cap="all" dirty="0" err="1">
                <a:solidFill>
                  <a:srgbClr val="1F497D"/>
                </a:solidFill>
              </a:rPr>
              <a:t>ceCMH</a:t>
            </a:r>
            <a:r>
              <a:rPr lang="pt-BR" sz="2400" b="1" cap="all" dirty="0">
                <a:solidFill>
                  <a:srgbClr val="1F497D"/>
                </a:solidFill>
              </a:rPr>
              <a:t> - 9ª Gestão</a:t>
            </a:r>
            <a:endParaRPr kumimoji="0" lang="pt-BR" sz="2400" b="0" i="0" u="none" strike="noStrike" kern="1200" cap="all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EBB750B8-E35F-2114-B0DC-552FDD31062C}"/>
              </a:ext>
            </a:extLst>
          </p:cNvPr>
          <p:cNvSpPr txBox="1"/>
          <p:nvPr/>
        </p:nvSpPr>
        <p:spPr>
          <a:xfrm>
            <a:off x="502941" y="773286"/>
            <a:ext cx="11610546" cy="613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258" marR="0" lvl="2" indent="0" algn="ctr" defTabSz="914257" rtl="0" eaLnBrk="1" fontAlgn="auto" latinLnBrk="0" hangingPunct="1">
              <a:lnSpc>
                <a:spcPct val="2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all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ATA DA 1ª REUNIÃO ORDINÁRIA DO CECMH -9ª Gestão DE </a:t>
            </a:r>
            <a:r>
              <a:rPr lang="pt-BR" sz="2000" b="1" cap="all" dirty="0">
                <a:solidFill>
                  <a:srgbClr val="1F497D"/>
                </a:solidFill>
                <a:latin typeface="Arial"/>
              </a:rPr>
              <a:t>24</a:t>
            </a:r>
            <a:r>
              <a:rPr kumimoji="0" lang="pt-BR" sz="2000" b="1" i="0" u="none" strike="noStrike" kern="1200" cap="all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/03/2026</a:t>
            </a:r>
            <a:endParaRPr kumimoji="0" lang="pt-B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D84C7D55-A74F-A8DE-627C-CA0A94F398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6623" y="1387044"/>
            <a:ext cx="5066757" cy="761408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2173E02B-9F44-5BC9-0C05-FBDD95ECBA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9046" y="1387044"/>
            <a:ext cx="5068629" cy="7588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7946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F126A7-06F6-AF7E-DCAE-7140CC25B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EA080805-C957-87A5-95C3-2B7DE811EC07}"/>
              </a:ext>
            </a:extLst>
          </p:cNvPr>
          <p:cNvSpPr/>
          <p:nvPr/>
        </p:nvSpPr>
        <p:spPr>
          <a:xfrm>
            <a:off x="-53700" y="-35823"/>
            <a:ext cx="636895" cy="9054864"/>
          </a:xfrm>
          <a:prstGeom prst="rect">
            <a:avLst/>
          </a:prstGeom>
          <a:solidFill>
            <a:srgbClr val="119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>
            <a:defPPr>
              <a:defRPr lang="en-US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4F701AE5-8C76-E1D9-2817-E274681E13F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4682" y="6957840"/>
            <a:ext cx="727881" cy="2079119"/>
          </a:xfrm>
          <a:prstGeom prst="rect">
            <a:avLst/>
          </a:prstGeom>
        </p:spPr>
      </p:pic>
      <p:sp>
        <p:nvSpPr>
          <p:cNvPr id="8196" name="Rectangle 4">
            <a:extLst>
              <a:ext uri="{FF2B5EF4-FFF2-40B4-BE49-F238E27FC236}">
                <a16:creationId xmlns:a16="http://schemas.microsoft.com/office/drawing/2014/main" id="{FC7D7D84-6329-99BF-9BE4-F1D85EB1BB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4177" y="3200233"/>
            <a:ext cx="11268075" cy="1832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6" tIns="45713" rIns="91426" bIns="45713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257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7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914257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pt-BR" sz="17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914257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pt-BR" sz="17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+mn-cs"/>
            </a:endParaRPr>
          </a:p>
          <a:p>
            <a:pPr marL="342900" marR="0" lvl="0" indent="-342900" algn="just" defTabSz="914257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pt-BR" sz="17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just" defTabSz="914257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7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 </a:t>
            </a:r>
            <a:endParaRPr kumimoji="0" lang="pt-BR" sz="17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just" defTabSz="914257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7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 </a:t>
            </a:r>
            <a:endParaRPr kumimoji="0" lang="pt-BR" sz="19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Título 8">
            <a:extLst>
              <a:ext uri="{FF2B5EF4-FFF2-40B4-BE49-F238E27FC236}">
                <a16:creationId xmlns:a16="http://schemas.microsoft.com/office/drawing/2014/main" id="{29ACF0D1-256E-02C9-6AAE-9F09EC7C06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pt-BR" dirty="0">
                <a:solidFill>
                  <a:srgbClr val="1F497D"/>
                </a:solidFill>
              </a:rPr>
            </a:br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50FB692-CDE9-3911-717F-EA7D86D97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2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C6BE93-36D7-4AE4-A810-3A1639DAB82C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25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495CF094-87EC-7C6C-DB57-3B3778A92158}"/>
              </a:ext>
            </a:extLst>
          </p:cNvPr>
          <p:cNvSpPr/>
          <p:nvPr/>
        </p:nvSpPr>
        <p:spPr>
          <a:xfrm>
            <a:off x="674177" y="25089"/>
            <a:ext cx="11517823" cy="95462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kumimoji="0" lang="pt-BR" sz="2400" b="1" i="0" u="none" strike="noStrike" kern="1200" cap="all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ITEM 1 DA PAUTA da </a:t>
            </a:r>
            <a:r>
              <a:rPr lang="pt-BR" sz="2400" b="1" cap="all" dirty="0">
                <a:solidFill>
                  <a:srgbClr val="1F497D"/>
                </a:solidFill>
              </a:rPr>
              <a:t>2ª Reunião Ordinária Da </a:t>
            </a:r>
            <a:r>
              <a:rPr lang="pt-BR" sz="2400" b="1" cap="all" dirty="0" err="1">
                <a:solidFill>
                  <a:srgbClr val="1F497D"/>
                </a:solidFill>
              </a:rPr>
              <a:t>ceCMH</a:t>
            </a:r>
            <a:r>
              <a:rPr lang="pt-BR" sz="2400" b="1" cap="all" dirty="0">
                <a:solidFill>
                  <a:srgbClr val="1F497D"/>
                </a:solidFill>
              </a:rPr>
              <a:t> - 9ª Gestão</a:t>
            </a:r>
            <a:endParaRPr kumimoji="0" lang="pt-BR" sz="2400" b="0" i="0" u="none" strike="noStrike" kern="1200" cap="all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B5F1EBAA-14D0-D22D-106D-E7A571169C2E}"/>
              </a:ext>
            </a:extLst>
          </p:cNvPr>
          <p:cNvSpPr txBox="1"/>
          <p:nvPr/>
        </p:nvSpPr>
        <p:spPr>
          <a:xfrm>
            <a:off x="502941" y="773286"/>
            <a:ext cx="11610546" cy="613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258" marR="0" lvl="2" indent="0" algn="ctr" defTabSz="914257" rtl="0" eaLnBrk="1" fontAlgn="auto" latinLnBrk="0" hangingPunct="1">
              <a:lnSpc>
                <a:spcPct val="2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all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ATA DA 1ª REUNIÃO ORDINÁRIA DO CECMH -9ª Gestão DE </a:t>
            </a:r>
            <a:r>
              <a:rPr lang="pt-BR" sz="2000" b="1" cap="all" dirty="0">
                <a:solidFill>
                  <a:srgbClr val="1F497D"/>
                </a:solidFill>
                <a:latin typeface="Arial"/>
              </a:rPr>
              <a:t>24</a:t>
            </a:r>
            <a:r>
              <a:rPr kumimoji="0" lang="pt-BR" sz="2000" b="1" i="0" u="none" strike="noStrike" kern="1200" cap="all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/03/2026</a:t>
            </a:r>
            <a:endParaRPr kumimoji="0" lang="pt-B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29E37AFF-74A5-F06B-4F94-DBDBB14008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0914" y="1387044"/>
            <a:ext cx="5076054" cy="7614081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73BC3EBB-7F08-4FED-3A25-DFAAB22438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8762" y="1387044"/>
            <a:ext cx="5109052" cy="7588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1637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32A46C-E2AD-67AC-EA2D-C32736AB0F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55D31949-D91C-2BD8-C5FE-A010B01DEE4A}"/>
              </a:ext>
            </a:extLst>
          </p:cNvPr>
          <p:cNvSpPr/>
          <p:nvPr/>
        </p:nvSpPr>
        <p:spPr>
          <a:xfrm>
            <a:off x="-53700" y="-35823"/>
            <a:ext cx="636895" cy="9054864"/>
          </a:xfrm>
          <a:prstGeom prst="rect">
            <a:avLst/>
          </a:prstGeom>
          <a:solidFill>
            <a:srgbClr val="119DA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>
            <a:defPPr>
              <a:defRPr lang="en-US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DD8ADF38-331E-E164-832B-408BBFD25F2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4682" y="6957840"/>
            <a:ext cx="727881" cy="2079119"/>
          </a:xfrm>
          <a:prstGeom prst="rect">
            <a:avLst/>
          </a:prstGeom>
        </p:spPr>
      </p:pic>
      <p:sp>
        <p:nvSpPr>
          <p:cNvPr id="8196" name="Rectangle 4">
            <a:extLst>
              <a:ext uri="{FF2B5EF4-FFF2-40B4-BE49-F238E27FC236}">
                <a16:creationId xmlns:a16="http://schemas.microsoft.com/office/drawing/2014/main" id="{5132AF7D-63DE-15EB-6075-3407CB877F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4177" y="3200233"/>
            <a:ext cx="11268075" cy="1832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6" tIns="45713" rIns="91426" bIns="45713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257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7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914257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pt-BR" sz="17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914257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pt-BR" sz="17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+mn-cs"/>
            </a:endParaRPr>
          </a:p>
          <a:p>
            <a:pPr marL="342900" marR="0" lvl="0" indent="-342900" algn="just" defTabSz="914257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endParaRPr kumimoji="0" lang="pt-BR" sz="17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just" defTabSz="914257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7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 </a:t>
            </a:r>
            <a:endParaRPr kumimoji="0" lang="pt-BR" sz="1700" b="1" i="0" u="none" strike="noStrike" kern="1200" cap="none" spc="0" normalizeH="0" baseline="0" noProof="0" dirty="0">
              <a:ln>
                <a:noFill/>
              </a:ln>
              <a:solidFill>
                <a:srgbClr val="4F81BD">
                  <a:lumMod val="75000"/>
                </a:srgbClr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just" defTabSz="914257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700" b="1" i="0" u="none" strike="noStrike" kern="1200" cap="none" spc="0" normalizeH="0" baseline="0" noProof="0" dirty="0">
                <a:ln>
                  <a:noFill/>
                </a:ln>
                <a:solidFill>
                  <a:srgbClr val="4F81BD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+mn-cs"/>
              </a:rPr>
              <a:t> </a:t>
            </a:r>
            <a:endParaRPr kumimoji="0" lang="pt-BR" sz="19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Título 8">
            <a:extLst>
              <a:ext uri="{FF2B5EF4-FFF2-40B4-BE49-F238E27FC236}">
                <a16:creationId xmlns:a16="http://schemas.microsoft.com/office/drawing/2014/main" id="{F5096621-6DDD-24DD-8484-4B5E08D1BA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pt-BR" dirty="0">
                <a:solidFill>
                  <a:srgbClr val="1F497D"/>
                </a:solidFill>
              </a:rPr>
            </a:br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F39416A-0BC4-E58A-127C-06BA34E8E2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2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C6BE93-36D7-4AE4-A810-3A1639DAB82C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25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pt-BR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2DA6D71C-DBCE-2620-FF76-1F15577A0D91}"/>
              </a:ext>
            </a:extLst>
          </p:cNvPr>
          <p:cNvSpPr/>
          <p:nvPr/>
        </p:nvSpPr>
        <p:spPr>
          <a:xfrm>
            <a:off x="674177" y="25089"/>
            <a:ext cx="11517823" cy="954626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kumimoji="0" lang="pt-BR" sz="2400" b="1" i="0" u="none" strike="noStrike" kern="1200" cap="all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ITEM 1 DA PAUTA da </a:t>
            </a:r>
            <a:r>
              <a:rPr lang="pt-BR" sz="2400" b="1" cap="all" dirty="0">
                <a:solidFill>
                  <a:srgbClr val="1F497D"/>
                </a:solidFill>
              </a:rPr>
              <a:t>2ª Reunião Ordinária Da </a:t>
            </a:r>
            <a:r>
              <a:rPr lang="pt-BR" sz="2400" b="1" cap="all" dirty="0" err="1">
                <a:solidFill>
                  <a:srgbClr val="1F497D"/>
                </a:solidFill>
              </a:rPr>
              <a:t>ceCMH</a:t>
            </a:r>
            <a:r>
              <a:rPr lang="pt-BR" sz="2400" b="1" cap="all" dirty="0">
                <a:solidFill>
                  <a:srgbClr val="1F497D"/>
                </a:solidFill>
              </a:rPr>
              <a:t> - 9ª Gestão</a:t>
            </a:r>
            <a:endParaRPr kumimoji="0" lang="pt-BR" sz="2400" b="0" i="0" u="none" strike="noStrike" kern="1200" cap="all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E1975D9E-E879-5912-B9E2-178CEB374196}"/>
              </a:ext>
            </a:extLst>
          </p:cNvPr>
          <p:cNvSpPr txBox="1"/>
          <p:nvPr/>
        </p:nvSpPr>
        <p:spPr>
          <a:xfrm>
            <a:off x="502941" y="773286"/>
            <a:ext cx="11610546" cy="613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258" marR="0" lvl="2" indent="0" algn="ctr" defTabSz="914257" rtl="0" eaLnBrk="1" fontAlgn="auto" latinLnBrk="0" hangingPunct="1">
              <a:lnSpc>
                <a:spcPct val="2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all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ATA DA 1ª REUNIÃO ORDINÁRIA DO CECMH -9ª Gestão DE </a:t>
            </a:r>
            <a:r>
              <a:rPr lang="pt-BR" sz="2000" b="1" cap="all" dirty="0">
                <a:solidFill>
                  <a:srgbClr val="1F497D"/>
                </a:solidFill>
                <a:latin typeface="Arial"/>
              </a:rPr>
              <a:t>24</a:t>
            </a:r>
            <a:r>
              <a:rPr kumimoji="0" lang="pt-BR" sz="2000" b="1" i="0" u="none" strike="noStrike" kern="1200" cap="all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/03/2026</a:t>
            </a:r>
            <a:endParaRPr kumimoji="0" lang="pt-B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F5005FB9-3F58-4B9A-CED7-C5AE998B09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002" y="1387044"/>
            <a:ext cx="5074905" cy="7588992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ECC0D886-C5A0-5CE7-93EC-A03CEE9A14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85617" y="1387044"/>
            <a:ext cx="4917221" cy="7434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851175"/>
      </p:ext>
    </p:extLst>
  </p:cSld>
  <p:clrMapOvr>
    <a:masterClrMapping/>
  </p:clrMapOvr>
</p:sld>
</file>

<file path=ppt/theme/theme1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 Clássico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4360</TotalTime>
  <Words>356</Words>
  <Application>Microsoft Office PowerPoint</Application>
  <PresentationFormat>Personalizar</PresentationFormat>
  <Paragraphs>131</Paragraphs>
  <Slides>13</Slides>
  <Notes>2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8" baseType="lpstr">
      <vt:lpstr>Arial</vt:lpstr>
      <vt:lpstr>Arial Black</vt:lpstr>
      <vt:lpstr>Calibri</vt:lpstr>
      <vt:lpstr>Times New Roman</vt:lpstr>
      <vt:lpstr>1_Tema do Office</vt:lpstr>
      <vt:lpstr>Apresentação do PowerPoint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Obrigado!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ana maria maluf moussalli</dc:creator>
  <cp:lastModifiedBy>Laís Renata Rosa de Oliveira</cp:lastModifiedBy>
  <cp:revision>359</cp:revision>
  <cp:lastPrinted>2023-04-14T20:21:26Z</cp:lastPrinted>
  <dcterms:created xsi:type="dcterms:W3CDTF">2019-10-09T14:30:36Z</dcterms:created>
  <dcterms:modified xsi:type="dcterms:W3CDTF">2026-05-20T18:51:03Z</dcterms:modified>
</cp:coreProperties>
</file>