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4"/>
  </p:sldMasterIdLst>
  <p:notesMasterIdLst>
    <p:notesMasterId r:id="rId16"/>
  </p:notesMasterIdLst>
  <p:handoutMasterIdLst>
    <p:handoutMasterId r:id="rId17"/>
  </p:handoutMasterIdLst>
  <p:sldIdLst>
    <p:sldId id="288" r:id="rId5"/>
    <p:sldId id="293" r:id="rId6"/>
    <p:sldId id="294" r:id="rId7"/>
    <p:sldId id="296" r:id="rId8"/>
    <p:sldId id="297" r:id="rId9"/>
    <p:sldId id="298" r:id="rId10"/>
    <p:sldId id="299" r:id="rId11"/>
    <p:sldId id="300" r:id="rId12"/>
    <p:sldId id="301" r:id="rId13"/>
    <p:sldId id="303" r:id="rId14"/>
    <p:sldId id="262" r:id="rId15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C2D4"/>
    <a:srgbClr val="0035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8BD07E-2873-9D92-220E-10DE140B363B}" v="35" dt="2026-04-22T19:04:00.433"/>
  </p1510:revLst>
</p1510:revInfo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BR"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pPr rtl="0"/>
            <a:fld id="{4EBE5A4E-446C-4B31-B5B1-448AC0DA5138}" type="datetime1">
              <a:rPr lang="pt-BR" smtClean="0"/>
              <a:t>22/04/2026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BR"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pPr rtl="0"/>
            <a:fld id="{51462063-4F4B-471F-A224-C95DE8C6DC84}" type="datetime1">
              <a:rPr lang="pt-BR" smtClean="0"/>
              <a:t>22/04/2026</a:t>
            </a:fld>
            <a:endParaRPr lang="pt-BR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/>
            </a:lvl1pPr>
          </a:lstStyle>
          <a:p>
            <a:pPr rtl="0"/>
            <a:fld id="{CC5DA344-5FA2-43F7-9D95-CA56C82B08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57629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CC5DA344-5FA2-43F7-9D95-CA56C82B080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634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F6712-0AFF-2E4F-5254-48138D937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276EDFA3-778E-CB71-5465-61F48FDD34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1EC9A176-41B2-AA7E-DD8B-5F5A1CF8A3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0615BA01-45DE-CE48-4613-9AB9C5B7C2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CC5DA344-5FA2-43F7-9D95-CA56C82B080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239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CC5DA344-5FA2-43F7-9D95-CA56C82B080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4415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A55D7-116F-3EDD-1DA5-2149F1068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318ED9B9-5828-8144-4D65-825ABC6356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264630A2-C550-0CA5-E870-2A1FC4B17A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F525009B-4CCC-72D5-C1E6-D60CD4D062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CC5DA344-5FA2-43F7-9D95-CA56C82B080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6368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3692D-B3AD-09E7-6D51-95528D9B9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32F94B1E-496A-F4D7-AB42-E73BF39D1D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DFDF5225-874B-FA79-CCB9-24741FAA89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F5F0B5AA-5E5A-CA72-358A-EBA99DB725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CC5DA344-5FA2-43F7-9D95-CA56C82B080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149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13969-5806-22E1-863C-69193F5F6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453DAC22-2127-5B59-EEB6-4F56318D01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C0C671BC-73D4-667E-1594-52C20D4A7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FC6CFD81-7BAF-0F10-AFE4-E1AAA1694F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CC5DA344-5FA2-43F7-9D95-CA56C82B080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3518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02997-8D6A-956C-E9E8-081B52724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BBDC7D3C-6C61-60DE-A587-6F698F3AC0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E77351F4-A216-A235-CF6F-DC56560590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C1F8C479-9FC2-BD6D-E9AC-4DCE24678A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CC5DA344-5FA2-43F7-9D95-CA56C82B080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578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FA347-82E9-56C7-EE12-B009FBA23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21884C68-5E0B-E65C-9BED-B482429053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A9355397-0C81-4480-8736-A6BE7891CB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9FE9D0DA-9F36-E6B4-6B92-152B355343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CC5DA344-5FA2-43F7-9D95-CA56C82B080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7015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CB92B-D7FF-0199-E88A-C01362640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1CAD5BBC-7CE0-473D-D59D-449DCE9D57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E4758996-C52E-F622-31F2-3F09CC7187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553F4AE5-49D9-C106-099D-3A7A9064D5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CC5DA344-5FA2-43F7-9D95-CA56C82B080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655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0A725-2338-6F59-51CD-4C04D15F1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00849FE4-D53B-2AD2-D9B3-9B630FFD61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6B875528-6421-9D0A-3C89-DB226C28F2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0B65A3CA-D775-175F-8261-5932750C7C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CC5DA344-5FA2-43F7-9D95-CA56C82B080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8420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45947-316A-F09F-A6B9-14D9A2D4B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3FE7D593-7502-3EE3-C151-0620AFE70B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039A814D-10A2-8E42-950F-7EB4EFFC47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136AB96C-70C4-A3D3-5301-D8531E9FA3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CC5DA344-5FA2-43F7-9D95-CA56C82B080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750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14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4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67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>
            <a:extLst>
              <a:ext uri="{FF2B5EF4-FFF2-40B4-BE49-F238E27FC236}">
                <a16:creationId xmlns:a16="http://schemas.microsoft.com/office/drawing/2014/main" id="{E1BBEEFE-AE8A-8083-54B6-DBE9BC0E9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2863" y="0"/>
            <a:ext cx="4658392" cy="6858000"/>
          </a:xfrm>
          <a:custGeom>
            <a:avLst/>
            <a:gdLst>
              <a:gd name="connsiteX0" fmla="*/ 0 w 4658392"/>
              <a:gd name="connsiteY0" fmla="*/ 0 h 6858000"/>
              <a:gd name="connsiteX1" fmla="*/ 4658392 w 4658392"/>
              <a:gd name="connsiteY1" fmla="*/ 0 h 6858000"/>
              <a:gd name="connsiteX2" fmla="*/ 2820797 w 4658392"/>
              <a:gd name="connsiteY2" fmla="*/ 6858000 h 6858000"/>
              <a:gd name="connsiteX3" fmla="*/ 0 w 4658392"/>
              <a:gd name="connsiteY3" fmla="*/ 6858000 h 6858000"/>
              <a:gd name="connsiteX4" fmla="*/ 0 w 46583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8392" h="6858000">
                <a:moveTo>
                  <a:pt x="0" y="0"/>
                </a:moveTo>
                <a:lnTo>
                  <a:pt x="4658392" y="0"/>
                </a:lnTo>
                <a:lnTo>
                  <a:pt x="282079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sz="760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E64FF31D-04D7-B1F4-53B1-AA4170602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6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D9F040EF-92FF-AEA1-BBA6-A4B739E11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" y="0"/>
            <a:ext cx="3119719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ECA59A84-C321-FDF9-555F-1FB322EBB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9292"/>
            <a:ext cx="3200400" cy="5617193"/>
          </a:xfrm>
        </p:spPr>
        <p:txBody>
          <a:bodyPr rtlCol="0">
            <a:noAutofit/>
          </a:bodyPr>
          <a:lstStyle>
            <a:defPPr>
              <a:defRPr lang="pt-BR"/>
            </a:def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23415" y="509286"/>
            <a:ext cx="4328932" cy="5617194"/>
          </a:xfrm>
        </p:spPr>
        <p:txBody>
          <a:bodyPr rtlCol="0" anchor="ctr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422"/>
              </a:spcBef>
              <a:buNone/>
              <a:defRPr lang="pt-BR" sz="760"/>
            </a:lvl1pPr>
            <a:lvl2pPr marL="192881" indent="0">
              <a:lnSpc>
                <a:spcPct val="150000"/>
              </a:lnSpc>
              <a:spcBef>
                <a:spcPts val="422"/>
              </a:spcBef>
              <a:buNone/>
              <a:defRPr lang="pt-BR" sz="675"/>
            </a:lvl2pPr>
            <a:lvl3pPr marL="385763" indent="0">
              <a:lnSpc>
                <a:spcPct val="150000"/>
              </a:lnSpc>
              <a:spcBef>
                <a:spcPts val="422"/>
              </a:spcBef>
              <a:buNone/>
              <a:defRPr lang="pt-BR" sz="591"/>
            </a:lvl3pPr>
            <a:lvl4pPr marL="578644" indent="0">
              <a:lnSpc>
                <a:spcPct val="150000"/>
              </a:lnSpc>
              <a:spcBef>
                <a:spcPts val="422"/>
              </a:spcBef>
              <a:buNone/>
              <a:defRPr lang="pt-BR" sz="506"/>
            </a:lvl4pPr>
            <a:lvl5pPr marL="771525" indent="0">
              <a:lnSpc>
                <a:spcPct val="150000"/>
              </a:lnSpc>
              <a:spcBef>
                <a:spcPts val="422"/>
              </a:spcBef>
              <a:buNone/>
              <a:defRPr lang="pt-BR" sz="506"/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4" name="Espaço Reservado para Imagem 13">
            <a:extLst>
              <a:ext uri="{FF2B5EF4-FFF2-40B4-BE49-F238E27FC236}">
                <a16:creationId xmlns:a16="http://schemas.microsoft.com/office/drawing/2014/main" id="{760CD5A6-A0E4-A658-65B1-0D6C053316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48813" y="-22860"/>
            <a:ext cx="2651760" cy="6903720"/>
          </a:xfrm>
        </p:spPr>
        <p:txBody>
          <a:bodyPr lIns="182880" tIns="274320" rIns="182880" rtlCol="0">
            <a:normAutofit/>
          </a:bodyPr>
          <a:lstStyle>
            <a:lvl1pPr marL="0" indent="0" algn="ctr">
              <a:buNone/>
              <a:defRPr lang="pt-BR" sz="844"/>
            </a:lvl1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E9A1A189-3474-43DF-9447-891176934D38}" type="datetime1">
              <a:rPr lang="pt-BR" smtClean="0"/>
              <a:t>22/04/2026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CBD12358-51D2-46B3-9BDE-DF29528B94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3119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59E49FCE-658C-FF5A-6405-3D10F1AC1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" y="0"/>
            <a:ext cx="3119719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F903C516-D418-5E3E-1E4E-1DF846433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D7BF5B15-0E8A-A82C-6E9C-FCF3FBAAD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6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354B33CA-9490-C8E1-FE4F-06367AF29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7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5586824F-3198-FE44-5A4A-70312048D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7" y="1647831"/>
            <a:ext cx="648843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5058CD71-6E97-B6A9-11B6-867ED408D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7" y="0"/>
            <a:ext cx="1410447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1E9FDAA6-BDE8-D6C3-17CD-F87BFB54F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91" y="-4762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b" anchorCtr="0">
            <a:noAutofit/>
          </a:bodyPr>
          <a:lstStyle>
            <a:lvl1pPr>
              <a:defRPr lang="pt-BR" sz="1519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17" name="Espaço Reservado para Conteúdo 3">
            <a:extLst>
              <a:ext uri="{FF2B5EF4-FFF2-40B4-BE49-F238E27FC236}">
                <a16:creationId xmlns:a16="http://schemas.microsoft.com/office/drawing/2014/main" id="{42A0738D-E9A9-14B7-4739-62E402B0C2D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4964" y="2032663"/>
            <a:ext cx="4463005" cy="4067492"/>
          </a:xfrm>
        </p:spPr>
        <p:txBody>
          <a:bodyPr rtlCol="0">
            <a:normAutofit/>
          </a:bodyPr>
          <a:lstStyle>
            <a:lvl1pPr marL="0" indent="0">
              <a:spcBef>
                <a:spcPts val="422"/>
              </a:spcBef>
              <a:spcAft>
                <a:spcPts val="211"/>
              </a:spcAft>
              <a:buNone/>
              <a:defRPr lang="pt-BR" sz="760"/>
            </a:lvl1pPr>
            <a:lvl2pPr marL="0">
              <a:spcBef>
                <a:spcPts val="422"/>
              </a:spcBef>
              <a:spcAft>
                <a:spcPts val="211"/>
              </a:spcAft>
              <a:defRPr lang="pt-BR" sz="760"/>
            </a:lvl2pPr>
            <a:lvl3pPr marL="192881">
              <a:spcBef>
                <a:spcPts val="422"/>
              </a:spcBef>
              <a:spcAft>
                <a:spcPts val="211"/>
              </a:spcAft>
              <a:defRPr lang="pt-BR" sz="760"/>
            </a:lvl3pPr>
            <a:lvl4pPr marL="289322">
              <a:spcBef>
                <a:spcPts val="422"/>
              </a:spcBef>
              <a:spcAft>
                <a:spcPts val="211"/>
              </a:spcAft>
              <a:defRPr lang="pt-BR" sz="760"/>
            </a:lvl4pPr>
            <a:lvl5pPr marL="385763">
              <a:spcBef>
                <a:spcPts val="422"/>
              </a:spcBef>
              <a:spcAft>
                <a:spcPts val="211"/>
              </a:spcAft>
              <a:defRPr lang="pt-BR" sz="760"/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5" name="Espaço Reservado para Conteúdo 3">
            <a:extLst>
              <a:ext uri="{FF2B5EF4-FFF2-40B4-BE49-F238E27FC236}">
                <a16:creationId xmlns:a16="http://schemas.microsoft.com/office/drawing/2014/main" id="{A766D4CB-8BCE-C6EE-EF57-A8A819EBD36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41720" y="2032663"/>
            <a:ext cx="5212080" cy="4067492"/>
          </a:xfrm>
        </p:spPr>
        <p:txBody>
          <a:bodyPr rtlCol="0">
            <a:normAutofit/>
          </a:bodyPr>
          <a:lstStyle>
            <a:lvl1pPr marL="0" indent="0">
              <a:spcBef>
                <a:spcPts val="422"/>
              </a:spcBef>
              <a:spcAft>
                <a:spcPts val="211"/>
              </a:spcAft>
              <a:buNone/>
              <a:defRPr lang="pt-BR" sz="760"/>
            </a:lvl1pPr>
            <a:lvl2pPr marL="0">
              <a:spcBef>
                <a:spcPts val="422"/>
              </a:spcBef>
              <a:spcAft>
                <a:spcPts val="211"/>
              </a:spcAft>
              <a:defRPr lang="pt-BR" sz="760"/>
            </a:lvl2pPr>
            <a:lvl3pPr marL="192881">
              <a:spcBef>
                <a:spcPts val="422"/>
              </a:spcBef>
              <a:spcAft>
                <a:spcPts val="211"/>
              </a:spcAft>
              <a:defRPr lang="pt-BR" sz="760"/>
            </a:lvl3pPr>
            <a:lvl4pPr marL="289322">
              <a:spcBef>
                <a:spcPts val="422"/>
              </a:spcBef>
              <a:spcAft>
                <a:spcPts val="211"/>
              </a:spcAft>
              <a:defRPr lang="pt-BR" sz="760"/>
            </a:lvl4pPr>
            <a:lvl5pPr marL="385763">
              <a:spcBef>
                <a:spcPts val="422"/>
              </a:spcBef>
              <a:spcAft>
                <a:spcPts val="211"/>
              </a:spcAft>
              <a:defRPr lang="pt-BR" sz="760"/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7875DAF-29A4-4FCE-9E04-009E45280C1F}" type="datetime1">
              <a:rPr lang="pt-BR" smtClean="0"/>
              <a:t>22/04/2026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CBD12358-51D2-46B3-9BDE-DF29528B94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4539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DD9208B-0FD2-A7E3-5202-0F18392AE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" y="0"/>
            <a:ext cx="3119719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004010E2-9C6F-C582-1E3A-F5D43D0FF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B3D2B8AF-94DE-C211-EAE7-0971C111B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6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A247A2AC-F284-077E-9A14-EB7D1DE62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7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A0E91F1F-5151-2442-2B89-CE0AB1178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7" y="1647831"/>
            <a:ext cx="648843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3FBD82AC-3C5B-819E-E0FF-157D74B84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7" y="0"/>
            <a:ext cx="1410447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7F299648-2E6E-FA0D-85E4-8884BE34A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91" y="-4762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b" anchorCtr="0">
            <a:noAutofit/>
          </a:bodyPr>
          <a:lstStyle>
            <a:lvl1pPr>
              <a:defRPr lang="pt-BR" sz="1519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17" name="Espaço Reservado para Conteúdo 3">
            <a:extLst>
              <a:ext uri="{FF2B5EF4-FFF2-40B4-BE49-F238E27FC236}">
                <a16:creationId xmlns:a16="http://schemas.microsoft.com/office/drawing/2014/main" id="{07BD0263-5D42-E696-F170-1F9CF5FF2A74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199" y="2078963"/>
            <a:ext cx="3435628" cy="4067492"/>
          </a:xfrm>
        </p:spPr>
        <p:txBody>
          <a:bodyPr rtlCol="0">
            <a:normAutofit/>
          </a:bodyPr>
          <a:lstStyle>
            <a:lvl1pPr marL="192881" indent="-192881">
              <a:spcBef>
                <a:spcPts val="422"/>
              </a:spcBef>
              <a:spcAft>
                <a:spcPts val="211"/>
              </a:spcAft>
              <a:buFont typeface="+mj-lt"/>
              <a:buAutoNum type="arabicPeriod"/>
              <a:defRPr lang="pt-BR" sz="760"/>
            </a:lvl1pPr>
            <a:lvl2pPr marL="385763" indent="-192881">
              <a:spcBef>
                <a:spcPts val="422"/>
              </a:spcBef>
              <a:spcAft>
                <a:spcPts val="211"/>
              </a:spcAft>
              <a:buFont typeface="+mj-lt"/>
              <a:buAutoNum type="alphaLcPeriod"/>
              <a:defRPr lang="pt-BR" sz="760"/>
            </a:lvl2pPr>
            <a:lvl3pPr marL="578644" indent="-192881">
              <a:spcBef>
                <a:spcPts val="422"/>
              </a:spcBef>
              <a:spcAft>
                <a:spcPts val="211"/>
              </a:spcAft>
              <a:buFont typeface="+mj-lt"/>
              <a:buAutoNum type="arabicParenR"/>
              <a:defRPr lang="pt-BR" sz="760"/>
            </a:lvl3pPr>
            <a:lvl4pPr marL="771525" indent="-192881">
              <a:spcBef>
                <a:spcPts val="422"/>
              </a:spcBef>
              <a:spcAft>
                <a:spcPts val="211"/>
              </a:spcAft>
              <a:buFont typeface="+mj-lt"/>
              <a:buAutoNum type="alphaLcParenR"/>
              <a:defRPr lang="pt-BR" sz="760"/>
            </a:lvl4pPr>
            <a:lvl5pPr marL="940297" indent="-192881">
              <a:spcBef>
                <a:spcPts val="422"/>
              </a:spcBef>
              <a:spcAft>
                <a:spcPts val="211"/>
              </a:spcAft>
              <a:buFont typeface="+mj-lt"/>
              <a:buAutoNum type="romanLcPeriod"/>
              <a:defRPr lang="pt-BR" sz="760"/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6" name="Espaço Reservado para Conteúdo 3">
            <a:extLst>
              <a:ext uri="{FF2B5EF4-FFF2-40B4-BE49-F238E27FC236}">
                <a16:creationId xmlns:a16="http://schemas.microsoft.com/office/drawing/2014/main" id="{1BEE7174-135F-6F9F-11B9-3C3F2F9CDEA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65540" y="2087315"/>
            <a:ext cx="6007261" cy="4067492"/>
          </a:xfrm>
        </p:spPr>
        <p:txBody>
          <a:bodyPr rtlCol="0">
            <a:normAutofit/>
          </a:bodyPr>
          <a:lstStyle>
            <a:lvl1pPr marL="0" indent="0">
              <a:spcBef>
                <a:spcPts val="422"/>
              </a:spcBef>
              <a:spcAft>
                <a:spcPts val="0"/>
              </a:spcAft>
              <a:buNone/>
              <a:defRPr lang="pt-BR" sz="760"/>
            </a:lvl1pPr>
            <a:lvl2pPr marL="0">
              <a:spcBef>
                <a:spcPts val="422"/>
              </a:spcBef>
              <a:spcAft>
                <a:spcPts val="211"/>
              </a:spcAft>
              <a:defRPr lang="pt-BR" sz="760"/>
            </a:lvl2pPr>
            <a:lvl3pPr marL="192881">
              <a:spcBef>
                <a:spcPts val="422"/>
              </a:spcBef>
              <a:spcAft>
                <a:spcPts val="211"/>
              </a:spcAft>
              <a:defRPr lang="pt-BR" sz="760"/>
            </a:lvl3pPr>
            <a:lvl4pPr marL="289322">
              <a:spcBef>
                <a:spcPts val="422"/>
              </a:spcBef>
              <a:spcAft>
                <a:spcPts val="211"/>
              </a:spcAft>
              <a:defRPr lang="pt-BR" sz="760"/>
            </a:lvl4pPr>
            <a:lvl5pPr marL="385763">
              <a:spcBef>
                <a:spcPts val="422"/>
              </a:spcBef>
              <a:spcAft>
                <a:spcPts val="211"/>
              </a:spcAft>
              <a:defRPr lang="pt-BR" sz="760"/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67CD06D9-1069-4F98-B79A-D411241333AC}" type="datetime1">
              <a:rPr lang="pt-BR" smtClean="0"/>
              <a:t>22/04/2026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CBD12358-51D2-46B3-9BDE-DF29528B94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2555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+ image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700B3A65-BB60-F2B4-4CF4-19A7C53F1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" y="0"/>
            <a:ext cx="3119719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3F1DB8D5-B954-BFC9-C8D8-F0491CCBE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5507D69F-27D7-2C68-A17D-3F1399C8B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6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6645965" cy="1325563"/>
          </a:xfrm>
        </p:spPr>
        <p:txBody>
          <a:bodyPr rtlCol="0" anchor="b" anchorCtr="0">
            <a:noAutofit/>
          </a:bodyPr>
          <a:lstStyle>
            <a:lvl1pPr>
              <a:defRPr lang="pt-BR" sz="1519"/>
            </a:lvl1pPr>
          </a:lstStyle>
          <a:p>
            <a:pPr rtl="0"/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4" y="2055813"/>
            <a:ext cx="5781261" cy="4067492"/>
          </a:xfrm>
        </p:spPr>
        <p:txBody>
          <a:bodyPr rtlCol="0">
            <a:normAutofit/>
          </a:bodyPr>
          <a:lstStyle>
            <a:lvl1pPr marL="0" indent="0">
              <a:spcBef>
                <a:spcPts val="422"/>
              </a:spcBef>
              <a:spcAft>
                <a:spcPts val="211"/>
              </a:spcAft>
              <a:buNone/>
              <a:defRPr lang="pt-BR" sz="760"/>
            </a:lvl1pPr>
            <a:lvl2pPr>
              <a:spcBef>
                <a:spcPts val="422"/>
              </a:spcBef>
              <a:spcAft>
                <a:spcPts val="211"/>
              </a:spcAft>
              <a:defRPr lang="pt-BR" sz="675"/>
            </a:lvl2pPr>
            <a:lvl3pPr>
              <a:spcBef>
                <a:spcPts val="422"/>
              </a:spcBef>
              <a:spcAft>
                <a:spcPts val="211"/>
              </a:spcAft>
              <a:defRPr lang="pt-BR" sz="591"/>
            </a:lvl3pPr>
            <a:lvl4pPr>
              <a:spcBef>
                <a:spcPts val="422"/>
              </a:spcBef>
              <a:spcAft>
                <a:spcPts val="211"/>
              </a:spcAft>
              <a:defRPr lang="pt-BR" sz="506"/>
            </a:lvl4pPr>
            <a:lvl5pPr>
              <a:spcBef>
                <a:spcPts val="422"/>
              </a:spcBef>
              <a:spcAft>
                <a:spcPts val="211"/>
              </a:spcAft>
              <a:defRPr lang="pt-BR" sz="506"/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66991" y="-22860"/>
            <a:ext cx="4625008" cy="6903720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lang="pt-BR" sz="844"/>
            </a:lvl1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37276E60-65E2-4F57-81ED-F1ABC7F952DC}" type="datetime1">
              <a:rPr lang="pt-BR" smtClean="0"/>
              <a:t>22/04/2026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CBD12358-51D2-46B3-9BDE-DF29528B94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3511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+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BC45A11E-9896-BD8B-8CC6-A79C124D8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" y="11575"/>
            <a:ext cx="3119719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B386022B-53D6-6CE0-2093-873FC64A5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81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0BD4BD8F-684C-A145-3376-9E69B0E5B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802781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6E7C1DA9-2A25-EE21-085B-8857DC1AD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7" y="5859925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AF236BB3-E567-A8A9-5EC2-BCEF79CFC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7" y="1659406"/>
            <a:ext cx="648843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D4A87C9F-C765-C63C-951E-70721DDAC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7" y="11575"/>
            <a:ext cx="1410447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74425665-0C9C-3899-9DB9-ED05D91E2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91" y="6814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9"/>
            <a:ext cx="10330405" cy="1325563"/>
          </a:xfrm>
        </p:spPr>
        <p:txBody>
          <a:bodyPr rtlCol="0" anchor="b" anchorCtr="0">
            <a:noAutofit/>
          </a:bodyPr>
          <a:lstStyle>
            <a:lvl1pPr>
              <a:defRPr lang="pt-BR" sz="1519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137059"/>
            <a:ext cx="2816352" cy="3986246"/>
          </a:xfrm>
        </p:spPr>
        <p:txBody>
          <a:bodyPr rtlCol="0">
            <a:normAutofit/>
          </a:bodyPr>
          <a:lstStyle>
            <a:lvl1pPr marL="0" indent="0">
              <a:spcBef>
                <a:spcPts val="422"/>
              </a:spcBef>
              <a:spcAft>
                <a:spcPts val="211"/>
              </a:spcAft>
              <a:buNone/>
              <a:defRPr lang="pt-BR" sz="760"/>
            </a:lvl1pPr>
            <a:lvl2pPr>
              <a:spcBef>
                <a:spcPts val="422"/>
              </a:spcBef>
              <a:spcAft>
                <a:spcPts val="211"/>
              </a:spcAft>
              <a:defRPr lang="pt-BR" sz="675"/>
            </a:lvl2pPr>
            <a:lvl3pPr>
              <a:spcBef>
                <a:spcPts val="422"/>
              </a:spcBef>
              <a:spcAft>
                <a:spcPts val="211"/>
              </a:spcAft>
              <a:defRPr lang="pt-BR" sz="591"/>
            </a:lvl3pPr>
            <a:lvl4pPr>
              <a:spcBef>
                <a:spcPts val="422"/>
              </a:spcBef>
              <a:spcAft>
                <a:spcPts val="211"/>
              </a:spcAft>
              <a:defRPr lang="pt-BR" sz="506"/>
            </a:lvl4pPr>
            <a:lvl5pPr>
              <a:spcBef>
                <a:spcPts val="422"/>
              </a:spcBef>
              <a:spcAft>
                <a:spcPts val="211"/>
              </a:spcAft>
              <a:defRPr lang="pt-BR" sz="506"/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8" name="Espaço Reservado para Tabela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109015" y="2137065"/>
            <a:ext cx="7059592" cy="3986245"/>
          </a:xfrm>
        </p:spPr>
        <p:txBody>
          <a:bodyPr rtlCol="0">
            <a:normAutofit/>
          </a:bodyPr>
          <a:lstStyle>
            <a:lvl1pPr marL="0" indent="0" algn="ctr">
              <a:buNone/>
              <a:defRPr lang="pt-BR" sz="844" dirty="0"/>
            </a:lvl1pPr>
          </a:lstStyle>
          <a:p>
            <a:pPr rtl="0"/>
            <a:r>
              <a:rPr lang="pt-BR"/>
              <a:t>Clique no ícone para adicionar uma tabela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BD4FC3BD-EADC-41CD-BF89-D97DBF2DB699}" type="datetime1">
              <a:rPr lang="pt-BR" smtClean="0"/>
              <a:t>22/04/2026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CBD12358-51D2-46B3-9BDE-DF29528B94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776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949C8ABD-000F-7A94-A7B0-9589F4FEF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" y="11575"/>
            <a:ext cx="3119719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3DC3A554-E5A9-B3CB-913D-45DBFBA79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81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4E3A8DF3-F55A-2494-C55D-8FB94BBC6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802781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779DC86E-6F8A-B036-5CB2-AA8A79837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7" y="5859925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9B9E0C03-C633-9356-4E28-678BAB7AE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7" y="1659406"/>
            <a:ext cx="648843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20C8A4F7-6C4C-719B-298F-3B81223D1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7" y="11575"/>
            <a:ext cx="1410447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2E7E5D8B-D6BC-19AE-C0C9-249A55617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91" y="6814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b" anchorCtr="0">
            <a:noAutofit/>
          </a:bodyPr>
          <a:lstStyle>
            <a:lvl1pPr>
              <a:defRPr lang="pt-BR" sz="1519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15" name="Espaço Reservado para Conteúdo 3">
            <a:extLst>
              <a:ext uri="{FF2B5EF4-FFF2-40B4-BE49-F238E27FC236}">
                <a16:creationId xmlns:a16="http://schemas.microsoft.com/office/drawing/2014/main" id="{7A6C5266-7ECA-B150-2C0F-8670F43AC82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8205" y="1987675"/>
            <a:ext cx="6974711" cy="4297679"/>
          </a:xfrm>
        </p:spPr>
        <p:txBody>
          <a:bodyPr rtlCol="0">
            <a:normAutofit/>
          </a:bodyPr>
          <a:lstStyle>
            <a:lvl1pPr marL="0" indent="0">
              <a:spcBef>
                <a:spcPts val="422"/>
              </a:spcBef>
              <a:spcAft>
                <a:spcPts val="0"/>
              </a:spcAft>
              <a:buNone/>
              <a:defRPr lang="pt-BR" sz="760"/>
            </a:lvl1pPr>
            <a:lvl2pPr>
              <a:spcBef>
                <a:spcPts val="422"/>
              </a:spcBef>
              <a:spcAft>
                <a:spcPts val="211"/>
              </a:spcAft>
              <a:defRPr lang="pt-BR" sz="760"/>
            </a:lvl2pPr>
            <a:lvl3pPr>
              <a:spcBef>
                <a:spcPts val="422"/>
              </a:spcBef>
              <a:spcAft>
                <a:spcPts val="211"/>
              </a:spcAft>
              <a:defRPr lang="pt-BR" sz="760"/>
            </a:lvl3pPr>
            <a:lvl4pPr>
              <a:spcBef>
                <a:spcPts val="422"/>
              </a:spcBef>
              <a:spcAft>
                <a:spcPts val="211"/>
              </a:spcAft>
              <a:defRPr lang="pt-BR" sz="760"/>
            </a:lvl4pPr>
            <a:lvl5pPr>
              <a:spcBef>
                <a:spcPts val="422"/>
              </a:spcBef>
              <a:spcAft>
                <a:spcPts val="211"/>
              </a:spcAft>
              <a:defRPr lang="pt-BR" sz="760"/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17087" y="1987670"/>
            <a:ext cx="3436716" cy="4297680"/>
          </a:xfrm>
        </p:spPr>
        <p:txBody>
          <a:bodyPr rtlCol="0">
            <a:normAutofit/>
          </a:bodyPr>
          <a:lstStyle>
            <a:lvl1pPr marL="0" indent="0">
              <a:spcBef>
                <a:spcPts val="422"/>
              </a:spcBef>
              <a:spcAft>
                <a:spcPts val="211"/>
              </a:spcAft>
              <a:buNone/>
              <a:defRPr lang="pt-BR" sz="760"/>
            </a:lvl1pPr>
            <a:lvl2pPr>
              <a:spcBef>
                <a:spcPts val="422"/>
              </a:spcBef>
              <a:spcAft>
                <a:spcPts val="211"/>
              </a:spcAft>
              <a:defRPr lang="pt-BR" sz="675"/>
            </a:lvl2pPr>
            <a:lvl3pPr>
              <a:spcBef>
                <a:spcPts val="422"/>
              </a:spcBef>
              <a:spcAft>
                <a:spcPts val="211"/>
              </a:spcAft>
              <a:defRPr lang="pt-BR" sz="591"/>
            </a:lvl3pPr>
            <a:lvl4pPr>
              <a:spcBef>
                <a:spcPts val="422"/>
              </a:spcBef>
              <a:spcAft>
                <a:spcPts val="211"/>
              </a:spcAft>
              <a:defRPr lang="pt-BR" sz="506"/>
            </a:lvl4pPr>
            <a:lvl5pPr>
              <a:spcBef>
                <a:spcPts val="422"/>
              </a:spcBef>
              <a:spcAft>
                <a:spcPts val="211"/>
              </a:spcAft>
              <a:defRPr lang="pt-BR" sz="506"/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ACCCD37-972A-46E2-A5B2-D045753D2A9C}" type="datetime1">
              <a:rPr lang="pt-BR" smtClean="0"/>
              <a:t>22/04/2026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CBD12358-51D2-46B3-9BDE-DF29528B94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2112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37588714-FE55-FCEF-78C2-2A4D11ECD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" y="11575"/>
            <a:ext cx="3119719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BAF6BF02-4CD8-261B-BE58-05677EB94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81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61AF1F17-7A1F-BCA2-15C0-417928B4E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802781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FF0ADE0B-D150-E72B-EE9A-E5EFDBC6F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7" y="5859925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ABBCDD5A-A3C4-DF4F-74AD-CAF0F465B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7" y="1659406"/>
            <a:ext cx="648843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49430AE4-C878-DFAB-EDA5-36B97176D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7" y="11575"/>
            <a:ext cx="1410447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F61487B2-0348-2FFC-03FB-6508B6FD3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91" y="6814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b" anchorCtr="0">
            <a:noAutofit/>
          </a:bodyPr>
          <a:lstStyle>
            <a:lvl1pPr>
              <a:defRPr lang="pt-BR" sz="1519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8" name="Espaço Reservado para Tabela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199" y="2125262"/>
            <a:ext cx="10515600" cy="3675944"/>
          </a:xfrm>
        </p:spPr>
        <p:txBody>
          <a:bodyPr rtlCol="0">
            <a:normAutofit/>
          </a:bodyPr>
          <a:lstStyle>
            <a:lvl1pPr marL="0" indent="0" algn="ctr">
              <a:buNone/>
              <a:defRPr lang="pt-BR" sz="844"/>
            </a:lvl1pPr>
          </a:lstStyle>
          <a:p>
            <a:pPr rtl="0"/>
            <a:r>
              <a:rPr lang="pt-BR"/>
              <a:t>Clicar no ícone para adicionar uma tabela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BF9DAA87-C3E0-4BC1-A623-ECFB2FE3F1A3}" type="datetime1">
              <a:rPr lang="pt-BR" smtClean="0"/>
              <a:t>22/04/2026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CBD12358-51D2-46B3-9BDE-DF29528B94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7793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3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11843C0D-8C0B-0B3C-7014-7B7217C00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7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7B715CF-E60F-DDAE-369E-BCC2CE4FF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7" y="1647831"/>
            <a:ext cx="648843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F2BD8F5F-4228-6BB9-5EA6-553590898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7" y="0"/>
            <a:ext cx="1410447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9F721F95-97C0-7151-B9F6-C088CEA1A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91" y="-4762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ço Reservado para Imagem 13">
            <a:extLst>
              <a:ext uri="{FF2B5EF4-FFF2-40B4-BE49-F238E27FC236}">
                <a16:creationId xmlns:a16="http://schemas.microsoft.com/office/drawing/2014/main" id="{978AD50A-9C6A-454B-0CAD-EAB5184401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0" y="0"/>
            <a:ext cx="7816995" cy="6858000"/>
          </a:xfrm>
          <a:custGeom>
            <a:avLst/>
            <a:gdLst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0 w 7813675"/>
              <a:gd name="connsiteY3" fmla="*/ 6903720 h 6903720"/>
              <a:gd name="connsiteX4" fmla="*/ 0 w 7813675"/>
              <a:gd name="connsiteY4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798854 w 7813675"/>
              <a:gd name="connsiteY3" fmla="*/ 686716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7803"/>
              <a:gd name="connsiteX1" fmla="*/ 7813675 w 7813675"/>
              <a:gd name="connsiteY1" fmla="*/ 0 h 6907803"/>
              <a:gd name="connsiteX2" fmla="*/ 7813675 w 7813675"/>
              <a:gd name="connsiteY2" fmla="*/ 6903720 h 6907803"/>
              <a:gd name="connsiteX3" fmla="*/ 809014 w 7813675"/>
              <a:gd name="connsiteY3" fmla="*/ 6907803 h 6907803"/>
              <a:gd name="connsiteX4" fmla="*/ 0 w 7813675"/>
              <a:gd name="connsiteY4" fmla="*/ 6903720 h 6907803"/>
              <a:gd name="connsiteX5" fmla="*/ 0 w 7813675"/>
              <a:gd name="connsiteY5" fmla="*/ 0 h 6907803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809014 w 7813675"/>
              <a:gd name="connsiteY3" fmla="*/ 688748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809014 w 7813675"/>
              <a:gd name="connsiteY3" fmla="*/ 688748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809014 w 7813675"/>
              <a:gd name="connsiteY3" fmla="*/ 689891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740434 w 7813675"/>
              <a:gd name="connsiteY3" fmla="*/ 689891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7385"/>
              <a:gd name="connsiteX1" fmla="*/ 7813675 w 7813675"/>
              <a:gd name="connsiteY1" fmla="*/ 0 h 6907385"/>
              <a:gd name="connsiteX2" fmla="*/ 7813675 w 7813675"/>
              <a:gd name="connsiteY2" fmla="*/ 6903720 h 6907385"/>
              <a:gd name="connsiteX3" fmla="*/ 6359380 w 7813675"/>
              <a:gd name="connsiteY3" fmla="*/ 6907385 h 6907385"/>
              <a:gd name="connsiteX4" fmla="*/ 740434 w 7813675"/>
              <a:gd name="connsiteY4" fmla="*/ 6898913 h 6907385"/>
              <a:gd name="connsiteX5" fmla="*/ 0 w 7813675"/>
              <a:gd name="connsiteY5" fmla="*/ 6903720 h 6907385"/>
              <a:gd name="connsiteX6" fmla="*/ 0 w 7813675"/>
              <a:gd name="connsiteY6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3320 w 7816995"/>
              <a:gd name="connsiteY5" fmla="*/ 690372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2899555 w 7816995"/>
              <a:gd name="connsiteY2" fmla="*/ 464820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16995" h="6907385">
                <a:moveTo>
                  <a:pt x="3320" y="0"/>
                </a:moveTo>
                <a:lnTo>
                  <a:pt x="7816995" y="0"/>
                </a:lnTo>
                <a:lnTo>
                  <a:pt x="2899555" y="4648200"/>
                </a:lnTo>
                <a:lnTo>
                  <a:pt x="6362700" y="6907385"/>
                </a:lnTo>
                <a:lnTo>
                  <a:pt x="743754" y="6898913"/>
                </a:lnTo>
                <a:lnTo>
                  <a:pt x="2876060" y="4644390"/>
                </a:lnTo>
                <a:cubicBezTo>
                  <a:pt x="1610033" y="3689302"/>
                  <a:pt x="1117437" y="3324763"/>
                  <a:pt x="0" y="2510645"/>
                </a:cubicBezTo>
                <a:cubicBezTo>
                  <a:pt x="1107" y="1673763"/>
                  <a:pt x="2213" y="836882"/>
                  <a:pt x="3320" y="0"/>
                </a:cubicBezTo>
                <a:close/>
              </a:path>
            </a:pathLst>
          </a:custGeom>
          <a:solidFill>
            <a:schemeClr val="tx2"/>
          </a:solidFill>
          <a:ln w="22225">
            <a:noFill/>
          </a:ln>
        </p:spPr>
        <p:txBody>
          <a:bodyPr lIns="274320" tIns="274320" rtlCol="0">
            <a:normAutofit/>
          </a:bodyPr>
          <a:lstStyle>
            <a:lvl1pPr marL="0" indent="0">
              <a:buNone/>
              <a:defRPr lang="pt-BR" sz="844"/>
            </a:lvl1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993" y="731562"/>
            <a:ext cx="4902843" cy="3526778"/>
          </a:xfrm>
          <a:noFill/>
        </p:spPr>
        <p:txBody>
          <a:bodyPr rtlCol="0" anchor="b">
            <a:noAutofit/>
          </a:bodyPr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80993" y="4373223"/>
            <a:ext cx="4902843" cy="1753221"/>
          </a:xfrm>
        </p:spPr>
        <p:txBody>
          <a:bodyPr rtlCol="0" anchor="t" anchorCtr="0">
            <a:normAutofit/>
          </a:bodyPr>
          <a:lstStyle>
            <a:lvl1pPr marL="0" indent="0">
              <a:spcBef>
                <a:spcPts val="422"/>
              </a:spcBef>
              <a:buNone/>
              <a:defRPr lang="pt-BR" sz="760">
                <a:solidFill>
                  <a:schemeClr val="tx1"/>
                </a:solidFill>
              </a:defRPr>
            </a:lvl1pPr>
            <a:lvl2pPr>
              <a:spcBef>
                <a:spcPts val="422"/>
              </a:spcBef>
              <a:defRPr lang="pt-BR" sz="675">
                <a:solidFill>
                  <a:schemeClr val="tx1"/>
                </a:solidFill>
              </a:defRPr>
            </a:lvl2pPr>
            <a:lvl3pPr>
              <a:spcBef>
                <a:spcPts val="422"/>
              </a:spcBef>
              <a:defRPr lang="pt-BR" sz="591">
                <a:solidFill>
                  <a:schemeClr val="tx1"/>
                </a:solidFill>
              </a:defRPr>
            </a:lvl3pPr>
            <a:lvl4pPr>
              <a:spcBef>
                <a:spcPts val="422"/>
              </a:spcBef>
              <a:defRPr lang="pt-BR" sz="506">
                <a:solidFill>
                  <a:schemeClr val="tx1"/>
                </a:solidFill>
              </a:defRPr>
            </a:lvl4pPr>
            <a:lvl5pPr>
              <a:spcBef>
                <a:spcPts val="422"/>
              </a:spcBef>
              <a:defRPr lang="pt-BR" sz="506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973922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40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74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2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2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22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8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5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16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0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iângulo isósceles 13">
            <a:extLst>
              <a:ext uri="{FF2B5EF4-FFF2-40B4-BE49-F238E27FC236}">
                <a16:creationId xmlns:a16="http://schemas.microsoft.com/office/drawing/2014/main" id="{D10D3A5E-791E-6AC5-6F34-4E4C2DB07493}"/>
              </a:ext>
            </a:extLst>
          </p:cNvPr>
          <p:cNvSpPr/>
          <p:nvPr/>
        </p:nvSpPr>
        <p:spPr>
          <a:xfrm rot="10800000">
            <a:off x="10497760" y="-42847"/>
            <a:ext cx="1755493" cy="1215341"/>
          </a:xfrm>
          <a:prstGeom prst="triangle">
            <a:avLst/>
          </a:prstGeom>
          <a:solidFill>
            <a:srgbClr val="4FC2D4"/>
          </a:solidFill>
          <a:ln>
            <a:solidFill>
              <a:srgbClr val="4FC2D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00">
              <a:solidFill>
                <a:srgbClr val="4FC2D4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F6695B0E-3A52-EE84-6D07-AC21C47B39C8}"/>
              </a:ext>
            </a:extLst>
          </p:cNvPr>
          <p:cNvSpPr/>
          <p:nvPr/>
        </p:nvSpPr>
        <p:spPr>
          <a:xfrm rot="19440000">
            <a:off x="10646127" y="233554"/>
            <a:ext cx="469186" cy="674669"/>
          </a:xfrm>
          <a:prstGeom prst="rect">
            <a:avLst/>
          </a:prstGeom>
          <a:solidFill>
            <a:srgbClr val="2C27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00"/>
          </a:p>
        </p:txBody>
      </p:sp>
      <p:sp>
        <p:nvSpPr>
          <p:cNvPr id="20" name="Triângulo isósceles 19">
            <a:extLst>
              <a:ext uri="{FF2B5EF4-FFF2-40B4-BE49-F238E27FC236}">
                <a16:creationId xmlns:a16="http://schemas.microsoft.com/office/drawing/2014/main" id="{4186B82D-6DB6-DC8C-D626-9E6B1489943D}"/>
              </a:ext>
            </a:extLst>
          </p:cNvPr>
          <p:cNvSpPr/>
          <p:nvPr/>
        </p:nvSpPr>
        <p:spPr>
          <a:xfrm>
            <a:off x="6932418" y="5802527"/>
            <a:ext cx="1580365" cy="1054224"/>
          </a:xfrm>
          <a:prstGeom prst="triangle">
            <a:avLst/>
          </a:prstGeom>
          <a:solidFill>
            <a:srgbClr val="2C2760"/>
          </a:solidFill>
          <a:ln>
            <a:solidFill>
              <a:srgbClr val="4FC2D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00"/>
          </a:p>
        </p:txBody>
      </p:sp>
      <p:sp>
        <p:nvSpPr>
          <p:cNvPr id="22" name="Triângulo isósceles 21">
            <a:extLst>
              <a:ext uri="{FF2B5EF4-FFF2-40B4-BE49-F238E27FC236}">
                <a16:creationId xmlns:a16="http://schemas.microsoft.com/office/drawing/2014/main" id="{129EC4F8-CD16-1506-9E42-0C089D957DD0}"/>
              </a:ext>
            </a:extLst>
          </p:cNvPr>
          <p:cNvSpPr/>
          <p:nvPr/>
        </p:nvSpPr>
        <p:spPr>
          <a:xfrm>
            <a:off x="6638720" y="6194552"/>
            <a:ext cx="1001406" cy="665181"/>
          </a:xfrm>
          <a:prstGeom prst="triangle">
            <a:avLst/>
          </a:prstGeom>
          <a:solidFill>
            <a:srgbClr val="4FC2D4"/>
          </a:solidFill>
          <a:ln>
            <a:solidFill>
              <a:srgbClr val="4FC2D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00"/>
          </a:p>
        </p:txBody>
      </p:sp>
      <p:sp>
        <p:nvSpPr>
          <p:cNvPr id="24" name="Triângulo isósceles 23">
            <a:extLst>
              <a:ext uri="{FF2B5EF4-FFF2-40B4-BE49-F238E27FC236}">
                <a16:creationId xmlns:a16="http://schemas.microsoft.com/office/drawing/2014/main" id="{1C514035-EF0B-E783-D67E-8D4BAD65387C}"/>
              </a:ext>
            </a:extLst>
          </p:cNvPr>
          <p:cNvSpPr/>
          <p:nvPr/>
        </p:nvSpPr>
        <p:spPr>
          <a:xfrm>
            <a:off x="147451" y="95695"/>
            <a:ext cx="805134" cy="607455"/>
          </a:xfrm>
          <a:prstGeom prst="triangle">
            <a:avLst/>
          </a:prstGeom>
          <a:solidFill>
            <a:srgbClr val="4FC2D4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00"/>
          </a:p>
        </p:txBody>
      </p:sp>
      <p:sp>
        <p:nvSpPr>
          <p:cNvPr id="26" name="Triângulo isósceles 25">
            <a:extLst>
              <a:ext uri="{FF2B5EF4-FFF2-40B4-BE49-F238E27FC236}">
                <a16:creationId xmlns:a16="http://schemas.microsoft.com/office/drawing/2014/main" id="{3CDD72C4-503E-79D4-C3E6-D8B1FF5834EC}"/>
              </a:ext>
            </a:extLst>
          </p:cNvPr>
          <p:cNvSpPr/>
          <p:nvPr/>
        </p:nvSpPr>
        <p:spPr>
          <a:xfrm>
            <a:off x="-375206" y="-298535"/>
            <a:ext cx="1164729" cy="915679"/>
          </a:xfrm>
          <a:prstGeom prst="triangle">
            <a:avLst/>
          </a:prstGeom>
          <a:solidFill>
            <a:srgbClr val="2C276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00"/>
          </a:p>
        </p:txBody>
      </p:sp>
      <p:pic>
        <p:nvPicPr>
          <p:cNvPr id="28" name="Imagem 27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4468F567-0163-635A-59E3-27ED2F4CB4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619" r="87" b="5143"/>
          <a:stretch/>
        </p:blipFill>
        <p:spPr>
          <a:xfrm>
            <a:off x="677333" y="1295815"/>
            <a:ext cx="10827939" cy="430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51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4788AF-E40E-3951-574D-CC1C008F1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iângulo isósceles 13">
            <a:extLst>
              <a:ext uri="{FF2B5EF4-FFF2-40B4-BE49-F238E27FC236}">
                <a16:creationId xmlns:a16="http://schemas.microsoft.com/office/drawing/2014/main" id="{987EAEFF-BF66-FAE7-4A6C-DA15664CB229}"/>
              </a:ext>
            </a:extLst>
          </p:cNvPr>
          <p:cNvSpPr/>
          <p:nvPr/>
        </p:nvSpPr>
        <p:spPr>
          <a:xfrm rot="10800000">
            <a:off x="10497760" y="-42847"/>
            <a:ext cx="1755493" cy="1215341"/>
          </a:xfrm>
          <a:prstGeom prst="triangle">
            <a:avLst/>
          </a:prstGeom>
          <a:solidFill>
            <a:srgbClr val="4FC2D4"/>
          </a:solidFill>
          <a:ln>
            <a:solidFill>
              <a:srgbClr val="4FC2D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00">
              <a:solidFill>
                <a:srgbClr val="4FC2D4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5D44CC64-8E41-C2AF-62F7-F24D8FFB357F}"/>
              </a:ext>
            </a:extLst>
          </p:cNvPr>
          <p:cNvSpPr/>
          <p:nvPr/>
        </p:nvSpPr>
        <p:spPr>
          <a:xfrm rot="19440000">
            <a:off x="10646127" y="233554"/>
            <a:ext cx="469186" cy="674669"/>
          </a:xfrm>
          <a:prstGeom prst="rect">
            <a:avLst/>
          </a:prstGeom>
          <a:solidFill>
            <a:srgbClr val="2C27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00"/>
          </a:p>
        </p:txBody>
      </p:sp>
      <p:sp>
        <p:nvSpPr>
          <p:cNvPr id="20" name="Triângulo isósceles 19">
            <a:extLst>
              <a:ext uri="{FF2B5EF4-FFF2-40B4-BE49-F238E27FC236}">
                <a16:creationId xmlns:a16="http://schemas.microsoft.com/office/drawing/2014/main" id="{601C30DC-5951-2CAC-8125-CAB63600B996}"/>
              </a:ext>
            </a:extLst>
          </p:cNvPr>
          <p:cNvSpPr/>
          <p:nvPr/>
        </p:nvSpPr>
        <p:spPr>
          <a:xfrm>
            <a:off x="6932418" y="5802527"/>
            <a:ext cx="1580365" cy="1054224"/>
          </a:xfrm>
          <a:prstGeom prst="triangle">
            <a:avLst/>
          </a:prstGeom>
          <a:solidFill>
            <a:srgbClr val="2C2760"/>
          </a:solidFill>
          <a:ln>
            <a:solidFill>
              <a:srgbClr val="4FC2D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00"/>
          </a:p>
        </p:txBody>
      </p:sp>
      <p:sp>
        <p:nvSpPr>
          <p:cNvPr id="22" name="Triângulo isósceles 21">
            <a:extLst>
              <a:ext uri="{FF2B5EF4-FFF2-40B4-BE49-F238E27FC236}">
                <a16:creationId xmlns:a16="http://schemas.microsoft.com/office/drawing/2014/main" id="{A16EDC45-B21A-976A-EEBB-74A710903D67}"/>
              </a:ext>
            </a:extLst>
          </p:cNvPr>
          <p:cNvSpPr/>
          <p:nvPr/>
        </p:nvSpPr>
        <p:spPr>
          <a:xfrm>
            <a:off x="6638720" y="6194552"/>
            <a:ext cx="1001406" cy="665181"/>
          </a:xfrm>
          <a:prstGeom prst="triangle">
            <a:avLst/>
          </a:prstGeom>
          <a:solidFill>
            <a:srgbClr val="4FC2D4"/>
          </a:solidFill>
          <a:ln>
            <a:solidFill>
              <a:srgbClr val="4FC2D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00"/>
          </a:p>
        </p:txBody>
      </p:sp>
      <p:sp>
        <p:nvSpPr>
          <p:cNvPr id="24" name="Triângulo isósceles 23">
            <a:extLst>
              <a:ext uri="{FF2B5EF4-FFF2-40B4-BE49-F238E27FC236}">
                <a16:creationId xmlns:a16="http://schemas.microsoft.com/office/drawing/2014/main" id="{E413D835-8B44-5390-0F67-6EEE4C76FB77}"/>
              </a:ext>
            </a:extLst>
          </p:cNvPr>
          <p:cNvSpPr/>
          <p:nvPr/>
        </p:nvSpPr>
        <p:spPr>
          <a:xfrm>
            <a:off x="147451" y="95695"/>
            <a:ext cx="805134" cy="607455"/>
          </a:xfrm>
          <a:prstGeom prst="triangle">
            <a:avLst/>
          </a:prstGeom>
          <a:solidFill>
            <a:srgbClr val="4FC2D4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00"/>
          </a:p>
        </p:txBody>
      </p:sp>
      <p:sp>
        <p:nvSpPr>
          <p:cNvPr id="26" name="Triângulo isósceles 25">
            <a:extLst>
              <a:ext uri="{FF2B5EF4-FFF2-40B4-BE49-F238E27FC236}">
                <a16:creationId xmlns:a16="http://schemas.microsoft.com/office/drawing/2014/main" id="{4751669F-3EF6-9075-D534-63F786866132}"/>
              </a:ext>
            </a:extLst>
          </p:cNvPr>
          <p:cNvSpPr/>
          <p:nvPr/>
        </p:nvSpPr>
        <p:spPr>
          <a:xfrm>
            <a:off x="-375206" y="-298535"/>
            <a:ext cx="1164729" cy="915679"/>
          </a:xfrm>
          <a:prstGeom prst="triangle">
            <a:avLst/>
          </a:prstGeom>
          <a:solidFill>
            <a:srgbClr val="2C276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00"/>
          </a:p>
        </p:txBody>
      </p:sp>
      <p:pic>
        <p:nvPicPr>
          <p:cNvPr id="5" name="Imagem 4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6C483F1B-4CA7-2062-B872-1D72092BB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48" y="5954423"/>
            <a:ext cx="1570544" cy="756262"/>
          </a:xfrm>
          <a:prstGeom prst="rect">
            <a:avLst/>
          </a:prstGeom>
          <a:ln>
            <a:noFill/>
          </a:ln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4CD0725B-0E0A-0892-0CE2-F029763E9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961" y="316536"/>
            <a:ext cx="10515600" cy="1325563"/>
          </a:xfrm>
          <a:noFill/>
        </p:spPr>
        <p:txBody>
          <a:bodyPr rtlCol="0"/>
          <a:lstStyle>
            <a:defPPr>
              <a:defRPr lang="pt-BR"/>
            </a:defPPr>
          </a:lstStyle>
          <a:p>
            <a:r>
              <a:rPr lang="pt-BR" sz="3200" b="1">
                <a:solidFill>
                  <a:srgbClr val="003561"/>
                </a:solidFill>
                <a:latin typeface="Franklin Gothic"/>
                <a:ea typeface="+mn-ea"/>
                <a:cs typeface="+mn-cs"/>
              </a:rPr>
              <a:t>Desenvolvimento das metas</a:t>
            </a:r>
            <a:endParaRPr lang="pt-BR" sz="3200" b="1" dirty="0">
              <a:solidFill>
                <a:srgbClr val="003561"/>
              </a:solidFill>
              <a:latin typeface="Franklin Gothic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F96F68F-9832-C546-6FA9-1FC7F2410EF2}"/>
              </a:ext>
            </a:extLst>
          </p:cNvPr>
          <p:cNvSpPr txBox="1"/>
          <p:nvPr/>
        </p:nvSpPr>
        <p:spPr>
          <a:xfrm>
            <a:off x="6353298" y="3686299"/>
            <a:ext cx="6096000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 b="1" u="sng">
                <a:solidFill>
                  <a:srgbClr val="003561"/>
                </a:solidFill>
                <a:latin typeface="Franklin Gothic"/>
              </a:rPr>
              <a:t>Faixa Azul​</a:t>
            </a:r>
          </a:p>
          <a:p>
            <a:pPr algn="ctr"/>
            <a:endParaRPr lang="pt-BR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B2980E29-C3EF-D984-7B42-B212E6F5BED4}"/>
              </a:ext>
            </a:extLst>
          </p:cNvPr>
          <p:cNvSpPr txBox="1"/>
          <p:nvPr/>
        </p:nvSpPr>
        <p:spPr>
          <a:xfrm>
            <a:off x="425532" y="3646716"/>
            <a:ext cx="6096000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 b="1" u="sng">
                <a:solidFill>
                  <a:srgbClr val="003561"/>
                </a:solidFill>
                <a:latin typeface="Franklin Gothic"/>
              </a:rPr>
              <a:t>Planejamento cicloviário​</a:t>
            </a:r>
          </a:p>
          <a:p>
            <a:pPr algn="ctr"/>
            <a:endParaRPr lang="pt-BR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ED1C7E8B-3284-E2DB-984E-FADF9FE98018}"/>
              </a:ext>
            </a:extLst>
          </p:cNvPr>
          <p:cNvSpPr txBox="1"/>
          <p:nvPr/>
        </p:nvSpPr>
        <p:spPr>
          <a:xfrm>
            <a:off x="6313713" y="1519052"/>
            <a:ext cx="6096000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 b="1" u="sng">
                <a:solidFill>
                  <a:srgbClr val="003561"/>
                </a:solidFill>
                <a:latin typeface="Franklin Gothic"/>
              </a:rPr>
              <a:t>Manutenção de ciclovias</a:t>
            </a:r>
            <a:endParaRPr lang="pt-BR" sz="3200" b="1" u="sng" dirty="0">
              <a:solidFill>
                <a:srgbClr val="003561"/>
              </a:solidFill>
              <a:latin typeface="Franklin Gothic"/>
            </a:endParaRPr>
          </a:p>
          <a:p>
            <a:pPr algn="ctr"/>
            <a:endParaRPr lang="pt-BR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E894DEAC-FBFC-E64A-BE18-4054027F976D}"/>
              </a:ext>
            </a:extLst>
          </p:cNvPr>
          <p:cNvSpPr txBox="1"/>
          <p:nvPr/>
        </p:nvSpPr>
        <p:spPr>
          <a:xfrm>
            <a:off x="8560128" y="2003960"/>
            <a:ext cx="1345871" cy="8716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>
                <a:solidFill>
                  <a:srgbClr val="4FC2D4"/>
                </a:solidFill>
                <a:latin typeface="Franklin Gothic"/>
              </a:rPr>
              <a:t>2025</a:t>
            </a:r>
            <a:r>
              <a:rPr lang="pt-BR" sz="3200" b="1" i="0" u="none" strike="noStrike" baseline="0">
                <a:solidFill>
                  <a:srgbClr val="4FC2D4"/>
                </a:solidFill>
                <a:latin typeface="Franklin Gothic"/>
              </a:rPr>
              <a:t>​</a:t>
            </a:r>
            <a:endParaRPr lang="pt-BR">
              <a:solidFill>
                <a:srgbClr val="4FC2D4"/>
              </a:solidFill>
            </a:endParaRPr>
          </a:p>
          <a:p>
            <a:pPr algn="ctr"/>
            <a:endParaRPr lang="pt-BR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AF4D0D0-95DB-A00E-2602-A7B9F66D1F3D}"/>
              </a:ext>
            </a:extLst>
          </p:cNvPr>
          <p:cNvSpPr txBox="1"/>
          <p:nvPr/>
        </p:nvSpPr>
        <p:spPr>
          <a:xfrm>
            <a:off x="10183090" y="2053441"/>
            <a:ext cx="1098468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>
                <a:solidFill>
                  <a:srgbClr val="4FC2D4"/>
                </a:solidFill>
                <a:latin typeface="Franklin Gothic"/>
              </a:rPr>
              <a:t>2026</a:t>
            </a:r>
            <a:r>
              <a:rPr lang="pt-BR" sz="2800" b="1" i="0" u="none" strike="noStrike" baseline="0">
                <a:solidFill>
                  <a:srgbClr val="4FC2D4"/>
                </a:solidFill>
                <a:latin typeface="Franklin Gothic"/>
              </a:rPr>
              <a:t>​</a:t>
            </a:r>
            <a:endParaRPr lang="pt-BR"/>
          </a:p>
          <a:p>
            <a:pPr algn="ctr"/>
            <a:endParaRPr lang="pt-BR"/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25F58953-C614-8AB6-4C79-3B3D7077D718}"/>
              </a:ext>
            </a:extLst>
          </p:cNvPr>
          <p:cNvSpPr txBox="1"/>
          <p:nvPr/>
        </p:nvSpPr>
        <p:spPr>
          <a:xfrm>
            <a:off x="465118" y="1519052"/>
            <a:ext cx="6096000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 b="1" u="sng">
                <a:solidFill>
                  <a:srgbClr val="003561"/>
                </a:solidFill>
                <a:latin typeface="Franklin Gothic"/>
              </a:rPr>
              <a:t>Implantação de ciclovias</a:t>
            </a:r>
            <a:r>
              <a:rPr lang="pt-BR" sz="3200" b="1" u="sng" dirty="0">
                <a:solidFill>
                  <a:srgbClr val="003561"/>
                </a:solidFill>
                <a:latin typeface="Franklin Gothic"/>
              </a:rPr>
              <a:t>​</a:t>
            </a:r>
          </a:p>
          <a:p>
            <a:pPr algn="ctr"/>
            <a:endParaRPr lang="pt-BR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8CDC92B6-7A61-F64F-810E-CBBCF9388649}"/>
              </a:ext>
            </a:extLst>
          </p:cNvPr>
          <p:cNvSpPr txBox="1"/>
          <p:nvPr/>
        </p:nvSpPr>
        <p:spPr>
          <a:xfrm>
            <a:off x="2523506" y="2013857"/>
            <a:ext cx="1345871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>
                <a:solidFill>
                  <a:srgbClr val="4FC2D4"/>
                </a:solidFill>
                <a:latin typeface="Franklin Gothic"/>
              </a:rPr>
              <a:t>2025</a:t>
            </a:r>
            <a:endParaRPr lang="pt-BR" sz="3200" b="1">
              <a:solidFill>
                <a:srgbClr val="4FC2D4"/>
              </a:solidFill>
              <a:latin typeface="Franklin Gothic"/>
            </a:endParaRPr>
          </a:p>
          <a:p>
            <a:pPr algn="ctr"/>
            <a:endParaRPr lang="pt-BR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31902522-9B09-B04F-1911-31360037B83E}"/>
              </a:ext>
            </a:extLst>
          </p:cNvPr>
          <p:cNvSpPr txBox="1"/>
          <p:nvPr/>
        </p:nvSpPr>
        <p:spPr>
          <a:xfrm>
            <a:off x="4156364" y="2013857"/>
            <a:ext cx="1197429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>
                <a:solidFill>
                  <a:srgbClr val="4FC2D4"/>
                </a:solidFill>
                <a:latin typeface="Franklin Gothic"/>
              </a:rPr>
              <a:t>2026</a:t>
            </a:r>
            <a:r>
              <a:rPr lang="pt-BR" sz="2800" b="1" i="0" u="none" strike="noStrike" baseline="0">
                <a:solidFill>
                  <a:srgbClr val="4FC2D4"/>
                </a:solidFill>
                <a:latin typeface="Franklin Gothic"/>
              </a:rPr>
              <a:t>​</a:t>
            </a:r>
            <a:endParaRPr lang="pt-BR"/>
          </a:p>
          <a:p>
            <a:pPr algn="ctr"/>
            <a:endParaRPr lang="pt-BR"/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D1DA17DE-5635-1384-1B90-02BB09EC0DE4}"/>
              </a:ext>
            </a:extLst>
          </p:cNvPr>
          <p:cNvSpPr txBox="1"/>
          <p:nvPr/>
        </p:nvSpPr>
        <p:spPr>
          <a:xfrm>
            <a:off x="2325584" y="2399805"/>
            <a:ext cx="1365663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>
                <a:latin typeface="Franklin Gothic"/>
              </a:rPr>
              <a:t>24,1 km</a:t>
            </a:r>
            <a:endParaRPr lang="pt-BR" dirty="0">
              <a:solidFill>
                <a:srgbClr val="000000"/>
              </a:solidFill>
              <a:latin typeface="Aptos" panose="02110004020202020204"/>
            </a:endParaRPr>
          </a:p>
          <a:p>
            <a:pPr algn="ctr">
              <a:lnSpc>
                <a:spcPct val="150000"/>
              </a:lnSpc>
            </a:pPr>
            <a:r>
              <a:rPr lang="pt-BR" sz="2400" b="1">
                <a:latin typeface="Franklin Gothic"/>
              </a:rPr>
              <a:t>778 km</a:t>
            </a:r>
          </a:p>
          <a:p>
            <a:pPr algn="ctr"/>
            <a:endParaRPr lang="pt-BR"/>
          </a:p>
        </p:txBody>
      </p:sp>
      <p:pic>
        <p:nvPicPr>
          <p:cNvPr id="43" name="Imagem 42" descr="Texto&#10;&#10;O conteúdo gerado por IA pode estar incorreto.">
            <a:extLst>
              <a:ext uri="{FF2B5EF4-FFF2-40B4-BE49-F238E27FC236}">
                <a16:creationId xmlns:a16="http://schemas.microsoft.com/office/drawing/2014/main" id="{90E4CF02-2DB8-E61C-6D03-C3760E6B3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2514" y="5835177"/>
            <a:ext cx="2416506" cy="1036246"/>
          </a:xfrm>
          <a:prstGeom prst="rect">
            <a:avLst/>
          </a:prstGeom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87D3553C-2A38-645C-62CF-AA80F638C74E}"/>
              </a:ext>
            </a:extLst>
          </p:cNvPr>
          <p:cNvSpPr txBox="1"/>
          <p:nvPr/>
        </p:nvSpPr>
        <p:spPr>
          <a:xfrm>
            <a:off x="3948545" y="2409700"/>
            <a:ext cx="1494312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>
                <a:latin typeface="Franklin Gothic"/>
              </a:rPr>
              <a:t>1,4 km</a:t>
            </a:r>
            <a:endParaRPr lang="pt-BR" dirty="0">
              <a:solidFill>
                <a:srgbClr val="000000"/>
              </a:solidFill>
              <a:latin typeface="Aptos" panose="02110004020202020204"/>
            </a:endParaRPr>
          </a:p>
          <a:p>
            <a:pPr algn="ctr">
              <a:lnSpc>
                <a:spcPct val="150000"/>
              </a:lnSpc>
            </a:pPr>
            <a:r>
              <a:rPr lang="pt-BR" sz="2400" b="1">
                <a:latin typeface="Franklin Gothic"/>
              </a:rPr>
              <a:t>779,4 km</a:t>
            </a:r>
          </a:p>
          <a:p>
            <a:pPr algn="ctr"/>
            <a:endParaRPr lang="pt-BR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A3814BE5-4877-E2B7-0E21-4BCEB99A5597}"/>
              </a:ext>
            </a:extLst>
          </p:cNvPr>
          <p:cNvSpPr txBox="1"/>
          <p:nvPr/>
        </p:nvSpPr>
        <p:spPr>
          <a:xfrm>
            <a:off x="504700" y="2597727"/>
            <a:ext cx="182088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400" b="1">
                <a:solidFill>
                  <a:srgbClr val="4FC2D4"/>
                </a:solidFill>
                <a:latin typeface="Franklin Gothic"/>
              </a:rPr>
              <a:t>Implementação/ano</a:t>
            </a:r>
            <a:endParaRPr lang="pt-BR" sz="1400" b="1" dirty="0">
              <a:solidFill>
                <a:srgbClr val="4FC2D4"/>
              </a:solidFill>
              <a:latin typeface="Franklin Gothic"/>
            </a:endParaRPr>
          </a:p>
          <a:p>
            <a:pPr algn="ctr"/>
            <a:endParaRPr lang="pt-BR"/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CF84BB7B-2B3E-C912-CCB8-28E9638C9BA6}"/>
              </a:ext>
            </a:extLst>
          </p:cNvPr>
          <p:cNvSpPr txBox="1"/>
          <p:nvPr/>
        </p:nvSpPr>
        <p:spPr>
          <a:xfrm>
            <a:off x="841167" y="3142012"/>
            <a:ext cx="182088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400" b="1">
                <a:solidFill>
                  <a:srgbClr val="4FC2D4"/>
                </a:solidFill>
                <a:latin typeface="Franklin Gothic"/>
              </a:rPr>
              <a:t>Acumulado</a:t>
            </a:r>
            <a:endParaRPr lang="pt-BR" sz="1400" b="1" dirty="0">
              <a:solidFill>
                <a:srgbClr val="4FC2D4"/>
              </a:solidFill>
              <a:latin typeface="Franklin Gothic"/>
            </a:endParaRPr>
          </a:p>
          <a:p>
            <a:pPr algn="ctr"/>
            <a:endParaRPr lang="pt-BR"/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2FCACFC2-E611-F37D-92FE-D52F76898F3B}"/>
              </a:ext>
            </a:extLst>
          </p:cNvPr>
          <p:cNvSpPr txBox="1"/>
          <p:nvPr/>
        </p:nvSpPr>
        <p:spPr>
          <a:xfrm>
            <a:off x="6353297" y="2597727"/>
            <a:ext cx="182088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400" b="1">
                <a:solidFill>
                  <a:srgbClr val="4FC2D4"/>
                </a:solidFill>
                <a:latin typeface="Franklin Gothic"/>
              </a:rPr>
              <a:t>Implementação/ano</a:t>
            </a:r>
            <a:endParaRPr lang="pt-BR" sz="1400" b="1" dirty="0">
              <a:solidFill>
                <a:srgbClr val="4FC2D4"/>
              </a:solidFill>
              <a:latin typeface="Franklin Gothic"/>
            </a:endParaRPr>
          </a:p>
          <a:p>
            <a:pPr algn="ctr"/>
            <a:endParaRPr lang="pt-BR"/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0D5554F4-DB25-4F88-992D-CA75EB421BDD}"/>
              </a:ext>
            </a:extLst>
          </p:cNvPr>
          <p:cNvSpPr txBox="1"/>
          <p:nvPr/>
        </p:nvSpPr>
        <p:spPr>
          <a:xfrm>
            <a:off x="6689764" y="3142012"/>
            <a:ext cx="182088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400" b="1">
                <a:solidFill>
                  <a:srgbClr val="4FC2D4"/>
                </a:solidFill>
                <a:latin typeface="Franklin Gothic"/>
              </a:rPr>
              <a:t>Acumulado</a:t>
            </a:r>
            <a:endParaRPr lang="pt-BR" sz="1400" b="1" dirty="0">
              <a:solidFill>
                <a:srgbClr val="4FC2D4"/>
              </a:solidFill>
              <a:latin typeface="Franklin Gothic"/>
            </a:endParaRPr>
          </a:p>
          <a:p>
            <a:pPr algn="ctr"/>
            <a:endParaRPr lang="pt-BR"/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69E33C33-96C7-67D4-DC09-00B46BD6A30E}"/>
              </a:ext>
            </a:extLst>
          </p:cNvPr>
          <p:cNvSpPr txBox="1"/>
          <p:nvPr/>
        </p:nvSpPr>
        <p:spPr>
          <a:xfrm>
            <a:off x="8322623" y="2419597"/>
            <a:ext cx="1504208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>
                <a:latin typeface="Franklin Gothic"/>
              </a:rPr>
              <a:t>91 km</a:t>
            </a:r>
            <a:endParaRPr lang="pt-BR">
              <a:solidFill>
                <a:srgbClr val="000000"/>
              </a:solidFill>
              <a:latin typeface="Aptos" panose="02110004020202020204"/>
            </a:endParaRPr>
          </a:p>
          <a:p>
            <a:pPr algn="ctr">
              <a:lnSpc>
                <a:spcPct val="150000"/>
              </a:lnSpc>
            </a:pPr>
            <a:r>
              <a:rPr lang="pt-BR" sz="2400" b="1">
                <a:latin typeface="Franklin Gothic"/>
              </a:rPr>
              <a:t>168,3 km</a:t>
            </a:r>
            <a:endParaRPr lang="pt-BR" sz="2400" b="1" dirty="0">
              <a:latin typeface="Franklin Gothic"/>
            </a:endParaRPr>
          </a:p>
          <a:p>
            <a:pPr algn="ctr">
              <a:lnSpc>
                <a:spcPct val="150000"/>
              </a:lnSpc>
            </a:pPr>
            <a:endParaRPr lang="pt-BR" sz="2400" b="1" dirty="0">
              <a:latin typeface="Franklin Gothic"/>
            </a:endParaRPr>
          </a:p>
          <a:p>
            <a:pPr algn="ctr"/>
            <a:endParaRPr lang="pt-BR"/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7B640DF0-143D-D0E3-7ACC-622B0DF165D3}"/>
              </a:ext>
            </a:extLst>
          </p:cNvPr>
          <p:cNvSpPr txBox="1"/>
          <p:nvPr/>
        </p:nvSpPr>
        <p:spPr>
          <a:xfrm>
            <a:off x="10034649" y="2419596"/>
            <a:ext cx="1494312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>
                <a:latin typeface="Franklin Gothic"/>
              </a:rPr>
              <a:t>32,5 km</a:t>
            </a:r>
            <a:endParaRPr lang="pt-BR" dirty="0">
              <a:solidFill>
                <a:srgbClr val="000000"/>
              </a:solidFill>
              <a:latin typeface="Aptos" panose="02110004020202020204"/>
            </a:endParaRPr>
          </a:p>
          <a:p>
            <a:pPr algn="ctr">
              <a:lnSpc>
                <a:spcPct val="150000"/>
              </a:lnSpc>
            </a:pPr>
            <a:r>
              <a:rPr lang="pt-BR" sz="2400" b="1">
                <a:latin typeface="Franklin Gothic"/>
              </a:rPr>
              <a:t>200,8 km</a:t>
            </a:r>
          </a:p>
          <a:p>
            <a:pPr algn="ctr"/>
            <a:endParaRPr lang="pt-BR"/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53749B95-39EA-CF9B-0FF0-014EEE21F8C9}"/>
              </a:ext>
            </a:extLst>
          </p:cNvPr>
          <p:cNvSpPr txBox="1"/>
          <p:nvPr/>
        </p:nvSpPr>
        <p:spPr>
          <a:xfrm>
            <a:off x="8540335" y="4042556"/>
            <a:ext cx="1345871" cy="8716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>
                <a:solidFill>
                  <a:srgbClr val="4FC2D4"/>
                </a:solidFill>
                <a:latin typeface="Franklin Gothic"/>
              </a:rPr>
              <a:t>2025</a:t>
            </a:r>
            <a:r>
              <a:rPr lang="pt-BR" sz="3200" b="1" i="0" u="none" strike="noStrike" baseline="0">
                <a:solidFill>
                  <a:srgbClr val="4FC2D4"/>
                </a:solidFill>
                <a:latin typeface="Franklin Gothic"/>
              </a:rPr>
              <a:t>​</a:t>
            </a:r>
            <a:endParaRPr lang="pt-BR">
              <a:solidFill>
                <a:srgbClr val="4FC2D4"/>
              </a:solidFill>
            </a:endParaRPr>
          </a:p>
          <a:p>
            <a:pPr algn="ctr"/>
            <a:endParaRPr lang="pt-BR"/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6F01D64F-2CC5-877D-64DE-5761104F4022}"/>
              </a:ext>
            </a:extLst>
          </p:cNvPr>
          <p:cNvSpPr txBox="1"/>
          <p:nvPr/>
        </p:nvSpPr>
        <p:spPr>
          <a:xfrm>
            <a:off x="10192985" y="4092037"/>
            <a:ext cx="1098468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>
                <a:solidFill>
                  <a:srgbClr val="4FC2D4"/>
                </a:solidFill>
                <a:latin typeface="Franklin Gothic"/>
              </a:rPr>
              <a:t>2026</a:t>
            </a:r>
            <a:r>
              <a:rPr lang="pt-BR" sz="2800" b="1" i="0" u="none" strike="noStrike" baseline="0">
                <a:solidFill>
                  <a:srgbClr val="4FC2D4"/>
                </a:solidFill>
                <a:latin typeface="Franklin Gothic"/>
              </a:rPr>
              <a:t>​</a:t>
            </a:r>
            <a:endParaRPr lang="pt-BR"/>
          </a:p>
          <a:p>
            <a:pPr algn="ctr"/>
            <a:endParaRPr lang="pt-BR"/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8CFEECFD-6BCA-9365-B134-5ADA46F801F9}"/>
              </a:ext>
            </a:extLst>
          </p:cNvPr>
          <p:cNvSpPr txBox="1"/>
          <p:nvPr/>
        </p:nvSpPr>
        <p:spPr>
          <a:xfrm>
            <a:off x="6363192" y="4606635"/>
            <a:ext cx="182088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400" b="1">
                <a:solidFill>
                  <a:srgbClr val="4FC2D4"/>
                </a:solidFill>
                <a:latin typeface="Franklin Gothic"/>
              </a:rPr>
              <a:t>Implementação/ano</a:t>
            </a:r>
            <a:endParaRPr lang="pt-BR" sz="1400" b="1" dirty="0">
              <a:solidFill>
                <a:srgbClr val="4FC2D4"/>
              </a:solidFill>
              <a:latin typeface="Franklin Gothic"/>
            </a:endParaRPr>
          </a:p>
          <a:p>
            <a:pPr algn="ctr"/>
            <a:endParaRPr lang="pt-BR"/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CEBD8F5E-D987-D025-08AD-3EC83022CAE1}"/>
              </a:ext>
            </a:extLst>
          </p:cNvPr>
          <p:cNvSpPr txBox="1"/>
          <p:nvPr/>
        </p:nvSpPr>
        <p:spPr>
          <a:xfrm>
            <a:off x="6699659" y="5150920"/>
            <a:ext cx="182088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400" b="1">
                <a:solidFill>
                  <a:srgbClr val="4FC2D4"/>
                </a:solidFill>
                <a:latin typeface="Franklin Gothic"/>
              </a:rPr>
              <a:t>Acumulado</a:t>
            </a:r>
            <a:endParaRPr lang="pt-BR" sz="1400" b="1" dirty="0">
              <a:solidFill>
                <a:srgbClr val="4FC2D4"/>
              </a:solidFill>
              <a:latin typeface="Franklin Gothic"/>
            </a:endParaRPr>
          </a:p>
          <a:p>
            <a:pPr algn="ctr"/>
            <a:endParaRPr lang="pt-BR"/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DA8204A9-ABDA-5B8A-44BA-B87C32456A62}"/>
              </a:ext>
            </a:extLst>
          </p:cNvPr>
          <p:cNvSpPr txBox="1"/>
          <p:nvPr/>
        </p:nvSpPr>
        <p:spPr>
          <a:xfrm>
            <a:off x="8332518" y="4428505"/>
            <a:ext cx="1504208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>
                <a:latin typeface="Franklin Gothic"/>
              </a:rPr>
              <a:t>20,5 km</a:t>
            </a:r>
            <a:endParaRPr lang="pt-BR">
              <a:solidFill>
                <a:srgbClr val="000000"/>
              </a:solidFill>
              <a:latin typeface="Aptos" panose="02110004020202020204"/>
            </a:endParaRPr>
          </a:p>
          <a:p>
            <a:pPr algn="ctr">
              <a:lnSpc>
                <a:spcPct val="150000"/>
              </a:lnSpc>
            </a:pPr>
            <a:r>
              <a:rPr lang="pt-BR" sz="2400" b="1">
                <a:latin typeface="Franklin Gothic"/>
              </a:rPr>
              <a:t>232,7 km</a:t>
            </a:r>
          </a:p>
          <a:p>
            <a:pPr algn="ctr">
              <a:lnSpc>
                <a:spcPct val="150000"/>
              </a:lnSpc>
            </a:pPr>
            <a:endParaRPr lang="pt-BR" sz="2400" b="1" dirty="0">
              <a:latin typeface="Franklin Gothic"/>
            </a:endParaRPr>
          </a:p>
          <a:p>
            <a:pPr algn="ctr"/>
            <a:endParaRPr lang="pt-BR"/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3B773E10-2DD0-02A6-A119-74FA8E9BBEB6}"/>
              </a:ext>
            </a:extLst>
          </p:cNvPr>
          <p:cNvSpPr txBox="1"/>
          <p:nvPr/>
        </p:nvSpPr>
        <p:spPr>
          <a:xfrm>
            <a:off x="10044544" y="4428504"/>
            <a:ext cx="1494312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>
                <a:latin typeface="Franklin Gothic"/>
              </a:rPr>
              <a:t>0 km</a:t>
            </a:r>
            <a:endParaRPr lang="pt-BR">
              <a:solidFill>
                <a:srgbClr val="000000"/>
              </a:solidFill>
              <a:latin typeface="Aptos" panose="02110004020202020204"/>
            </a:endParaRPr>
          </a:p>
          <a:p>
            <a:pPr algn="ctr">
              <a:lnSpc>
                <a:spcPct val="150000"/>
              </a:lnSpc>
            </a:pPr>
            <a:r>
              <a:rPr lang="pt-BR" sz="2400" b="1">
                <a:latin typeface="Franklin Gothic"/>
              </a:rPr>
              <a:t>232,7 km</a:t>
            </a:r>
          </a:p>
          <a:p>
            <a:pPr algn="ctr"/>
            <a:endParaRPr lang="pt-BR"/>
          </a:p>
        </p:txBody>
      </p: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AC340E9F-BDBE-F797-C685-77D8A7988C2B}"/>
              </a:ext>
            </a:extLst>
          </p:cNvPr>
          <p:cNvSpPr txBox="1"/>
          <p:nvPr/>
        </p:nvSpPr>
        <p:spPr>
          <a:xfrm>
            <a:off x="2612568" y="4052452"/>
            <a:ext cx="1345871" cy="8716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>
                <a:solidFill>
                  <a:srgbClr val="4FC2D4"/>
                </a:solidFill>
                <a:latin typeface="Franklin Gothic"/>
              </a:rPr>
              <a:t>2025</a:t>
            </a:r>
            <a:r>
              <a:rPr lang="pt-BR" sz="3200" b="1" i="0" u="none" strike="noStrike" baseline="0">
                <a:solidFill>
                  <a:srgbClr val="4FC2D4"/>
                </a:solidFill>
                <a:latin typeface="Franklin Gothic"/>
              </a:rPr>
              <a:t>​</a:t>
            </a:r>
            <a:endParaRPr lang="pt-BR">
              <a:solidFill>
                <a:srgbClr val="4FC2D4"/>
              </a:solidFill>
            </a:endParaRPr>
          </a:p>
          <a:p>
            <a:pPr algn="ctr"/>
            <a:endParaRPr lang="pt-BR"/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8786F70C-57FE-F303-A1FB-0A32F7E0FB60}"/>
              </a:ext>
            </a:extLst>
          </p:cNvPr>
          <p:cNvSpPr txBox="1"/>
          <p:nvPr/>
        </p:nvSpPr>
        <p:spPr>
          <a:xfrm>
            <a:off x="4235530" y="4101933"/>
            <a:ext cx="1098468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>
                <a:solidFill>
                  <a:srgbClr val="4FC2D4"/>
                </a:solidFill>
                <a:latin typeface="Franklin Gothic"/>
              </a:rPr>
              <a:t>2026</a:t>
            </a:r>
            <a:r>
              <a:rPr lang="pt-BR" sz="2800" b="1" i="0" u="none" strike="noStrike" baseline="0">
                <a:solidFill>
                  <a:srgbClr val="4FC2D4"/>
                </a:solidFill>
                <a:latin typeface="Franklin Gothic"/>
              </a:rPr>
              <a:t>​</a:t>
            </a:r>
            <a:endParaRPr lang="pt-BR"/>
          </a:p>
          <a:p>
            <a:pPr algn="ctr"/>
            <a:endParaRPr lang="pt-BR"/>
          </a:p>
        </p:txBody>
      </p: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249DF557-39DB-DA6E-2E0B-F5B66F5379F2}"/>
              </a:ext>
            </a:extLst>
          </p:cNvPr>
          <p:cNvSpPr txBox="1"/>
          <p:nvPr/>
        </p:nvSpPr>
        <p:spPr>
          <a:xfrm>
            <a:off x="405737" y="4616531"/>
            <a:ext cx="182088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400" b="1">
                <a:solidFill>
                  <a:srgbClr val="4FC2D4"/>
                </a:solidFill>
                <a:latin typeface="Franklin Gothic"/>
              </a:rPr>
              <a:t>Implementação/ano</a:t>
            </a:r>
            <a:endParaRPr lang="pt-BR" sz="1400" b="1" dirty="0">
              <a:solidFill>
                <a:srgbClr val="4FC2D4"/>
              </a:solidFill>
              <a:latin typeface="Franklin Gothic"/>
            </a:endParaRPr>
          </a:p>
          <a:p>
            <a:pPr algn="ctr"/>
            <a:endParaRPr lang="pt-BR"/>
          </a:p>
        </p:txBody>
      </p:sp>
      <p:sp>
        <p:nvSpPr>
          <p:cNvPr id="85" name="CaixaDeTexto 84">
            <a:extLst>
              <a:ext uri="{FF2B5EF4-FFF2-40B4-BE49-F238E27FC236}">
                <a16:creationId xmlns:a16="http://schemas.microsoft.com/office/drawing/2014/main" id="{153E89AF-7475-BFCA-C975-7BE6271A9CD6}"/>
              </a:ext>
            </a:extLst>
          </p:cNvPr>
          <p:cNvSpPr txBox="1"/>
          <p:nvPr/>
        </p:nvSpPr>
        <p:spPr>
          <a:xfrm>
            <a:off x="742204" y="5160816"/>
            <a:ext cx="182088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400" b="1">
                <a:solidFill>
                  <a:srgbClr val="4FC2D4"/>
                </a:solidFill>
                <a:latin typeface="Franklin Gothic"/>
              </a:rPr>
              <a:t>Acumulado</a:t>
            </a:r>
            <a:endParaRPr lang="pt-BR" sz="1400" b="1" dirty="0">
              <a:solidFill>
                <a:srgbClr val="4FC2D4"/>
              </a:solidFill>
              <a:latin typeface="Franklin Gothic"/>
            </a:endParaRPr>
          </a:p>
          <a:p>
            <a:pPr algn="ctr"/>
            <a:endParaRPr lang="pt-BR"/>
          </a:p>
        </p:txBody>
      </p:sp>
      <p:sp>
        <p:nvSpPr>
          <p:cNvPr id="86" name="CaixaDeTexto 85">
            <a:extLst>
              <a:ext uri="{FF2B5EF4-FFF2-40B4-BE49-F238E27FC236}">
                <a16:creationId xmlns:a16="http://schemas.microsoft.com/office/drawing/2014/main" id="{F7B6D7C9-914F-64EC-EAD1-C369228DB65F}"/>
              </a:ext>
            </a:extLst>
          </p:cNvPr>
          <p:cNvSpPr txBox="1"/>
          <p:nvPr/>
        </p:nvSpPr>
        <p:spPr>
          <a:xfrm>
            <a:off x="2375063" y="4438401"/>
            <a:ext cx="1504208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>
                <a:latin typeface="Franklin Gothic"/>
              </a:rPr>
              <a:t>631 km</a:t>
            </a:r>
            <a:endParaRPr lang="pt-BR">
              <a:solidFill>
                <a:srgbClr val="000000"/>
              </a:solidFill>
              <a:latin typeface="Aptos" panose="02110004020202020204"/>
            </a:endParaRPr>
          </a:p>
          <a:p>
            <a:pPr algn="ctr">
              <a:lnSpc>
                <a:spcPct val="150000"/>
              </a:lnSpc>
            </a:pPr>
            <a:r>
              <a:rPr lang="pt-BR" sz="2400" b="1">
                <a:latin typeface="Franklin Gothic"/>
              </a:rPr>
              <a:t>-</a:t>
            </a:r>
          </a:p>
          <a:p>
            <a:pPr algn="ctr">
              <a:lnSpc>
                <a:spcPct val="150000"/>
              </a:lnSpc>
            </a:pPr>
            <a:endParaRPr lang="pt-BR" sz="2400" b="1" dirty="0">
              <a:latin typeface="Franklin Gothic"/>
            </a:endParaRPr>
          </a:p>
          <a:p>
            <a:pPr algn="ctr"/>
            <a:endParaRPr lang="pt-BR"/>
          </a:p>
        </p:txBody>
      </p:sp>
      <p:sp>
        <p:nvSpPr>
          <p:cNvPr id="87" name="CaixaDeTexto 86">
            <a:extLst>
              <a:ext uri="{FF2B5EF4-FFF2-40B4-BE49-F238E27FC236}">
                <a16:creationId xmlns:a16="http://schemas.microsoft.com/office/drawing/2014/main" id="{6DC2623E-D21F-60D4-66FE-D10AA733000B}"/>
              </a:ext>
            </a:extLst>
          </p:cNvPr>
          <p:cNvSpPr txBox="1"/>
          <p:nvPr/>
        </p:nvSpPr>
        <p:spPr>
          <a:xfrm>
            <a:off x="4087089" y="4438400"/>
            <a:ext cx="1494312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>
                <a:latin typeface="Franklin Gothic"/>
              </a:rPr>
              <a:t>- </a:t>
            </a:r>
            <a:endParaRPr lang="pt-BR">
              <a:solidFill>
                <a:srgbClr val="000000"/>
              </a:solidFill>
              <a:latin typeface="Aptos" panose="02110004020202020204"/>
            </a:endParaRPr>
          </a:p>
          <a:p>
            <a:pPr algn="ctr">
              <a:lnSpc>
                <a:spcPct val="150000"/>
              </a:lnSpc>
            </a:pPr>
            <a:r>
              <a:rPr lang="pt-BR" sz="2400" b="1">
                <a:latin typeface="Franklin Gothic"/>
              </a:rPr>
              <a:t>-</a:t>
            </a:r>
          </a:p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0472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Espaço Reservado para Imagem 5" descr="Imagem ampliada de uma ponte com fios">
            <a:extLst>
              <a:ext uri="{FF2B5EF4-FFF2-40B4-BE49-F238E27FC236}">
                <a16:creationId xmlns:a16="http://schemas.microsoft.com/office/drawing/2014/main" id="{E461669C-A7BA-D639-22CB-B5FBBE698B3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5" r="12515"/>
          <a:stretch/>
        </p:blipFill>
        <p:spPr>
          <a:noFill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8BAC361-0D7A-DC05-86B5-6DD77D322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279" y="642497"/>
            <a:ext cx="4902843" cy="3526778"/>
          </a:xfrm>
          <a:noFill/>
        </p:spPr>
        <p:txBody>
          <a:bodyPr rtlCol="0" anchor="b"/>
          <a:lstStyle>
            <a:defPPr>
              <a:defRPr lang="pt-BR"/>
            </a:defPPr>
          </a:lstStyle>
          <a:p>
            <a:pPr rtl="0"/>
            <a:r>
              <a:rPr lang="pt-BR" sz="6600" b="1">
                <a:solidFill>
                  <a:srgbClr val="003561"/>
                </a:solidFill>
                <a:latin typeface="Franklin Gothic"/>
                <a:ea typeface="+mn-ea"/>
                <a:cs typeface="+mn-cs"/>
              </a:rPr>
              <a:t>OBRIGADO</a:t>
            </a:r>
          </a:p>
        </p:txBody>
      </p:sp>
      <p:pic>
        <p:nvPicPr>
          <p:cNvPr id="4" name="Imagem 3" descr="Texto&#10;&#10;O conteúdo gerado por IA pode estar incorreto.">
            <a:extLst>
              <a:ext uri="{FF2B5EF4-FFF2-40B4-BE49-F238E27FC236}">
                <a16:creationId xmlns:a16="http://schemas.microsoft.com/office/drawing/2014/main" id="{C0D042D6-763D-638C-FF31-CA0CCFE3D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2514" y="5835177"/>
            <a:ext cx="2416506" cy="103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02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8B9D93-9690-AE32-7A93-D118D5724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E70E1A3-6647-A336-7403-679579E1A50A}"/>
              </a:ext>
            </a:extLst>
          </p:cNvPr>
          <p:cNvSpPr/>
          <p:nvPr/>
        </p:nvSpPr>
        <p:spPr>
          <a:xfrm>
            <a:off x="8228345" y="18815"/>
            <a:ext cx="3976197" cy="2148024"/>
          </a:xfrm>
          <a:prstGeom prst="rect">
            <a:avLst/>
          </a:prstGeom>
          <a:solidFill>
            <a:srgbClr val="00356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30A9A04-1684-A606-226F-FD6462FB3A62}"/>
              </a:ext>
            </a:extLst>
          </p:cNvPr>
          <p:cNvSpPr/>
          <p:nvPr/>
        </p:nvSpPr>
        <p:spPr>
          <a:xfrm>
            <a:off x="4117308" y="18815"/>
            <a:ext cx="3976197" cy="2148024"/>
          </a:xfrm>
          <a:prstGeom prst="rect">
            <a:avLst/>
          </a:prstGeom>
          <a:solidFill>
            <a:srgbClr val="00356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0D7F928-4BDF-618C-5DB1-CBAD93AB0DED}"/>
              </a:ext>
            </a:extLst>
          </p:cNvPr>
          <p:cNvSpPr/>
          <p:nvPr/>
        </p:nvSpPr>
        <p:spPr>
          <a:xfrm>
            <a:off x="6271" y="18815"/>
            <a:ext cx="3976197" cy="2148024"/>
          </a:xfrm>
          <a:prstGeom prst="rect">
            <a:avLst/>
          </a:prstGeom>
          <a:solidFill>
            <a:srgbClr val="00356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D5812DD-820F-7511-489C-18EB557FF2F4}"/>
              </a:ext>
            </a:extLst>
          </p:cNvPr>
          <p:cNvSpPr/>
          <p:nvPr/>
        </p:nvSpPr>
        <p:spPr>
          <a:xfrm>
            <a:off x="6270" y="2361259"/>
            <a:ext cx="3976197" cy="2148024"/>
          </a:xfrm>
          <a:prstGeom prst="rect">
            <a:avLst/>
          </a:prstGeom>
          <a:solidFill>
            <a:srgbClr val="00356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CFEB9FB0-EFCA-0C88-F0F8-E972C20F44BC}"/>
              </a:ext>
            </a:extLst>
          </p:cNvPr>
          <p:cNvSpPr/>
          <p:nvPr/>
        </p:nvSpPr>
        <p:spPr>
          <a:xfrm>
            <a:off x="6270" y="4713111"/>
            <a:ext cx="3976197" cy="2148024"/>
          </a:xfrm>
          <a:prstGeom prst="rect">
            <a:avLst/>
          </a:prstGeom>
          <a:solidFill>
            <a:srgbClr val="00356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 descr="Interface gráfica do usuário, Texto&#10;&#10;O conteúdo gerado por IA pode estar incorreto.">
            <a:extLst>
              <a:ext uri="{FF2B5EF4-FFF2-40B4-BE49-F238E27FC236}">
                <a16:creationId xmlns:a16="http://schemas.microsoft.com/office/drawing/2014/main" id="{9105027A-9639-559A-E00D-D46ADBD5C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85" y="327248"/>
            <a:ext cx="2726189" cy="1533780"/>
          </a:xfrm>
          <a:prstGeom prst="rect">
            <a:avLst/>
          </a:prstGeom>
        </p:spPr>
      </p:pic>
      <p:pic>
        <p:nvPicPr>
          <p:cNvPr id="25" name="Imagem 24" descr="Logotipo&#10;&#10;O conteúdo gerado por IA pode estar incorreto.">
            <a:extLst>
              <a:ext uri="{FF2B5EF4-FFF2-40B4-BE49-F238E27FC236}">
                <a16:creationId xmlns:a16="http://schemas.microsoft.com/office/drawing/2014/main" id="{4052F816-8414-7CF5-70C3-D7734A939C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654" r="1856" b="3077"/>
          <a:stretch/>
        </p:blipFill>
        <p:spPr>
          <a:xfrm>
            <a:off x="494583" y="2573051"/>
            <a:ext cx="2995770" cy="1716591"/>
          </a:xfrm>
          <a:prstGeom prst="rect">
            <a:avLst/>
          </a:prstGeom>
        </p:spPr>
      </p:pic>
      <p:pic>
        <p:nvPicPr>
          <p:cNvPr id="28" name="Imagem 27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250E8C2E-7436-EF66-CAE3-D48023CEFA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143" y="4936540"/>
            <a:ext cx="2924569" cy="1692729"/>
          </a:xfrm>
          <a:prstGeom prst="rect">
            <a:avLst/>
          </a:prstGeom>
        </p:spPr>
      </p:pic>
      <p:pic>
        <p:nvPicPr>
          <p:cNvPr id="30" name="Imagem 29" descr="Texto&#10;&#10;O conteúdo gerado por IA pode estar incorreto.">
            <a:extLst>
              <a:ext uri="{FF2B5EF4-FFF2-40B4-BE49-F238E27FC236}">
                <a16:creationId xmlns:a16="http://schemas.microsoft.com/office/drawing/2014/main" id="{F45147EF-B9A6-490D-5E4A-5766A0B65F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0959" y="257590"/>
            <a:ext cx="2910557" cy="1660419"/>
          </a:xfrm>
          <a:prstGeom prst="rect">
            <a:avLst/>
          </a:prstGeom>
        </p:spPr>
      </p:pic>
      <p:pic>
        <p:nvPicPr>
          <p:cNvPr id="32" name="Imagem 31" descr="Interface gráfica do usuário, Texto&#10;&#10;O conteúdo gerado por IA pode estar incorreto.">
            <a:extLst>
              <a:ext uri="{FF2B5EF4-FFF2-40B4-BE49-F238E27FC236}">
                <a16:creationId xmlns:a16="http://schemas.microsoft.com/office/drawing/2014/main" id="{B6C72394-502F-F89B-D9AC-AA5DE731146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183" t="7143" r="873" b="2590"/>
          <a:stretch/>
        </p:blipFill>
        <p:spPr>
          <a:xfrm>
            <a:off x="8674576" y="262249"/>
            <a:ext cx="3170890" cy="1586811"/>
          </a:xfrm>
          <a:prstGeom prst="rect">
            <a:avLst/>
          </a:prstGeom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529FD46F-BE22-EFA3-BAAF-8074C05E30DE}"/>
              </a:ext>
            </a:extLst>
          </p:cNvPr>
          <p:cNvSpPr txBox="1"/>
          <p:nvPr/>
        </p:nvSpPr>
        <p:spPr>
          <a:xfrm>
            <a:off x="4611511" y="3567289"/>
            <a:ext cx="7080013" cy="14296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lnSpc>
                <a:spcPct val="150000"/>
              </a:lnSpc>
              <a:buFont typeface="Arial,Sans-Serif"/>
              <a:buChar char="•"/>
            </a:pPr>
            <a:r>
              <a:rPr lang="en-US" sz="2000" err="1">
                <a:solidFill>
                  <a:srgbClr val="003561"/>
                </a:solidFill>
                <a:latin typeface="Franklin Gothic"/>
                <a:cs typeface="Arial"/>
              </a:rPr>
              <a:t>Instrumento</a:t>
            </a:r>
            <a:r>
              <a:rPr lang="en-US" sz="2000">
                <a:solidFill>
                  <a:srgbClr val="003561"/>
                </a:solidFill>
                <a:latin typeface="Franklin Gothic"/>
                <a:cs typeface="Arial"/>
              </a:rPr>
              <a:t> de </a:t>
            </a:r>
            <a:r>
              <a:rPr lang="en-US" sz="2000" err="1">
                <a:solidFill>
                  <a:srgbClr val="003561"/>
                </a:solidFill>
                <a:latin typeface="Franklin Gothic"/>
                <a:cs typeface="Arial"/>
              </a:rPr>
              <a:t>planejamento</a:t>
            </a:r>
            <a:r>
              <a:rPr lang="en-US" sz="2000">
                <a:solidFill>
                  <a:srgbClr val="003561"/>
                </a:solidFill>
                <a:latin typeface="Franklin Gothic"/>
                <a:cs typeface="Arial"/>
              </a:rPr>
              <a:t> de </a:t>
            </a:r>
            <a:r>
              <a:rPr lang="en-US" sz="2000" err="1">
                <a:solidFill>
                  <a:srgbClr val="003561"/>
                </a:solidFill>
                <a:latin typeface="Franklin Gothic"/>
                <a:cs typeface="Arial"/>
              </a:rPr>
              <a:t>médio</a:t>
            </a:r>
            <a:r>
              <a:rPr lang="en-US" sz="2000">
                <a:solidFill>
                  <a:srgbClr val="003561"/>
                </a:solidFill>
                <a:latin typeface="Franklin Gothic"/>
                <a:cs typeface="Arial"/>
              </a:rPr>
              <a:t>/</a:t>
            </a:r>
            <a:r>
              <a:rPr lang="en-US" sz="2000" err="1">
                <a:solidFill>
                  <a:srgbClr val="003561"/>
                </a:solidFill>
                <a:latin typeface="Franklin Gothic"/>
                <a:cs typeface="Arial"/>
              </a:rPr>
              <a:t>longo</a:t>
            </a:r>
            <a:r>
              <a:rPr lang="en-US" sz="2000">
                <a:solidFill>
                  <a:srgbClr val="003561"/>
                </a:solidFill>
                <a:latin typeface="Franklin Gothic"/>
                <a:cs typeface="Arial"/>
              </a:rPr>
              <a:t> </a:t>
            </a:r>
            <a:r>
              <a:rPr lang="en-US" sz="2000" err="1">
                <a:solidFill>
                  <a:srgbClr val="003561"/>
                </a:solidFill>
                <a:latin typeface="Franklin Gothic"/>
                <a:cs typeface="Arial"/>
              </a:rPr>
              <a:t>prazo</a:t>
            </a:r>
            <a:r>
              <a:rPr lang="en-US" sz="2000">
                <a:solidFill>
                  <a:srgbClr val="003561"/>
                </a:solidFill>
                <a:latin typeface="Franklin Gothic"/>
                <a:cs typeface="Arial"/>
              </a:rPr>
              <a:t>​</a:t>
            </a:r>
            <a:r>
              <a:rPr lang="en-US" sz="2000">
                <a:latin typeface="Franklin Gothic"/>
                <a:cs typeface="Arial"/>
              </a:rPr>
              <a:t>​</a:t>
            </a:r>
            <a:endParaRPr lang="pt-BR" sz="2000"/>
          </a:p>
          <a:p>
            <a:pPr marL="171450" indent="-171450">
              <a:lnSpc>
                <a:spcPct val="150000"/>
              </a:lnSpc>
              <a:buFont typeface="Arial,Sans-Serif"/>
              <a:buChar char="•"/>
            </a:pPr>
            <a:r>
              <a:rPr lang="en-US" sz="2000" err="1">
                <a:solidFill>
                  <a:srgbClr val="003561"/>
                </a:solidFill>
                <a:latin typeface="Franklin Gothic"/>
                <a:cs typeface="Arial"/>
              </a:rPr>
              <a:t>Duração</a:t>
            </a:r>
            <a:r>
              <a:rPr lang="en-US" sz="2000">
                <a:solidFill>
                  <a:srgbClr val="003561"/>
                </a:solidFill>
                <a:latin typeface="Franklin Gothic"/>
                <a:cs typeface="Arial"/>
              </a:rPr>
              <a:t> de 4 </a:t>
            </a:r>
            <a:r>
              <a:rPr lang="en-US" sz="2000" err="1">
                <a:solidFill>
                  <a:srgbClr val="003561"/>
                </a:solidFill>
                <a:latin typeface="Franklin Gothic"/>
                <a:cs typeface="Arial"/>
              </a:rPr>
              <a:t>anos</a:t>
            </a:r>
            <a:r>
              <a:rPr lang="en-US" sz="2000">
                <a:solidFill>
                  <a:srgbClr val="003561"/>
                </a:solidFill>
                <a:latin typeface="Franklin Gothic"/>
                <a:cs typeface="Arial"/>
              </a:rPr>
              <a:t>​</a:t>
            </a:r>
            <a:r>
              <a:rPr lang="en-US" sz="2000">
                <a:latin typeface="Franklin Gothic"/>
                <a:cs typeface="Arial"/>
              </a:rPr>
              <a:t>​</a:t>
            </a:r>
          </a:p>
          <a:p>
            <a:pPr marL="171450" indent="-171450">
              <a:lnSpc>
                <a:spcPct val="150000"/>
              </a:lnSpc>
              <a:buFont typeface="Arial,Sans-Serif"/>
              <a:buChar char="•"/>
            </a:pPr>
            <a:r>
              <a:rPr lang="en-US" sz="2000">
                <a:solidFill>
                  <a:srgbClr val="003561"/>
                </a:solidFill>
                <a:latin typeface="Franklin Gothic"/>
                <a:cs typeface="Arial"/>
              </a:rPr>
              <a:t>Busca </a:t>
            </a:r>
            <a:r>
              <a:rPr lang="en-US" sz="2000" err="1">
                <a:solidFill>
                  <a:srgbClr val="003561"/>
                </a:solidFill>
                <a:latin typeface="Franklin Gothic"/>
                <a:cs typeface="Arial"/>
              </a:rPr>
              <a:t>evidenciar</a:t>
            </a:r>
            <a:r>
              <a:rPr lang="en-US" sz="2000">
                <a:solidFill>
                  <a:srgbClr val="003561"/>
                </a:solidFill>
                <a:latin typeface="Franklin Gothic"/>
                <a:cs typeface="Arial"/>
              </a:rPr>
              <a:t> as </a:t>
            </a:r>
            <a:r>
              <a:rPr lang="en-US" sz="2000" err="1">
                <a:solidFill>
                  <a:srgbClr val="003561"/>
                </a:solidFill>
                <a:latin typeface="Franklin Gothic"/>
                <a:cs typeface="Arial"/>
              </a:rPr>
              <a:t>ações</a:t>
            </a:r>
            <a:r>
              <a:rPr lang="en-US" sz="2000">
                <a:solidFill>
                  <a:srgbClr val="003561"/>
                </a:solidFill>
                <a:latin typeface="Franklin Gothic"/>
                <a:cs typeface="Arial"/>
              </a:rPr>
              <a:t> </a:t>
            </a:r>
            <a:r>
              <a:rPr lang="en-US" sz="2000" err="1">
                <a:solidFill>
                  <a:srgbClr val="003561"/>
                </a:solidFill>
                <a:latin typeface="Franklin Gothic"/>
                <a:cs typeface="Arial"/>
              </a:rPr>
              <a:t>prioritárias</a:t>
            </a:r>
            <a:r>
              <a:rPr lang="en-US" sz="2000">
                <a:solidFill>
                  <a:srgbClr val="003561"/>
                </a:solidFill>
                <a:latin typeface="Franklin Gothic"/>
                <a:cs typeface="Arial"/>
              </a:rPr>
              <a:t> da </a:t>
            </a:r>
            <a:r>
              <a:rPr lang="en-US" sz="2000" err="1">
                <a:solidFill>
                  <a:srgbClr val="003561"/>
                </a:solidFill>
                <a:latin typeface="Franklin Gothic"/>
                <a:cs typeface="Arial"/>
              </a:rPr>
              <a:t>Prefeitura</a:t>
            </a:r>
            <a:r>
              <a:rPr lang="en-US" sz="2000">
                <a:solidFill>
                  <a:srgbClr val="003561"/>
                </a:solidFill>
                <a:latin typeface="Franklin Gothic"/>
                <a:cs typeface="Arial"/>
              </a:rPr>
              <a:t> de São Paulo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81EBE837-3B09-B974-5523-C8C17D83C9BB}"/>
              </a:ext>
            </a:extLst>
          </p:cNvPr>
          <p:cNvSpPr txBox="1"/>
          <p:nvPr/>
        </p:nvSpPr>
        <p:spPr>
          <a:xfrm>
            <a:off x="4611512" y="2730030"/>
            <a:ext cx="708942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003561"/>
                </a:solidFill>
                <a:latin typeface="Franklin Gothic"/>
              </a:rPr>
              <a:t>O QUE É O PROGRAMA DE METAS?</a:t>
            </a:r>
            <a:endParaRPr lang="pt-BR"/>
          </a:p>
        </p:txBody>
      </p:sp>
      <p:pic>
        <p:nvPicPr>
          <p:cNvPr id="4" name="Imagem 3" descr="Texto&#10;&#10;O conteúdo gerado por IA pode estar incorreto.">
            <a:extLst>
              <a:ext uri="{FF2B5EF4-FFF2-40B4-BE49-F238E27FC236}">
                <a16:creationId xmlns:a16="http://schemas.microsoft.com/office/drawing/2014/main" id="{F8EAA367-6273-156A-C3F5-73693BC157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72514" y="5835177"/>
            <a:ext cx="2416506" cy="103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03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9DD5C0-C47E-7047-4242-994E7700D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iângulo isósceles 13">
            <a:extLst>
              <a:ext uri="{FF2B5EF4-FFF2-40B4-BE49-F238E27FC236}">
                <a16:creationId xmlns:a16="http://schemas.microsoft.com/office/drawing/2014/main" id="{4876FF00-17B8-C331-886D-13ABCB07A9A5}"/>
              </a:ext>
            </a:extLst>
          </p:cNvPr>
          <p:cNvSpPr/>
          <p:nvPr/>
        </p:nvSpPr>
        <p:spPr>
          <a:xfrm rot="10800000">
            <a:off x="10497760" y="-42847"/>
            <a:ext cx="1755493" cy="1215341"/>
          </a:xfrm>
          <a:prstGeom prst="triangle">
            <a:avLst/>
          </a:prstGeom>
          <a:solidFill>
            <a:srgbClr val="4FC2D4"/>
          </a:solidFill>
          <a:ln>
            <a:solidFill>
              <a:srgbClr val="4FC2D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00">
              <a:solidFill>
                <a:srgbClr val="4FC2D4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E204055-1B96-A29D-FE3A-822A6B93AB20}"/>
              </a:ext>
            </a:extLst>
          </p:cNvPr>
          <p:cNvSpPr/>
          <p:nvPr/>
        </p:nvSpPr>
        <p:spPr>
          <a:xfrm rot="19440000">
            <a:off x="10646127" y="233554"/>
            <a:ext cx="469186" cy="674669"/>
          </a:xfrm>
          <a:prstGeom prst="rect">
            <a:avLst/>
          </a:prstGeom>
          <a:solidFill>
            <a:srgbClr val="2C27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00"/>
          </a:p>
        </p:txBody>
      </p:sp>
      <p:sp>
        <p:nvSpPr>
          <p:cNvPr id="20" name="Triângulo isósceles 19">
            <a:extLst>
              <a:ext uri="{FF2B5EF4-FFF2-40B4-BE49-F238E27FC236}">
                <a16:creationId xmlns:a16="http://schemas.microsoft.com/office/drawing/2014/main" id="{A0C4E966-75D4-463F-4532-45542E8419DD}"/>
              </a:ext>
            </a:extLst>
          </p:cNvPr>
          <p:cNvSpPr/>
          <p:nvPr/>
        </p:nvSpPr>
        <p:spPr>
          <a:xfrm>
            <a:off x="6932418" y="5802527"/>
            <a:ext cx="1580365" cy="1054224"/>
          </a:xfrm>
          <a:prstGeom prst="triangle">
            <a:avLst/>
          </a:prstGeom>
          <a:solidFill>
            <a:srgbClr val="2C2760"/>
          </a:solidFill>
          <a:ln>
            <a:solidFill>
              <a:srgbClr val="4FC2D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00"/>
          </a:p>
        </p:txBody>
      </p:sp>
      <p:sp>
        <p:nvSpPr>
          <p:cNvPr id="22" name="Triângulo isósceles 21">
            <a:extLst>
              <a:ext uri="{FF2B5EF4-FFF2-40B4-BE49-F238E27FC236}">
                <a16:creationId xmlns:a16="http://schemas.microsoft.com/office/drawing/2014/main" id="{64F4D5EB-B0EC-E9C4-CCB5-DA9C2CA05C50}"/>
              </a:ext>
            </a:extLst>
          </p:cNvPr>
          <p:cNvSpPr/>
          <p:nvPr/>
        </p:nvSpPr>
        <p:spPr>
          <a:xfrm>
            <a:off x="6638720" y="6194552"/>
            <a:ext cx="1001406" cy="665181"/>
          </a:xfrm>
          <a:prstGeom prst="triangle">
            <a:avLst/>
          </a:prstGeom>
          <a:solidFill>
            <a:srgbClr val="4FC2D4"/>
          </a:solidFill>
          <a:ln>
            <a:solidFill>
              <a:srgbClr val="4FC2D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00"/>
          </a:p>
        </p:txBody>
      </p:sp>
      <p:sp>
        <p:nvSpPr>
          <p:cNvPr id="24" name="Triângulo isósceles 23">
            <a:extLst>
              <a:ext uri="{FF2B5EF4-FFF2-40B4-BE49-F238E27FC236}">
                <a16:creationId xmlns:a16="http://schemas.microsoft.com/office/drawing/2014/main" id="{A56F7AC4-59A2-E5D2-C8EF-E18D8C31DB59}"/>
              </a:ext>
            </a:extLst>
          </p:cNvPr>
          <p:cNvSpPr/>
          <p:nvPr/>
        </p:nvSpPr>
        <p:spPr>
          <a:xfrm>
            <a:off x="147451" y="95695"/>
            <a:ext cx="805134" cy="607455"/>
          </a:xfrm>
          <a:prstGeom prst="triangle">
            <a:avLst/>
          </a:prstGeom>
          <a:solidFill>
            <a:srgbClr val="4FC2D4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00"/>
          </a:p>
        </p:txBody>
      </p:sp>
      <p:sp>
        <p:nvSpPr>
          <p:cNvPr id="26" name="Triângulo isósceles 25">
            <a:extLst>
              <a:ext uri="{FF2B5EF4-FFF2-40B4-BE49-F238E27FC236}">
                <a16:creationId xmlns:a16="http://schemas.microsoft.com/office/drawing/2014/main" id="{D6EA184C-35A8-A233-5512-EA753CCB04DC}"/>
              </a:ext>
            </a:extLst>
          </p:cNvPr>
          <p:cNvSpPr/>
          <p:nvPr/>
        </p:nvSpPr>
        <p:spPr>
          <a:xfrm>
            <a:off x="-375206" y="-298535"/>
            <a:ext cx="1164729" cy="915679"/>
          </a:xfrm>
          <a:prstGeom prst="triangle">
            <a:avLst/>
          </a:prstGeom>
          <a:solidFill>
            <a:srgbClr val="2C276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00"/>
          </a:p>
        </p:txBody>
      </p:sp>
      <p:pic>
        <p:nvPicPr>
          <p:cNvPr id="5" name="Imagem 4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6846E2D3-84C4-3694-93D4-79A345DB1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28" y="5776293"/>
            <a:ext cx="1570544" cy="756262"/>
          </a:xfrm>
          <a:prstGeom prst="rect">
            <a:avLst/>
          </a:prstGeom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2F2641B-1ABB-705C-0233-ED119AE8E240}"/>
              </a:ext>
            </a:extLst>
          </p:cNvPr>
          <p:cNvSpPr txBox="1"/>
          <p:nvPr/>
        </p:nvSpPr>
        <p:spPr>
          <a:xfrm>
            <a:off x="1704622" y="2428993"/>
            <a:ext cx="8876829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 b="1">
                <a:solidFill>
                  <a:srgbClr val="003561"/>
                </a:solidFill>
              </a:rPr>
              <a:t>A formação do Programa de Metas busca alinhar diretrizes estabelecidas no Plano de Governo, critérios determinados no Plano Diretor Estratégico e parâmetros financeiros e econômicos nas leis orçamentárias (Plano Plurianual, Lei de Diretrizes Orçamentárias, Lei Orçamentária Anual e Atos normativos secundários)</a:t>
            </a:r>
            <a:endParaRPr lang="pt-BR" sz="240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32907F5-DA97-6A52-8C9A-C49E24DB06C1}"/>
              </a:ext>
            </a:extLst>
          </p:cNvPr>
          <p:cNvSpPr txBox="1"/>
          <p:nvPr/>
        </p:nvSpPr>
        <p:spPr>
          <a:xfrm>
            <a:off x="-7526" y="1253067"/>
            <a:ext cx="1219764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rgbClr val="003561"/>
                </a:solidFill>
                <a:latin typeface="Franklin Gothic"/>
              </a:rPr>
              <a:t>COMPOSIÇÃO DO PROGRAMA DE METAS</a:t>
            </a:r>
            <a:endParaRPr lang="pt-BR" sz="3200"/>
          </a:p>
        </p:txBody>
      </p:sp>
      <p:pic>
        <p:nvPicPr>
          <p:cNvPr id="4" name="Imagem 3" descr="Texto&#10;&#10;O conteúdo gerado por IA pode estar incorreto.">
            <a:extLst>
              <a:ext uri="{FF2B5EF4-FFF2-40B4-BE49-F238E27FC236}">
                <a16:creationId xmlns:a16="http://schemas.microsoft.com/office/drawing/2014/main" id="{DAD1F596-ABB7-AB40-0C50-3471842A5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2514" y="5835177"/>
            <a:ext cx="2416506" cy="103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06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285779-17C8-C386-AE7B-5A7058572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iângulo isósceles 13">
            <a:extLst>
              <a:ext uri="{FF2B5EF4-FFF2-40B4-BE49-F238E27FC236}">
                <a16:creationId xmlns:a16="http://schemas.microsoft.com/office/drawing/2014/main" id="{F7E07458-EE57-BB6A-16FF-8B3294A5BB3F}"/>
              </a:ext>
            </a:extLst>
          </p:cNvPr>
          <p:cNvSpPr/>
          <p:nvPr/>
        </p:nvSpPr>
        <p:spPr>
          <a:xfrm rot="10800000">
            <a:off x="10497760" y="-42847"/>
            <a:ext cx="1755493" cy="1215341"/>
          </a:xfrm>
          <a:prstGeom prst="triangle">
            <a:avLst/>
          </a:prstGeom>
          <a:solidFill>
            <a:srgbClr val="4FC2D4"/>
          </a:solidFill>
          <a:ln>
            <a:solidFill>
              <a:srgbClr val="4FC2D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00">
              <a:solidFill>
                <a:srgbClr val="4FC2D4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B3C57CE-4D8A-2F77-6B4E-56E7B21ECDA0}"/>
              </a:ext>
            </a:extLst>
          </p:cNvPr>
          <p:cNvSpPr/>
          <p:nvPr/>
        </p:nvSpPr>
        <p:spPr>
          <a:xfrm rot="19440000">
            <a:off x="10646127" y="233554"/>
            <a:ext cx="469186" cy="674669"/>
          </a:xfrm>
          <a:prstGeom prst="rect">
            <a:avLst/>
          </a:prstGeom>
          <a:solidFill>
            <a:srgbClr val="2C27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00"/>
          </a:p>
        </p:txBody>
      </p:sp>
      <p:sp>
        <p:nvSpPr>
          <p:cNvPr id="20" name="Triângulo isósceles 19">
            <a:extLst>
              <a:ext uri="{FF2B5EF4-FFF2-40B4-BE49-F238E27FC236}">
                <a16:creationId xmlns:a16="http://schemas.microsoft.com/office/drawing/2014/main" id="{D363EF5B-690E-E69B-6593-A09EC35BE81E}"/>
              </a:ext>
            </a:extLst>
          </p:cNvPr>
          <p:cNvSpPr/>
          <p:nvPr/>
        </p:nvSpPr>
        <p:spPr>
          <a:xfrm>
            <a:off x="6932418" y="5802527"/>
            <a:ext cx="1580365" cy="1054224"/>
          </a:xfrm>
          <a:prstGeom prst="triangle">
            <a:avLst/>
          </a:prstGeom>
          <a:solidFill>
            <a:srgbClr val="2C2760"/>
          </a:solidFill>
          <a:ln>
            <a:solidFill>
              <a:srgbClr val="4FC2D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00"/>
          </a:p>
        </p:txBody>
      </p:sp>
      <p:sp>
        <p:nvSpPr>
          <p:cNvPr id="22" name="Triângulo isósceles 21">
            <a:extLst>
              <a:ext uri="{FF2B5EF4-FFF2-40B4-BE49-F238E27FC236}">
                <a16:creationId xmlns:a16="http://schemas.microsoft.com/office/drawing/2014/main" id="{70DA733D-E0E7-EA67-3009-EFFA7829CF6C}"/>
              </a:ext>
            </a:extLst>
          </p:cNvPr>
          <p:cNvSpPr/>
          <p:nvPr/>
        </p:nvSpPr>
        <p:spPr>
          <a:xfrm>
            <a:off x="6638720" y="6194552"/>
            <a:ext cx="1001406" cy="665181"/>
          </a:xfrm>
          <a:prstGeom prst="triangle">
            <a:avLst/>
          </a:prstGeom>
          <a:solidFill>
            <a:srgbClr val="4FC2D4"/>
          </a:solidFill>
          <a:ln>
            <a:solidFill>
              <a:srgbClr val="4FC2D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00"/>
          </a:p>
        </p:txBody>
      </p:sp>
      <p:sp>
        <p:nvSpPr>
          <p:cNvPr id="24" name="Triângulo isósceles 23">
            <a:extLst>
              <a:ext uri="{FF2B5EF4-FFF2-40B4-BE49-F238E27FC236}">
                <a16:creationId xmlns:a16="http://schemas.microsoft.com/office/drawing/2014/main" id="{92E49CAF-137C-BAB1-75DC-FE4605E6E06E}"/>
              </a:ext>
            </a:extLst>
          </p:cNvPr>
          <p:cNvSpPr/>
          <p:nvPr/>
        </p:nvSpPr>
        <p:spPr>
          <a:xfrm>
            <a:off x="147451" y="95695"/>
            <a:ext cx="805134" cy="607455"/>
          </a:xfrm>
          <a:prstGeom prst="triangle">
            <a:avLst/>
          </a:prstGeom>
          <a:solidFill>
            <a:srgbClr val="4FC2D4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00"/>
          </a:p>
        </p:txBody>
      </p:sp>
      <p:sp>
        <p:nvSpPr>
          <p:cNvPr id="26" name="Triângulo isósceles 25">
            <a:extLst>
              <a:ext uri="{FF2B5EF4-FFF2-40B4-BE49-F238E27FC236}">
                <a16:creationId xmlns:a16="http://schemas.microsoft.com/office/drawing/2014/main" id="{A9862498-7FF2-AAFB-5921-019DF1E9C7AD}"/>
              </a:ext>
            </a:extLst>
          </p:cNvPr>
          <p:cNvSpPr/>
          <p:nvPr/>
        </p:nvSpPr>
        <p:spPr>
          <a:xfrm>
            <a:off x="-375206" y="-298535"/>
            <a:ext cx="1164729" cy="915679"/>
          </a:xfrm>
          <a:prstGeom prst="triangle">
            <a:avLst/>
          </a:prstGeom>
          <a:solidFill>
            <a:srgbClr val="2C276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00"/>
          </a:p>
        </p:txBody>
      </p:sp>
      <p:pic>
        <p:nvPicPr>
          <p:cNvPr id="5" name="Imagem 4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79E1007E-4466-3BAA-DB4D-D9371C709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28" y="5776293"/>
            <a:ext cx="1570544" cy="756262"/>
          </a:xfrm>
          <a:prstGeom prst="rect">
            <a:avLst/>
          </a:prstGeom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9F8CA3E-862B-35F7-A6B4-DA855F0BC668}"/>
              </a:ext>
            </a:extLst>
          </p:cNvPr>
          <p:cNvSpPr txBox="1"/>
          <p:nvPr/>
        </p:nvSpPr>
        <p:spPr>
          <a:xfrm>
            <a:off x="1704622" y="2428993"/>
            <a:ext cx="8876829" cy="26520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8270" indent="-128270">
              <a:lnSpc>
                <a:spcPct val="90000"/>
              </a:lnSpc>
              <a:spcBef>
                <a:spcPts val="422"/>
              </a:spcBef>
              <a:buFont typeface="Arial,Sans-Serif"/>
              <a:buChar char="•"/>
            </a:pPr>
            <a:r>
              <a:rPr lang="pt-BR" sz="2400" b="1">
                <a:solidFill>
                  <a:srgbClr val="003561"/>
                </a:solidFill>
              </a:rPr>
              <a:t> Está descrito no artigo 69-A da Lei Orgânica do Município</a:t>
            </a:r>
          </a:p>
          <a:p>
            <a:pPr marL="128270" indent="-128270">
              <a:lnSpc>
                <a:spcPct val="90000"/>
              </a:lnSpc>
              <a:spcBef>
                <a:spcPts val="422"/>
              </a:spcBef>
              <a:buFont typeface="Arial,Sans-Serif"/>
              <a:buChar char="•"/>
            </a:pPr>
            <a:r>
              <a:rPr lang="pt-BR" sz="2400" b="1">
                <a:solidFill>
                  <a:srgbClr val="003561"/>
                </a:solidFill>
              </a:rPr>
              <a:t>O Prefeito, eleito ou reeleito, apresentará o PDM até 90 dias após sua posse.</a:t>
            </a:r>
            <a:endParaRPr lang="en-US" sz="2400" b="1">
              <a:solidFill>
                <a:srgbClr val="003561"/>
              </a:solidFill>
            </a:endParaRPr>
          </a:p>
          <a:p>
            <a:pPr marL="128270" indent="-128270">
              <a:lnSpc>
                <a:spcPct val="90000"/>
              </a:lnSpc>
              <a:spcBef>
                <a:spcPts val="422"/>
              </a:spcBef>
              <a:buFont typeface="Arial,Sans-Serif"/>
              <a:buChar char="•"/>
            </a:pPr>
            <a:r>
              <a:rPr lang="pt-BR" sz="2400" b="1">
                <a:solidFill>
                  <a:srgbClr val="003561"/>
                </a:solidFill>
              </a:rPr>
              <a:t>Deve ser amplamente divulgado.</a:t>
            </a:r>
            <a:endParaRPr lang="en-US" sz="2400" b="1">
              <a:solidFill>
                <a:srgbClr val="003561"/>
              </a:solidFill>
            </a:endParaRPr>
          </a:p>
          <a:p>
            <a:pPr marL="128270" indent="-128270">
              <a:lnSpc>
                <a:spcPct val="90000"/>
              </a:lnSpc>
              <a:spcBef>
                <a:spcPts val="422"/>
              </a:spcBef>
              <a:spcAft>
                <a:spcPts val="211"/>
              </a:spcAft>
              <a:buFont typeface="Arial,Sans-Serif"/>
              <a:buChar char="•"/>
            </a:pPr>
            <a:r>
              <a:rPr lang="pt-BR" sz="2400" b="1">
                <a:solidFill>
                  <a:srgbClr val="003561"/>
                </a:solidFill>
              </a:rPr>
              <a:t>Debate público: audiência pública é realizada para debater o novo Programa de Metas (Portal Participe Mais)</a:t>
            </a:r>
            <a:endParaRPr lang="en-US" sz="2400" b="1">
              <a:solidFill>
                <a:srgbClr val="003561"/>
              </a:solidFill>
            </a:endParaRPr>
          </a:p>
          <a:p>
            <a:pPr marL="128270" indent="-128270">
              <a:lnSpc>
                <a:spcPct val="90000"/>
              </a:lnSpc>
              <a:spcBef>
                <a:spcPts val="422"/>
              </a:spcBef>
              <a:spcAft>
                <a:spcPts val="211"/>
              </a:spcAft>
              <a:buFont typeface="Arial,Sans-Serif"/>
              <a:buChar char="•"/>
            </a:pPr>
            <a:r>
              <a:rPr lang="pt-BR" sz="2400" b="1">
                <a:solidFill>
                  <a:srgbClr val="003561"/>
                </a:solidFill>
              </a:rPr>
              <a:t>Divulgação semestral dos indicadores de desempenho.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50DC03F-0DD2-AC87-004C-8D37E923AB01}"/>
              </a:ext>
            </a:extLst>
          </p:cNvPr>
          <p:cNvSpPr txBox="1"/>
          <p:nvPr/>
        </p:nvSpPr>
        <p:spPr>
          <a:xfrm>
            <a:off x="-7526" y="1253067"/>
            <a:ext cx="1219764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rgbClr val="003561"/>
                </a:solidFill>
                <a:latin typeface="Franklin Gothic"/>
              </a:rPr>
              <a:t>PROGRAMA DE METAS – LEI ORGÂNICA DO MUNICÍPIO </a:t>
            </a:r>
            <a:endParaRPr lang="pt-BR" sz="1500">
              <a:latin typeface="Aptos Display"/>
            </a:endParaRPr>
          </a:p>
        </p:txBody>
      </p:sp>
      <p:pic>
        <p:nvPicPr>
          <p:cNvPr id="4" name="Imagem 3" descr="Texto&#10;&#10;O conteúdo gerado por IA pode estar incorreto.">
            <a:extLst>
              <a:ext uri="{FF2B5EF4-FFF2-40B4-BE49-F238E27FC236}">
                <a16:creationId xmlns:a16="http://schemas.microsoft.com/office/drawing/2014/main" id="{51B427BC-4106-5ECE-7745-8A8681002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2514" y="5835177"/>
            <a:ext cx="2416506" cy="103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58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CF72F5-5A95-CA11-489D-5A50D4188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iângulo isósceles 13">
            <a:extLst>
              <a:ext uri="{FF2B5EF4-FFF2-40B4-BE49-F238E27FC236}">
                <a16:creationId xmlns:a16="http://schemas.microsoft.com/office/drawing/2014/main" id="{AE46D825-E7E3-973E-E7D3-28C7A30CF889}"/>
              </a:ext>
            </a:extLst>
          </p:cNvPr>
          <p:cNvSpPr/>
          <p:nvPr/>
        </p:nvSpPr>
        <p:spPr>
          <a:xfrm rot="10800000">
            <a:off x="10497760" y="-42847"/>
            <a:ext cx="1755493" cy="1215341"/>
          </a:xfrm>
          <a:prstGeom prst="triangle">
            <a:avLst/>
          </a:prstGeom>
          <a:solidFill>
            <a:srgbClr val="4FC2D4"/>
          </a:solidFill>
          <a:ln>
            <a:solidFill>
              <a:srgbClr val="4FC2D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00">
              <a:solidFill>
                <a:srgbClr val="4FC2D4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997A699A-0186-C344-5CA1-ACFE78E67D26}"/>
              </a:ext>
            </a:extLst>
          </p:cNvPr>
          <p:cNvSpPr/>
          <p:nvPr/>
        </p:nvSpPr>
        <p:spPr>
          <a:xfrm rot="19440000">
            <a:off x="10646127" y="233554"/>
            <a:ext cx="469186" cy="674669"/>
          </a:xfrm>
          <a:prstGeom prst="rect">
            <a:avLst/>
          </a:prstGeom>
          <a:solidFill>
            <a:srgbClr val="2C27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00"/>
          </a:p>
        </p:txBody>
      </p:sp>
      <p:sp>
        <p:nvSpPr>
          <p:cNvPr id="20" name="Triângulo isósceles 19">
            <a:extLst>
              <a:ext uri="{FF2B5EF4-FFF2-40B4-BE49-F238E27FC236}">
                <a16:creationId xmlns:a16="http://schemas.microsoft.com/office/drawing/2014/main" id="{34066466-6B11-DAA2-773D-07EA13D1188A}"/>
              </a:ext>
            </a:extLst>
          </p:cNvPr>
          <p:cNvSpPr/>
          <p:nvPr/>
        </p:nvSpPr>
        <p:spPr>
          <a:xfrm>
            <a:off x="6932418" y="5802527"/>
            <a:ext cx="1580365" cy="1054224"/>
          </a:xfrm>
          <a:prstGeom prst="triangle">
            <a:avLst/>
          </a:prstGeom>
          <a:solidFill>
            <a:srgbClr val="2C2760"/>
          </a:solidFill>
          <a:ln>
            <a:solidFill>
              <a:srgbClr val="4FC2D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00"/>
          </a:p>
        </p:txBody>
      </p:sp>
      <p:sp>
        <p:nvSpPr>
          <p:cNvPr id="22" name="Triângulo isósceles 21">
            <a:extLst>
              <a:ext uri="{FF2B5EF4-FFF2-40B4-BE49-F238E27FC236}">
                <a16:creationId xmlns:a16="http://schemas.microsoft.com/office/drawing/2014/main" id="{2526F144-DEBB-F961-7839-F10FC2BD71D8}"/>
              </a:ext>
            </a:extLst>
          </p:cNvPr>
          <p:cNvSpPr/>
          <p:nvPr/>
        </p:nvSpPr>
        <p:spPr>
          <a:xfrm>
            <a:off x="6638720" y="6194552"/>
            <a:ext cx="1001406" cy="665181"/>
          </a:xfrm>
          <a:prstGeom prst="triangle">
            <a:avLst/>
          </a:prstGeom>
          <a:solidFill>
            <a:srgbClr val="4FC2D4"/>
          </a:solidFill>
          <a:ln>
            <a:solidFill>
              <a:srgbClr val="4FC2D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00"/>
          </a:p>
        </p:txBody>
      </p:sp>
      <p:sp>
        <p:nvSpPr>
          <p:cNvPr id="24" name="Triângulo isósceles 23">
            <a:extLst>
              <a:ext uri="{FF2B5EF4-FFF2-40B4-BE49-F238E27FC236}">
                <a16:creationId xmlns:a16="http://schemas.microsoft.com/office/drawing/2014/main" id="{942FCFBE-8CFF-7920-9FB9-B63BB4DF6C49}"/>
              </a:ext>
            </a:extLst>
          </p:cNvPr>
          <p:cNvSpPr/>
          <p:nvPr/>
        </p:nvSpPr>
        <p:spPr>
          <a:xfrm>
            <a:off x="147451" y="95695"/>
            <a:ext cx="805134" cy="607455"/>
          </a:xfrm>
          <a:prstGeom prst="triangle">
            <a:avLst/>
          </a:prstGeom>
          <a:solidFill>
            <a:srgbClr val="4FC2D4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00"/>
          </a:p>
        </p:txBody>
      </p:sp>
      <p:sp>
        <p:nvSpPr>
          <p:cNvPr id="26" name="Triângulo isósceles 25">
            <a:extLst>
              <a:ext uri="{FF2B5EF4-FFF2-40B4-BE49-F238E27FC236}">
                <a16:creationId xmlns:a16="http://schemas.microsoft.com/office/drawing/2014/main" id="{4221DFFD-9F78-E2DA-ECBC-F1D4E2A6AE41}"/>
              </a:ext>
            </a:extLst>
          </p:cNvPr>
          <p:cNvSpPr/>
          <p:nvPr/>
        </p:nvSpPr>
        <p:spPr>
          <a:xfrm>
            <a:off x="-375206" y="-298535"/>
            <a:ext cx="1164729" cy="915679"/>
          </a:xfrm>
          <a:prstGeom prst="triangle">
            <a:avLst/>
          </a:prstGeom>
          <a:solidFill>
            <a:srgbClr val="2C276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00"/>
          </a:p>
        </p:txBody>
      </p:sp>
      <p:pic>
        <p:nvPicPr>
          <p:cNvPr id="5" name="Imagem 4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0EBED05E-E65A-594B-FCE4-4EEE31C9D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28" y="5776293"/>
            <a:ext cx="1570544" cy="756262"/>
          </a:xfrm>
          <a:prstGeom prst="rect">
            <a:avLst/>
          </a:prstGeom>
          <a:ln>
            <a:noFill/>
          </a:ln>
        </p:spPr>
      </p:pic>
      <p:pic>
        <p:nvPicPr>
          <p:cNvPr id="4" name="Imagem 3" descr="Tabela&#10;&#10;O conteúdo gerado por IA pode estar incorreto.">
            <a:extLst>
              <a:ext uri="{FF2B5EF4-FFF2-40B4-BE49-F238E27FC236}">
                <a16:creationId xmlns:a16="http://schemas.microsoft.com/office/drawing/2014/main" id="{F9CBB917-6465-1A8F-6EA0-5B04DDA86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638" y="2131369"/>
            <a:ext cx="9759787" cy="212737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C285696-D64A-EE3A-4AD8-AC378B4D8E49}"/>
              </a:ext>
            </a:extLst>
          </p:cNvPr>
          <p:cNvSpPr txBox="1"/>
          <p:nvPr/>
        </p:nvSpPr>
        <p:spPr>
          <a:xfrm>
            <a:off x="-7526" y="1253067"/>
            <a:ext cx="1219764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rgbClr val="003561"/>
                </a:solidFill>
                <a:latin typeface="Franklin Gothic"/>
              </a:rPr>
              <a:t>PROGRAMA DE METAS – ORÇAMENTO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B352675-F9C4-9C97-AA9E-90F4FF0AE14D}"/>
              </a:ext>
            </a:extLst>
          </p:cNvPr>
          <p:cNvSpPr txBox="1"/>
          <p:nvPr/>
        </p:nvSpPr>
        <p:spPr>
          <a:xfrm>
            <a:off x="-110723" y="4335609"/>
            <a:ext cx="1219764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rgbClr val="003561"/>
                </a:solidFill>
                <a:latin typeface="Franklin Gothic"/>
              </a:rPr>
              <a:t>Orçamento Total – R$ 48,8 </a:t>
            </a:r>
            <a:r>
              <a:rPr lang="en-US" sz="2800" b="1" err="1">
                <a:solidFill>
                  <a:srgbClr val="003561"/>
                </a:solidFill>
                <a:latin typeface="Franklin Gothic"/>
              </a:rPr>
              <a:t>bilhões</a:t>
            </a:r>
            <a:endParaRPr lang="en-US" sz="2800" b="1">
              <a:solidFill>
                <a:srgbClr val="003561"/>
              </a:solidFill>
              <a:latin typeface="Franklin Gothic"/>
            </a:endParaRPr>
          </a:p>
        </p:txBody>
      </p:sp>
      <p:pic>
        <p:nvPicPr>
          <p:cNvPr id="7" name="Imagem 6" descr="Texto&#10;&#10;O conteúdo gerado por IA pode estar incorreto.">
            <a:extLst>
              <a:ext uri="{FF2B5EF4-FFF2-40B4-BE49-F238E27FC236}">
                <a16:creationId xmlns:a16="http://schemas.microsoft.com/office/drawing/2014/main" id="{88463BEE-9373-6B1B-8804-4B1F5F5634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2514" y="5835177"/>
            <a:ext cx="2416506" cy="103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38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C261A3-25F3-9149-F850-89DD88BA2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iângulo isósceles 13">
            <a:extLst>
              <a:ext uri="{FF2B5EF4-FFF2-40B4-BE49-F238E27FC236}">
                <a16:creationId xmlns:a16="http://schemas.microsoft.com/office/drawing/2014/main" id="{F128B82E-E04A-6819-24CB-B7B48E647ABB}"/>
              </a:ext>
            </a:extLst>
          </p:cNvPr>
          <p:cNvSpPr/>
          <p:nvPr/>
        </p:nvSpPr>
        <p:spPr>
          <a:xfrm rot="10800000">
            <a:off x="10497760" y="-42847"/>
            <a:ext cx="1755493" cy="1215341"/>
          </a:xfrm>
          <a:prstGeom prst="triangle">
            <a:avLst/>
          </a:prstGeom>
          <a:solidFill>
            <a:srgbClr val="4FC2D4"/>
          </a:solidFill>
          <a:ln>
            <a:solidFill>
              <a:srgbClr val="4FC2D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00">
              <a:solidFill>
                <a:srgbClr val="4FC2D4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3DA48D6B-0C95-8FA9-024D-2541717B95C1}"/>
              </a:ext>
            </a:extLst>
          </p:cNvPr>
          <p:cNvSpPr/>
          <p:nvPr/>
        </p:nvSpPr>
        <p:spPr>
          <a:xfrm rot="19440000">
            <a:off x="10646127" y="233554"/>
            <a:ext cx="469186" cy="674669"/>
          </a:xfrm>
          <a:prstGeom prst="rect">
            <a:avLst/>
          </a:prstGeom>
          <a:solidFill>
            <a:srgbClr val="2C27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00"/>
          </a:p>
        </p:txBody>
      </p:sp>
      <p:sp>
        <p:nvSpPr>
          <p:cNvPr id="20" name="Triângulo isósceles 19">
            <a:extLst>
              <a:ext uri="{FF2B5EF4-FFF2-40B4-BE49-F238E27FC236}">
                <a16:creationId xmlns:a16="http://schemas.microsoft.com/office/drawing/2014/main" id="{4B55790D-7F3D-89A6-CAF1-3FDD047FF841}"/>
              </a:ext>
            </a:extLst>
          </p:cNvPr>
          <p:cNvSpPr/>
          <p:nvPr/>
        </p:nvSpPr>
        <p:spPr>
          <a:xfrm>
            <a:off x="6932418" y="5802527"/>
            <a:ext cx="1580365" cy="1054224"/>
          </a:xfrm>
          <a:prstGeom prst="triangle">
            <a:avLst/>
          </a:prstGeom>
          <a:solidFill>
            <a:srgbClr val="2C2760"/>
          </a:solidFill>
          <a:ln>
            <a:solidFill>
              <a:srgbClr val="4FC2D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00"/>
          </a:p>
        </p:txBody>
      </p:sp>
      <p:sp>
        <p:nvSpPr>
          <p:cNvPr id="22" name="Triângulo isósceles 21">
            <a:extLst>
              <a:ext uri="{FF2B5EF4-FFF2-40B4-BE49-F238E27FC236}">
                <a16:creationId xmlns:a16="http://schemas.microsoft.com/office/drawing/2014/main" id="{A2619E40-6358-F332-E2E1-BF2E2D183236}"/>
              </a:ext>
            </a:extLst>
          </p:cNvPr>
          <p:cNvSpPr/>
          <p:nvPr/>
        </p:nvSpPr>
        <p:spPr>
          <a:xfrm>
            <a:off x="6638720" y="6194552"/>
            <a:ext cx="1001406" cy="665181"/>
          </a:xfrm>
          <a:prstGeom prst="triangle">
            <a:avLst/>
          </a:prstGeom>
          <a:solidFill>
            <a:srgbClr val="4FC2D4"/>
          </a:solidFill>
          <a:ln>
            <a:solidFill>
              <a:srgbClr val="4FC2D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00"/>
          </a:p>
        </p:txBody>
      </p:sp>
      <p:sp>
        <p:nvSpPr>
          <p:cNvPr id="24" name="Triângulo isósceles 23">
            <a:extLst>
              <a:ext uri="{FF2B5EF4-FFF2-40B4-BE49-F238E27FC236}">
                <a16:creationId xmlns:a16="http://schemas.microsoft.com/office/drawing/2014/main" id="{3122BC63-E571-AC6E-E152-1E5D223DC1B2}"/>
              </a:ext>
            </a:extLst>
          </p:cNvPr>
          <p:cNvSpPr/>
          <p:nvPr/>
        </p:nvSpPr>
        <p:spPr>
          <a:xfrm>
            <a:off x="147451" y="95695"/>
            <a:ext cx="805134" cy="607455"/>
          </a:xfrm>
          <a:prstGeom prst="triangle">
            <a:avLst/>
          </a:prstGeom>
          <a:solidFill>
            <a:srgbClr val="4FC2D4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00"/>
          </a:p>
        </p:txBody>
      </p:sp>
      <p:sp>
        <p:nvSpPr>
          <p:cNvPr id="26" name="Triângulo isósceles 25">
            <a:extLst>
              <a:ext uri="{FF2B5EF4-FFF2-40B4-BE49-F238E27FC236}">
                <a16:creationId xmlns:a16="http://schemas.microsoft.com/office/drawing/2014/main" id="{B8BFF28B-6878-3EC8-6D4B-9957DA6D610C}"/>
              </a:ext>
            </a:extLst>
          </p:cNvPr>
          <p:cNvSpPr/>
          <p:nvPr/>
        </p:nvSpPr>
        <p:spPr>
          <a:xfrm>
            <a:off x="-375206" y="-298535"/>
            <a:ext cx="1164729" cy="915679"/>
          </a:xfrm>
          <a:prstGeom prst="triangle">
            <a:avLst/>
          </a:prstGeom>
          <a:solidFill>
            <a:srgbClr val="2C276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00"/>
          </a:p>
        </p:txBody>
      </p:sp>
      <p:pic>
        <p:nvPicPr>
          <p:cNvPr id="5" name="Imagem 4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DEAB639E-C6C6-C3DF-A65E-EC540F026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28" y="5776293"/>
            <a:ext cx="1570544" cy="756262"/>
          </a:xfrm>
          <a:prstGeom prst="rect">
            <a:avLst/>
          </a:prstGeom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BCFACC7-2CA4-5BDD-E3DE-59F0D526B20F}"/>
              </a:ext>
            </a:extLst>
          </p:cNvPr>
          <p:cNvSpPr txBox="1"/>
          <p:nvPr/>
        </p:nvSpPr>
        <p:spPr>
          <a:xfrm>
            <a:off x="-7526" y="1253067"/>
            <a:ext cx="1219764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rgbClr val="003561"/>
                </a:solidFill>
                <a:latin typeface="Franklin Gothic"/>
              </a:rPr>
              <a:t>EIXOS ESTRATÉGICOS ESTRUTURANTES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25465B6-407D-9033-4BB9-C6B80066FC56}"/>
              </a:ext>
            </a:extLst>
          </p:cNvPr>
          <p:cNvSpPr txBox="1"/>
          <p:nvPr/>
        </p:nvSpPr>
        <p:spPr>
          <a:xfrm>
            <a:off x="2965215" y="1723437"/>
            <a:ext cx="8876829" cy="810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8270" indent="-128270">
              <a:lnSpc>
                <a:spcPct val="90000"/>
              </a:lnSpc>
              <a:spcBef>
                <a:spcPts val="422"/>
              </a:spcBef>
              <a:buFont typeface="Arial,Sans-Serif"/>
              <a:buChar char="•"/>
            </a:pPr>
            <a:endParaRPr lang="pt-BR" sz="2400" b="1">
              <a:solidFill>
                <a:srgbClr val="003561"/>
              </a:solidFill>
            </a:endParaRPr>
          </a:p>
          <a:p>
            <a:pPr marL="128270" indent="-128270">
              <a:lnSpc>
                <a:spcPct val="90000"/>
              </a:lnSpc>
              <a:spcBef>
                <a:spcPts val="422"/>
              </a:spcBef>
              <a:buFont typeface="Arial,Sans-Serif"/>
              <a:buChar char="•"/>
            </a:pPr>
            <a:r>
              <a:rPr lang="pt-BR" sz="2400" b="1">
                <a:solidFill>
                  <a:srgbClr val="003561"/>
                </a:solidFill>
              </a:rPr>
              <a:t>PDM é composto por 4 eixos estratégicos:</a:t>
            </a:r>
          </a:p>
        </p:txBody>
      </p:sp>
      <p:pic>
        <p:nvPicPr>
          <p:cNvPr id="13" name="Imagem 12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A30F31B1-644E-0F11-0796-BB1BC585E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25" y="2986146"/>
            <a:ext cx="2428875" cy="1638300"/>
          </a:xfrm>
          <a:prstGeom prst="rect">
            <a:avLst/>
          </a:prstGeom>
        </p:spPr>
      </p:pic>
      <p:pic>
        <p:nvPicPr>
          <p:cNvPr id="15" name="Imagem 14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15F3685D-3902-F6D1-4641-55046186A8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5605" y="3066522"/>
            <a:ext cx="2581157" cy="1646884"/>
          </a:xfrm>
          <a:prstGeom prst="rect">
            <a:avLst/>
          </a:prstGeom>
        </p:spPr>
      </p:pic>
      <p:pic>
        <p:nvPicPr>
          <p:cNvPr id="18" name="Imagem 17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2BB5BF3A-E835-0515-0FDB-BD5729662E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8995" y="3069755"/>
            <a:ext cx="3645489" cy="1649823"/>
          </a:xfrm>
          <a:prstGeom prst="rect">
            <a:avLst/>
          </a:prstGeom>
        </p:spPr>
      </p:pic>
      <p:pic>
        <p:nvPicPr>
          <p:cNvPr id="19" name="Imagem 18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2F25EEDA-F810-6BA5-9324-1C3276906D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7008" y="3136430"/>
            <a:ext cx="2577395" cy="1460030"/>
          </a:xfrm>
          <a:prstGeom prst="rect">
            <a:avLst/>
          </a:prstGeom>
        </p:spPr>
      </p:pic>
      <p:pic>
        <p:nvPicPr>
          <p:cNvPr id="4" name="Imagem 3" descr="Texto&#10;&#10;O conteúdo gerado por IA pode estar incorreto.">
            <a:extLst>
              <a:ext uri="{FF2B5EF4-FFF2-40B4-BE49-F238E27FC236}">
                <a16:creationId xmlns:a16="http://schemas.microsoft.com/office/drawing/2014/main" id="{3BAC36B8-FDC0-ED0F-AC42-FD6ABA8399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72514" y="5835177"/>
            <a:ext cx="2416506" cy="103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39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BA77F4-8B46-0E3A-777B-05C849992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>
            <a:extLst>
              <a:ext uri="{FF2B5EF4-FFF2-40B4-BE49-F238E27FC236}">
                <a16:creationId xmlns:a16="http://schemas.microsoft.com/office/drawing/2014/main" id="{FC01A0C0-1F04-26BC-1C98-13EF0B048AAB}"/>
              </a:ext>
            </a:extLst>
          </p:cNvPr>
          <p:cNvSpPr/>
          <p:nvPr/>
        </p:nvSpPr>
        <p:spPr>
          <a:xfrm>
            <a:off x="4785128" y="3571961"/>
            <a:ext cx="3453926" cy="15658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2347E8CF-3C11-3A71-41CB-0315A9C9CA7F}"/>
              </a:ext>
            </a:extLst>
          </p:cNvPr>
          <p:cNvSpPr/>
          <p:nvPr/>
        </p:nvSpPr>
        <p:spPr>
          <a:xfrm>
            <a:off x="530424" y="3424882"/>
            <a:ext cx="11491721" cy="1832767"/>
          </a:xfrm>
          <a:prstGeom prst="rect">
            <a:avLst/>
          </a:prstGeom>
          <a:solidFill>
            <a:srgbClr val="00356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riângulo isósceles 13">
            <a:extLst>
              <a:ext uri="{FF2B5EF4-FFF2-40B4-BE49-F238E27FC236}">
                <a16:creationId xmlns:a16="http://schemas.microsoft.com/office/drawing/2014/main" id="{E48C3647-0180-9A97-9A81-4BA7FDE7A7B3}"/>
              </a:ext>
            </a:extLst>
          </p:cNvPr>
          <p:cNvSpPr/>
          <p:nvPr/>
        </p:nvSpPr>
        <p:spPr>
          <a:xfrm rot="10800000">
            <a:off x="10497760" y="-42847"/>
            <a:ext cx="1755493" cy="1215341"/>
          </a:xfrm>
          <a:prstGeom prst="triangle">
            <a:avLst/>
          </a:prstGeom>
          <a:solidFill>
            <a:srgbClr val="4FC2D4"/>
          </a:solidFill>
          <a:ln>
            <a:solidFill>
              <a:srgbClr val="4FC2D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00">
              <a:solidFill>
                <a:srgbClr val="4FC2D4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BE8B918-4D4E-E834-A0FA-89AD2453F473}"/>
              </a:ext>
            </a:extLst>
          </p:cNvPr>
          <p:cNvSpPr/>
          <p:nvPr/>
        </p:nvSpPr>
        <p:spPr>
          <a:xfrm rot="19440000">
            <a:off x="10646127" y="233554"/>
            <a:ext cx="469186" cy="674669"/>
          </a:xfrm>
          <a:prstGeom prst="rect">
            <a:avLst/>
          </a:prstGeom>
          <a:solidFill>
            <a:srgbClr val="2C27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00"/>
          </a:p>
        </p:txBody>
      </p:sp>
      <p:sp>
        <p:nvSpPr>
          <p:cNvPr id="20" name="Triângulo isósceles 19">
            <a:extLst>
              <a:ext uri="{FF2B5EF4-FFF2-40B4-BE49-F238E27FC236}">
                <a16:creationId xmlns:a16="http://schemas.microsoft.com/office/drawing/2014/main" id="{D203C19E-8848-8D1A-A770-231A77A9DCAD}"/>
              </a:ext>
            </a:extLst>
          </p:cNvPr>
          <p:cNvSpPr/>
          <p:nvPr/>
        </p:nvSpPr>
        <p:spPr>
          <a:xfrm>
            <a:off x="6932418" y="5802527"/>
            <a:ext cx="1580365" cy="1054224"/>
          </a:xfrm>
          <a:prstGeom prst="triangle">
            <a:avLst/>
          </a:prstGeom>
          <a:solidFill>
            <a:srgbClr val="2C2760"/>
          </a:solidFill>
          <a:ln>
            <a:solidFill>
              <a:srgbClr val="4FC2D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00"/>
          </a:p>
        </p:txBody>
      </p:sp>
      <p:sp>
        <p:nvSpPr>
          <p:cNvPr id="22" name="Triângulo isósceles 21">
            <a:extLst>
              <a:ext uri="{FF2B5EF4-FFF2-40B4-BE49-F238E27FC236}">
                <a16:creationId xmlns:a16="http://schemas.microsoft.com/office/drawing/2014/main" id="{3C3058BE-3674-E6B2-D43F-03CFA4A601B0}"/>
              </a:ext>
            </a:extLst>
          </p:cNvPr>
          <p:cNvSpPr/>
          <p:nvPr/>
        </p:nvSpPr>
        <p:spPr>
          <a:xfrm>
            <a:off x="6638720" y="6194552"/>
            <a:ext cx="1001406" cy="665181"/>
          </a:xfrm>
          <a:prstGeom prst="triangle">
            <a:avLst/>
          </a:prstGeom>
          <a:solidFill>
            <a:srgbClr val="4FC2D4"/>
          </a:solidFill>
          <a:ln>
            <a:solidFill>
              <a:srgbClr val="4FC2D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00"/>
          </a:p>
        </p:txBody>
      </p:sp>
      <p:sp>
        <p:nvSpPr>
          <p:cNvPr id="24" name="Triângulo isósceles 23">
            <a:extLst>
              <a:ext uri="{FF2B5EF4-FFF2-40B4-BE49-F238E27FC236}">
                <a16:creationId xmlns:a16="http://schemas.microsoft.com/office/drawing/2014/main" id="{089EB1E3-DFA6-EF25-1ED6-B2606CF22079}"/>
              </a:ext>
            </a:extLst>
          </p:cNvPr>
          <p:cNvSpPr/>
          <p:nvPr/>
        </p:nvSpPr>
        <p:spPr>
          <a:xfrm>
            <a:off x="147451" y="95695"/>
            <a:ext cx="805134" cy="607455"/>
          </a:xfrm>
          <a:prstGeom prst="triangle">
            <a:avLst/>
          </a:prstGeom>
          <a:solidFill>
            <a:srgbClr val="4FC2D4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00"/>
          </a:p>
        </p:txBody>
      </p:sp>
      <p:sp>
        <p:nvSpPr>
          <p:cNvPr id="26" name="Triângulo isósceles 25">
            <a:extLst>
              <a:ext uri="{FF2B5EF4-FFF2-40B4-BE49-F238E27FC236}">
                <a16:creationId xmlns:a16="http://schemas.microsoft.com/office/drawing/2014/main" id="{E1A2ED39-8296-2304-FA47-89B414432A5A}"/>
              </a:ext>
            </a:extLst>
          </p:cNvPr>
          <p:cNvSpPr/>
          <p:nvPr/>
        </p:nvSpPr>
        <p:spPr>
          <a:xfrm>
            <a:off x="-375206" y="-298535"/>
            <a:ext cx="1164729" cy="915679"/>
          </a:xfrm>
          <a:prstGeom prst="triangle">
            <a:avLst/>
          </a:prstGeom>
          <a:solidFill>
            <a:srgbClr val="2C276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00"/>
          </a:p>
        </p:txBody>
      </p:sp>
      <p:pic>
        <p:nvPicPr>
          <p:cNvPr id="5" name="Imagem 4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ECD76DAC-69F8-437B-27D2-837637AAA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28" y="5776293"/>
            <a:ext cx="1570544" cy="756262"/>
          </a:xfrm>
          <a:prstGeom prst="rect">
            <a:avLst/>
          </a:prstGeom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E6070F3-1CE4-55D2-1A59-001DDAA9CB13}"/>
              </a:ext>
            </a:extLst>
          </p:cNvPr>
          <p:cNvSpPr txBox="1"/>
          <p:nvPr/>
        </p:nvSpPr>
        <p:spPr>
          <a:xfrm>
            <a:off x="-7526" y="1253067"/>
            <a:ext cx="1219764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rgbClr val="003561"/>
                </a:solidFill>
                <a:latin typeface="Franklin Gothic"/>
              </a:rPr>
              <a:t>METAS SMT/SEMTRA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E715E5-F9F9-A0D3-762A-C232B07A0714}"/>
              </a:ext>
            </a:extLst>
          </p:cNvPr>
          <p:cNvSpPr txBox="1"/>
          <p:nvPr/>
        </p:nvSpPr>
        <p:spPr>
          <a:xfrm>
            <a:off x="527827" y="2123551"/>
            <a:ext cx="10712297" cy="17523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  <a:spcBef>
                <a:spcPts val="422"/>
              </a:spcBef>
            </a:pPr>
            <a:r>
              <a:rPr lang="pt-BR" sz="2400" b="1">
                <a:solidFill>
                  <a:srgbClr val="003561"/>
                </a:solidFill>
              </a:rPr>
              <a:t>As metas da Secretaria Municipal de Mobilidade e Transportes estão localizadas no Eixo Universo SP</a:t>
            </a:r>
            <a:endParaRPr lang="pt-BR"/>
          </a:p>
          <a:p>
            <a:pPr marL="128270" indent="-128270" algn="just">
              <a:lnSpc>
                <a:spcPct val="150000"/>
              </a:lnSpc>
              <a:spcBef>
                <a:spcPts val="422"/>
              </a:spcBef>
              <a:buFont typeface="Arial,Sans-Serif"/>
              <a:buChar char="•"/>
            </a:pPr>
            <a:endParaRPr lang="en-US" sz="2400" b="1">
              <a:solidFill>
                <a:srgbClr val="003561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3E2AB8D-5F91-2566-D821-C79F33E20F22}"/>
              </a:ext>
            </a:extLst>
          </p:cNvPr>
          <p:cNvSpPr txBox="1"/>
          <p:nvPr/>
        </p:nvSpPr>
        <p:spPr>
          <a:xfrm>
            <a:off x="1410984" y="3945275"/>
            <a:ext cx="355657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SMT/AT </a:t>
            </a:r>
            <a:r>
              <a:rPr lang="en-US" sz="2400" b="1" err="1">
                <a:solidFill>
                  <a:schemeClr val="bg1"/>
                </a:solidFill>
              </a:rPr>
              <a:t>possui</a:t>
            </a:r>
            <a:r>
              <a:rPr lang="en-US" sz="2400" b="1">
                <a:solidFill>
                  <a:schemeClr val="bg1"/>
                </a:solidFill>
              </a:rPr>
              <a:t> 2 </a:t>
            </a:r>
            <a:r>
              <a:rPr lang="en-US" sz="2400" b="1" err="1">
                <a:solidFill>
                  <a:schemeClr val="bg1"/>
                </a:solidFill>
              </a:rPr>
              <a:t>metas</a:t>
            </a:r>
            <a:r>
              <a:rPr lang="en-US" sz="2400" b="1">
                <a:solidFill>
                  <a:schemeClr val="bg1"/>
                </a:solidFill>
              </a:rPr>
              <a:t> (4 </a:t>
            </a:r>
            <a:r>
              <a:rPr lang="en-US" sz="2400" b="1" err="1">
                <a:solidFill>
                  <a:schemeClr val="bg1"/>
                </a:solidFill>
              </a:rPr>
              <a:t>ações</a:t>
            </a:r>
            <a:r>
              <a:rPr lang="en-US" sz="2400" b="1">
                <a:solidFill>
                  <a:schemeClr val="bg1"/>
                </a:solidFill>
              </a:rPr>
              <a:t> </a:t>
            </a:r>
            <a:r>
              <a:rPr lang="en-US" sz="2400" b="1" err="1">
                <a:solidFill>
                  <a:schemeClr val="bg1"/>
                </a:solidFill>
              </a:rPr>
              <a:t>estratégicas</a:t>
            </a:r>
            <a:r>
              <a:rPr lang="en-US" sz="2400" b="1">
                <a:solidFill>
                  <a:schemeClr val="bg1"/>
                </a:solidFill>
              </a:rPr>
              <a:t>)</a:t>
            </a:r>
            <a:r>
              <a:rPr lang="en-US" sz="2400" b="1">
                <a:solidFill>
                  <a:srgbClr val="003561"/>
                </a:solidFill>
              </a:rPr>
              <a:t>):</a:t>
            </a:r>
            <a:endParaRPr lang="pt-BR">
              <a:solidFill>
                <a:srgbClr val="003561"/>
              </a:solidFill>
            </a:endParaRPr>
          </a:p>
        </p:txBody>
      </p:sp>
      <p:pic>
        <p:nvPicPr>
          <p:cNvPr id="12" name="Gráfico 11" descr="Alvo estrutura de tópicos">
            <a:extLst>
              <a:ext uri="{FF2B5EF4-FFF2-40B4-BE49-F238E27FC236}">
                <a16:creationId xmlns:a16="http://schemas.microsoft.com/office/drawing/2014/main" id="{81630B03-9115-67F1-70D4-331E494B134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407" y="4016339"/>
            <a:ext cx="794537" cy="760291"/>
          </a:xfrm>
          <a:prstGeom prst="rect">
            <a:avLst/>
          </a:prstGeom>
        </p:spPr>
      </p:pic>
      <p:pic>
        <p:nvPicPr>
          <p:cNvPr id="7" name="Imagem 6" descr="Texto&#10;&#10;O conteúdo gerado por IA pode estar incorreto.">
            <a:extLst>
              <a:ext uri="{FF2B5EF4-FFF2-40B4-BE49-F238E27FC236}">
                <a16:creationId xmlns:a16="http://schemas.microsoft.com/office/drawing/2014/main" id="{850C23A0-3BEF-3D19-28E6-53B8A4CF8A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2514" y="5835177"/>
            <a:ext cx="2416506" cy="1036246"/>
          </a:xfrm>
          <a:prstGeom prst="rect">
            <a:avLst/>
          </a:prstGeom>
        </p:spPr>
      </p:pic>
      <p:pic>
        <p:nvPicPr>
          <p:cNvPr id="2" name="Imagem 1" descr="Interface gráfica do usuário, Texto&#10;&#10;O conteúdo gerado por IA pode estar incorreto.">
            <a:extLst>
              <a:ext uri="{FF2B5EF4-FFF2-40B4-BE49-F238E27FC236}">
                <a16:creationId xmlns:a16="http://schemas.microsoft.com/office/drawing/2014/main" id="{F3E4D93E-A089-7725-EA71-752C49083B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7651" y="3653746"/>
            <a:ext cx="3458483" cy="1401082"/>
          </a:xfrm>
          <a:prstGeom prst="rect">
            <a:avLst/>
          </a:prstGeom>
        </p:spPr>
      </p:pic>
      <p:pic>
        <p:nvPicPr>
          <p:cNvPr id="3" name="Imagem 2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41F80943-ED73-810B-6325-00E6CC4FC1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5962" y="3654652"/>
            <a:ext cx="3648075" cy="139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57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B5D707-F918-10E2-5634-8B6197DFF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iângulo isósceles 13">
            <a:extLst>
              <a:ext uri="{FF2B5EF4-FFF2-40B4-BE49-F238E27FC236}">
                <a16:creationId xmlns:a16="http://schemas.microsoft.com/office/drawing/2014/main" id="{15D18C9B-6325-2785-14F7-AF5F5A058DFC}"/>
              </a:ext>
            </a:extLst>
          </p:cNvPr>
          <p:cNvSpPr/>
          <p:nvPr/>
        </p:nvSpPr>
        <p:spPr>
          <a:xfrm rot="10800000">
            <a:off x="10497760" y="-42847"/>
            <a:ext cx="1755493" cy="1215341"/>
          </a:xfrm>
          <a:prstGeom prst="triangle">
            <a:avLst/>
          </a:prstGeom>
          <a:solidFill>
            <a:srgbClr val="4FC2D4"/>
          </a:solidFill>
          <a:ln>
            <a:solidFill>
              <a:srgbClr val="4FC2D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00">
              <a:solidFill>
                <a:srgbClr val="4FC2D4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2522665-34A0-E4E7-DABD-135E3EDE252A}"/>
              </a:ext>
            </a:extLst>
          </p:cNvPr>
          <p:cNvSpPr/>
          <p:nvPr/>
        </p:nvSpPr>
        <p:spPr>
          <a:xfrm rot="19440000">
            <a:off x="10646127" y="233554"/>
            <a:ext cx="469186" cy="674669"/>
          </a:xfrm>
          <a:prstGeom prst="rect">
            <a:avLst/>
          </a:prstGeom>
          <a:solidFill>
            <a:srgbClr val="2C27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00"/>
          </a:p>
        </p:txBody>
      </p:sp>
      <p:sp>
        <p:nvSpPr>
          <p:cNvPr id="20" name="Triângulo isósceles 19">
            <a:extLst>
              <a:ext uri="{FF2B5EF4-FFF2-40B4-BE49-F238E27FC236}">
                <a16:creationId xmlns:a16="http://schemas.microsoft.com/office/drawing/2014/main" id="{8A19A01B-FAC6-177B-ED7C-E1AB1C1AEA5C}"/>
              </a:ext>
            </a:extLst>
          </p:cNvPr>
          <p:cNvSpPr/>
          <p:nvPr/>
        </p:nvSpPr>
        <p:spPr>
          <a:xfrm>
            <a:off x="6932418" y="5802527"/>
            <a:ext cx="1580365" cy="1054224"/>
          </a:xfrm>
          <a:prstGeom prst="triangle">
            <a:avLst/>
          </a:prstGeom>
          <a:solidFill>
            <a:srgbClr val="2C2760"/>
          </a:solidFill>
          <a:ln>
            <a:solidFill>
              <a:srgbClr val="4FC2D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00"/>
          </a:p>
        </p:txBody>
      </p:sp>
      <p:sp>
        <p:nvSpPr>
          <p:cNvPr id="22" name="Triângulo isósceles 21">
            <a:extLst>
              <a:ext uri="{FF2B5EF4-FFF2-40B4-BE49-F238E27FC236}">
                <a16:creationId xmlns:a16="http://schemas.microsoft.com/office/drawing/2014/main" id="{4C6EF80F-9B1D-AEF4-0DD5-74F6B2D08082}"/>
              </a:ext>
            </a:extLst>
          </p:cNvPr>
          <p:cNvSpPr/>
          <p:nvPr/>
        </p:nvSpPr>
        <p:spPr>
          <a:xfrm>
            <a:off x="6638720" y="6194552"/>
            <a:ext cx="1001406" cy="665181"/>
          </a:xfrm>
          <a:prstGeom prst="triangle">
            <a:avLst/>
          </a:prstGeom>
          <a:solidFill>
            <a:srgbClr val="4FC2D4"/>
          </a:solidFill>
          <a:ln>
            <a:solidFill>
              <a:srgbClr val="4FC2D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00"/>
          </a:p>
        </p:txBody>
      </p:sp>
      <p:sp>
        <p:nvSpPr>
          <p:cNvPr id="24" name="Triângulo isósceles 23">
            <a:extLst>
              <a:ext uri="{FF2B5EF4-FFF2-40B4-BE49-F238E27FC236}">
                <a16:creationId xmlns:a16="http://schemas.microsoft.com/office/drawing/2014/main" id="{1583622C-95CE-818B-87C7-E4784D502E72}"/>
              </a:ext>
            </a:extLst>
          </p:cNvPr>
          <p:cNvSpPr/>
          <p:nvPr/>
        </p:nvSpPr>
        <p:spPr>
          <a:xfrm>
            <a:off x="147451" y="95695"/>
            <a:ext cx="805134" cy="607455"/>
          </a:xfrm>
          <a:prstGeom prst="triangle">
            <a:avLst/>
          </a:prstGeom>
          <a:solidFill>
            <a:srgbClr val="4FC2D4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00"/>
          </a:p>
        </p:txBody>
      </p:sp>
      <p:sp>
        <p:nvSpPr>
          <p:cNvPr id="26" name="Triângulo isósceles 25">
            <a:extLst>
              <a:ext uri="{FF2B5EF4-FFF2-40B4-BE49-F238E27FC236}">
                <a16:creationId xmlns:a16="http://schemas.microsoft.com/office/drawing/2014/main" id="{65B2AC35-F2F7-0D76-5CE2-607DD02F7324}"/>
              </a:ext>
            </a:extLst>
          </p:cNvPr>
          <p:cNvSpPr/>
          <p:nvPr/>
        </p:nvSpPr>
        <p:spPr>
          <a:xfrm>
            <a:off x="-375206" y="-298535"/>
            <a:ext cx="1164729" cy="915679"/>
          </a:xfrm>
          <a:prstGeom prst="triangle">
            <a:avLst/>
          </a:prstGeom>
          <a:solidFill>
            <a:srgbClr val="2C276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00"/>
          </a:p>
        </p:txBody>
      </p:sp>
      <p:pic>
        <p:nvPicPr>
          <p:cNvPr id="5" name="Imagem 4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6ECB749A-FF0D-7C3B-7DE7-B17A10BE9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4328" y="5885150"/>
            <a:ext cx="1570544" cy="756262"/>
          </a:xfrm>
          <a:prstGeom prst="rect">
            <a:avLst/>
          </a:prstGeom>
          <a:ln>
            <a:noFill/>
          </a:ln>
        </p:spPr>
      </p:pic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C9704380-4698-D3AD-2808-CEC552FFCA91}"/>
              </a:ext>
            </a:extLst>
          </p:cNvPr>
          <p:cNvSpPr txBox="1">
            <a:spLocks/>
          </p:cNvSpPr>
          <p:nvPr/>
        </p:nvSpPr>
        <p:spPr>
          <a:xfrm>
            <a:off x="6801544" y="2219641"/>
            <a:ext cx="4715925" cy="4297679"/>
          </a:xfrm>
          <a:prstGeom prst="rect">
            <a:avLst/>
          </a:prstGeom>
          <a:noFill/>
        </p:spPr>
        <p:txBody>
          <a:bodyPr vert="horz" lIns="38576" tIns="19289" rIns="38576" bIns="19289" rtlCol="0" anchor="t">
            <a:normAutofit/>
          </a:bodyPr>
          <a:lstStyle>
            <a:defPPr>
              <a:defRPr lang="pt-BR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/>
            <a:r>
              <a:rPr lang="pt-BR" sz="2400" b="1">
                <a:solidFill>
                  <a:srgbClr val="003561"/>
                </a:solidFill>
              </a:rPr>
              <a:t>Construção de 233 quilômetros de estruturas cicloviárias;</a:t>
            </a:r>
          </a:p>
          <a:p>
            <a:pPr marL="171450" indent="-171450"/>
            <a:r>
              <a:rPr lang="pt-BR" sz="2400" b="1">
                <a:solidFill>
                  <a:srgbClr val="003561"/>
                </a:solidFill>
              </a:rPr>
              <a:t>Manutenção de 150 quilômetros de ciclovias;</a:t>
            </a:r>
          </a:p>
          <a:p>
            <a:pPr marL="171450" indent="-171450"/>
            <a:r>
              <a:rPr lang="pt-BR" sz="2400" b="1">
                <a:solidFill>
                  <a:srgbClr val="003561"/>
                </a:solidFill>
              </a:rPr>
              <a:t>Planejamento da configuração adicional prevista no Plano Cicloviário.</a:t>
            </a:r>
          </a:p>
          <a:p>
            <a:pPr lvl="1"/>
            <a:endParaRPr lang="pt-BR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73CD7BB-AE1E-3558-F1B8-A8844CFDF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629" y="-3438"/>
            <a:ext cx="10515600" cy="1325563"/>
          </a:xfrm>
          <a:noFill/>
        </p:spPr>
        <p:txBody>
          <a:bodyPr rtlCol="0"/>
          <a:lstStyle>
            <a:defPPr>
              <a:defRPr lang="pt-BR"/>
            </a:defPPr>
          </a:lstStyle>
          <a:p>
            <a:r>
              <a:rPr lang="pt-BR" sz="3200" b="1">
                <a:solidFill>
                  <a:srgbClr val="003561"/>
                </a:solidFill>
                <a:latin typeface="Franklin Gothic"/>
                <a:ea typeface="+mn-ea"/>
                <a:cs typeface="+mn-cs"/>
              </a:rPr>
              <a:t>META 45 - Ciclovias</a:t>
            </a:r>
          </a:p>
        </p:txBody>
      </p:sp>
      <p:pic>
        <p:nvPicPr>
          <p:cNvPr id="2" name="Imagem 1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FBFA8E16-79F7-B84E-A6E4-F5252B8F2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196" y="1167740"/>
            <a:ext cx="5514985" cy="485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54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F366B8-E190-8C8D-4C11-1A6C1D29F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iângulo isósceles 13">
            <a:extLst>
              <a:ext uri="{FF2B5EF4-FFF2-40B4-BE49-F238E27FC236}">
                <a16:creationId xmlns:a16="http://schemas.microsoft.com/office/drawing/2014/main" id="{0E87D61A-583C-49F2-0B7E-45D4FB054F27}"/>
              </a:ext>
            </a:extLst>
          </p:cNvPr>
          <p:cNvSpPr/>
          <p:nvPr/>
        </p:nvSpPr>
        <p:spPr>
          <a:xfrm rot="10800000">
            <a:off x="10497760" y="-42847"/>
            <a:ext cx="1755493" cy="1215341"/>
          </a:xfrm>
          <a:prstGeom prst="triangle">
            <a:avLst/>
          </a:prstGeom>
          <a:solidFill>
            <a:srgbClr val="4FC2D4"/>
          </a:solidFill>
          <a:ln>
            <a:solidFill>
              <a:srgbClr val="4FC2D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00">
              <a:solidFill>
                <a:srgbClr val="4FC2D4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42832427-60FA-5714-FDBB-2BD07A69A46F}"/>
              </a:ext>
            </a:extLst>
          </p:cNvPr>
          <p:cNvSpPr/>
          <p:nvPr/>
        </p:nvSpPr>
        <p:spPr>
          <a:xfrm rot="19440000">
            <a:off x="10646127" y="233554"/>
            <a:ext cx="469186" cy="674669"/>
          </a:xfrm>
          <a:prstGeom prst="rect">
            <a:avLst/>
          </a:prstGeom>
          <a:solidFill>
            <a:srgbClr val="2C27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00"/>
          </a:p>
        </p:txBody>
      </p:sp>
      <p:sp>
        <p:nvSpPr>
          <p:cNvPr id="20" name="Triângulo isósceles 19">
            <a:extLst>
              <a:ext uri="{FF2B5EF4-FFF2-40B4-BE49-F238E27FC236}">
                <a16:creationId xmlns:a16="http://schemas.microsoft.com/office/drawing/2014/main" id="{504FD70F-2F33-06E0-2694-639A813597C8}"/>
              </a:ext>
            </a:extLst>
          </p:cNvPr>
          <p:cNvSpPr/>
          <p:nvPr/>
        </p:nvSpPr>
        <p:spPr>
          <a:xfrm>
            <a:off x="6932418" y="5802527"/>
            <a:ext cx="1580365" cy="1054224"/>
          </a:xfrm>
          <a:prstGeom prst="triangle">
            <a:avLst/>
          </a:prstGeom>
          <a:solidFill>
            <a:srgbClr val="2C2760"/>
          </a:solidFill>
          <a:ln>
            <a:solidFill>
              <a:srgbClr val="4FC2D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00"/>
          </a:p>
        </p:txBody>
      </p:sp>
      <p:sp>
        <p:nvSpPr>
          <p:cNvPr id="22" name="Triângulo isósceles 21">
            <a:extLst>
              <a:ext uri="{FF2B5EF4-FFF2-40B4-BE49-F238E27FC236}">
                <a16:creationId xmlns:a16="http://schemas.microsoft.com/office/drawing/2014/main" id="{06F4808D-B843-8669-923C-F4375C6B0FD8}"/>
              </a:ext>
            </a:extLst>
          </p:cNvPr>
          <p:cNvSpPr/>
          <p:nvPr/>
        </p:nvSpPr>
        <p:spPr>
          <a:xfrm>
            <a:off x="6638720" y="6194552"/>
            <a:ext cx="1001406" cy="665181"/>
          </a:xfrm>
          <a:prstGeom prst="triangle">
            <a:avLst/>
          </a:prstGeom>
          <a:solidFill>
            <a:srgbClr val="4FC2D4"/>
          </a:solidFill>
          <a:ln>
            <a:solidFill>
              <a:srgbClr val="4FC2D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00"/>
          </a:p>
        </p:txBody>
      </p:sp>
      <p:sp>
        <p:nvSpPr>
          <p:cNvPr id="24" name="Triângulo isósceles 23">
            <a:extLst>
              <a:ext uri="{FF2B5EF4-FFF2-40B4-BE49-F238E27FC236}">
                <a16:creationId xmlns:a16="http://schemas.microsoft.com/office/drawing/2014/main" id="{3129A411-AEC7-A197-A715-E6E2C6BEE72D}"/>
              </a:ext>
            </a:extLst>
          </p:cNvPr>
          <p:cNvSpPr/>
          <p:nvPr/>
        </p:nvSpPr>
        <p:spPr>
          <a:xfrm>
            <a:off x="147451" y="95695"/>
            <a:ext cx="805134" cy="607455"/>
          </a:xfrm>
          <a:prstGeom prst="triangle">
            <a:avLst/>
          </a:prstGeom>
          <a:solidFill>
            <a:srgbClr val="4FC2D4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00"/>
          </a:p>
        </p:txBody>
      </p:sp>
      <p:sp>
        <p:nvSpPr>
          <p:cNvPr id="26" name="Triângulo isósceles 25">
            <a:extLst>
              <a:ext uri="{FF2B5EF4-FFF2-40B4-BE49-F238E27FC236}">
                <a16:creationId xmlns:a16="http://schemas.microsoft.com/office/drawing/2014/main" id="{3E080118-F752-3457-17B6-70C1CC39D2DC}"/>
              </a:ext>
            </a:extLst>
          </p:cNvPr>
          <p:cNvSpPr/>
          <p:nvPr/>
        </p:nvSpPr>
        <p:spPr>
          <a:xfrm>
            <a:off x="-375206" y="-298535"/>
            <a:ext cx="1164729" cy="915679"/>
          </a:xfrm>
          <a:prstGeom prst="triangle">
            <a:avLst/>
          </a:prstGeom>
          <a:solidFill>
            <a:srgbClr val="2C276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800"/>
          </a:p>
        </p:txBody>
      </p:sp>
      <p:pic>
        <p:nvPicPr>
          <p:cNvPr id="5" name="Imagem 4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5FB94153-DDD4-2050-20B4-2A02FE0BA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2997" y="5885150"/>
            <a:ext cx="1570544" cy="756262"/>
          </a:xfrm>
          <a:prstGeom prst="rect">
            <a:avLst/>
          </a:prstGeom>
          <a:ln>
            <a:noFill/>
          </a:ln>
        </p:spPr>
      </p:pic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BC5DD031-93B0-8B22-24AF-E105DAA35F43}"/>
              </a:ext>
            </a:extLst>
          </p:cNvPr>
          <p:cNvSpPr txBox="1">
            <a:spLocks/>
          </p:cNvSpPr>
          <p:nvPr/>
        </p:nvSpPr>
        <p:spPr>
          <a:xfrm>
            <a:off x="7330160" y="3230693"/>
            <a:ext cx="3758478" cy="4297679"/>
          </a:xfrm>
          <a:prstGeom prst="rect">
            <a:avLst/>
          </a:prstGeom>
          <a:noFill/>
        </p:spPr>
        <p:txBody>
          <a:bodyPr vert="horz" lIns="38576" tIns="19289" rIns="38576" bIns="19289" rtlCol="0" anchor="t">
            <a:normAutofit/>
          </a:bodyPr>
          <a:lstStyle>
            <a:defPPr>
              <a:defRPr lang="pt-BR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/>
            <a:r>
              <a:rPr lang="pt-BR" sz="2400" b="1">
                <a:solidFill>
                  <a:srgbClr val="003561"/>
                </a:solidFill>
              </a:rPr>
              <a:t>Instalar 200 quilômetros de faixa azul.</a:t>
            </a:r>
          </a:p>
          <a:p>
            <a:pPr marL="0" indent="0">
              <a:buNone/>
            </a:pPr>
            <a:endParaRPr lang="pt-BR" sz="2400" b="1">
              <a:solidFill>
                <a:srgbClr val="003561"/>
              </a:solidFill>
            </a:endParaRPr>
          </a:p>
          <a:p>
            <a:pPr lvl="1"/>
            <a:endParaRPr lang="pt-BR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04C91A4-8A64-7F49-C128-F52C95328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312" y="98822"/>
            <a:ext cx="10515600" cy="1325563"/>
          </a:xfrm>
          <a:noFill/>
        </p:spPr>
        <p:txBody>
          <a:bodyPr rtlCol="0"/>
          <a:lstStyle>
            <a:defPPr>
              <a:defRPr lang="pt-BR"/>
            </a:defPPr>
          </a:lstStyle>
          <a:p>
            <a:r>
              <a:rPr lang="pt-BR" sz="3200" b="1">
                <a:solidFill>
                  <a:srgbClr val="003561"/>
                </a:solidFill>
                <a:latin typeface="Franklin Gothic"/>
                <a:ea typeface="+mn-ea"/>
                <a:cs typeface="+mn-cs"/>
              </a:rPr>
              <a:t>META 46 – Faixa Azul</a:t>
            </a:r>
          </a:p>
        </p:txBody>
      </p:sp>
      <p:pic>
        <p:nvPicPr>
          <p:cNvPr id="3" name="Imagem 2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FE26FA81-8EB4-34D9-7A38-7907AD37E0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722" y="1783526"/>
            <a:ext cx="6181726" cy="36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43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846AD4-435D-4592-8088-FE2831A30D1F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6283731-47E9-4F14-86D1-57C1EA2672A1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24D4B218-C04B-41F5-949D-06E9DAE96B0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11</Slides>
  <Notes>11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META 45 - Ciclovias</vt:lpstr>
      <vt:lpstr>META 46 – Faixa Azul</vt:lpstr>
      <vt:lpstr>Desenvolvimento das metas</vt:lpstr>
      <vt:lpstr>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368</cp:revision>
  <dcterms:created xsi:type="dcterms:W3CDTF">2025-04-23T17:18:09Z</dcterms:created>
  <dcterms:modified xsi:type="dcterms:W3CDTF">2026-04-22T19:04:47Z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