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61" r:id="rId7"/>
    <p:sldId id="265" r:id="rId8"/>
    <p:sldId id="264" r:id="rId9"/>
    <p:sldId id="266" r:id="rId10"/>
    <p:sldId id="25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405"/>
    <a:srgbClr val="3E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2309C-1DA4-421B-A433-51EA048A4F3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8666449-4008-4448-B1B3-4183C4E7AF6D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Fiocruz</a:t>
          </a:r>
          <a:endParaRPr lang="pt-BR" sz="2000" b="1" dirty="0">
            <a:solidFill>
              <a:schemeClr val="bg1"/>
            </a:solidFill>
          </a:endParaRPr>
        </a:p>
      </dgm:t>
    </dgm:pt>
    <dgm:pt modelId="{726569B3-38B3-4B91-8B39-26A4855CD67C}" type="parTrans" cxnId="{C37FCC62-9EC4-45E5-9F0A-5B22C5297FFB}">
      <dgm:prSet/>
      <dgm:spPr/>
      <dgm:t>
        <a:bodyPr/>
        <a:lstStyle/>
        <a:p>
          <a:endParaRPr lang="pt-BR"/>
        </a:p>
      </dgm:t>
    </dgm:pt>
    <dgm:pt modelId="{B5CDE073-81D5-43AC-9241-24C00C34D54F}" type="sibTrans" cxnId="{C37FCC62-9EC4-45E5-9F0A-5B22C5297FFB}">
      <dgm:prSet/>
      <dgm:spPr/>
      <dgm:t>
        <a:bodyPr/>
        <a:lstStyle/>
        <a:p>
          <a:endParaRPr lang="pt-BR"/>
        </a:p>
      </dgm:t>
    </dgm:pt>
    <dgm:pt modelId="{54D1B311-FC2F-4692-A4DD-F83042268430}">
      <dgm:prSet phldrT="[Texto]" custT="1"/>
      <dgm:spPr/>
      <dgm:t>
        <a:bodyPr/>
        <a:lstStyle/>
        <a:p>
          <a:r>
            <a:rPr lang="pt-BR" sz="2000" b="1" dirty="0" smtClean="0"/>
            <a:t>       </a:t>
          </a:r>
          <a:r>
            <a:rPr lang="pt-BR" sz="2000" b="1" dirty="0" err="1" smtClean="0">
              <a:solidFill>
                <a:schemeClr val="bg1"/>
              </a:solidFill>
            </a:rPr>
            <a:t>Autoavaliação</a:t>
          </a:r>
          <a:endParaRPr lang="pt-BR" sz="2000" b="1" dirty="0">
            <a:solidFill>
              <a:schemeClr val="bg1"/>
            </a:solidFill>
          </a:endParaRPr>
        </a:p>
      </dgm:t>
    </dgm:pt>
    <dgm:pt modelId="{28B436A9-A68F-4F98-B824-5ABAFC63A411}" type="parTrans" cxnId="{4643685F-6E5C-40C6-BACA-8C6041B17E7E}">
      <dgm:prSet/>
      <dgm:spPr/>
      <dgm:t>
        <a:bodyPr/>
        <a:lstStyle/>
        <a:p>
          <a:endParaRPr lang="pt-BR"/>
        </a:p>
      </dgm:t>
    </dgm:pt>
    <dgm:pt modelId="{39286021-8D41-4CA4-AD9D-C7E90883ACFC}" type="sibTrans" cxnId="{4643685F-6E5C-40C6-BACA-8C6041B17E7E}">
      <dgm:prSet/>
      <dgm:spPr/>
      <dgm:t>
        <a:bodyPr/>
        <a:lstStyle/>
        <a:p>
          <a:endParaRPr lang="pt-BR"/>
        </a:p>
      </dgm:t>
    </dgm:pt>
    <dgm:pt modelId="{3F1BB621-E7CC-4E49-9A54-C49E7869000A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Acreditação</a:t>
          </a:r>
          <a:endParaRPr lang="pt-BR" sz="2000" b="1" dirty="0">
            <a:solidFill>
              <a:schemeClr val="bg1"/>
            </a:solidFill>
          </a:endParaRPr>
        </a:p>
      </dgm:t>
    </dgm:pt>
    <dgm:pt modelId="{9A7C0867-DD82-4A24-871F-4A97A6892952}" type="parTrans" cxnId="{2BDD8711-9AE4-4094-A252-EB7D124F155D}">
      <dgm:prSet/>
      <dgm:spPr/>
      <dgm:t>
        <a:bodyPr/>
        <a:lstStyle/>
        <a:p>
          <a:endParaRPr lang="pt-BR"/>
        </a:p>
      </dgm:t>
    </dgm:pt>
    <dgm:pt modelId="{F183D3C0-C61B-478F-A5DF-38F064CBEE02}" type="sibTrans" cxnId="{2BDD8711-9AE4-4094-A252-EB7D124F155D}">
      <dgm:prSet/>
      <dgm:spPr/>
      <dgm:t>
        <a:bodyPr/>
        <a:lstStyle/>
        <a:p>
          <a:endParaRPr lang="pt-BR"/>
        </a:p>
      </dgm:t>
    </dgm:pt>
    <dgm:pt modelId="{4DD37452-EF33-43A8-995B-5621E86B49A1}" type="pres">
      <dgm:prSet presAssocID="{4A02309C-1DA4-421B-A433-51EA048A4F3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A0523A-9E52-4056-AD47-964EEEEF074B}" type="pres">
      <dgm:prSet presAssocID="{38666449-4008-4448-B1B3-4183C4E7AF6D}" presName="Accent1" presStyleCnt="0"/>
      <dgm:spPr/>
    </dgm:pt>
    <dgm:pt modelId="{EC4786F7-3D7C-4772-A482-0B8F14236B89}" type="pres">
      <dgm:prSet presAssocID="{38666449-4008-4448-B1B3-4183C4E7AF6D}" presName="Accent" presStyleLbl="node1" presStyleIdx="0" presStyleCnt="3"/>
      <dgm:spPr/>
    </dgm:pt>
    <dgm:pt modelId="{CEE87319-16F6-43F1-A407-1868B7F5B935}" type="pres">
      <dgm:prSet presAssocID="{38666449-4008-4448-B1B3-4183C4E7AF6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233867-8BB2-4D46-8A8A-FABB69F9AD36}" type="pres">
      <dgm:prSet presAssocID="{54D1B311-FC2F-4692-A4DD-F83042268430}" presName="Accent2" presStyleCnt="0"/>
      <dgm:spPr/>
    </dgm:pt>
    <dgm:pt modelId="{BAAFD2AF-801C-43C0-A080-84DDD1B814FB}" type="pres">
      <dgm:prSet presAssocID="{54D1B311-FC2F-4692-A4DD-F83042268430}" presName="Accent" presStyleLbl="node1" presStyleIdx="1" presStyleCnt="3" custLinFactNeighborX="-912" custLinFactNeighborY="-3594"/>
      <dgm:spPr/>
    </dgm:pt>
    <dgm:pt modelId="{24F0B182-8293-460E-8B42-DEC855F122C8}" type="pres">
      <dgm:prSet presAssocID="{54D1B311-FC2F-4692-A4DD-F83042268430}" presName="Parent2" presStyleLbl="revTx" presStyleIdx="1" presStyleCnt="3" custScaleX="158185" custScaleY="101158" custLinFactNeighborX="41697" custLinFactNeighborY="-140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6F1A6A-659C-4D4B-8F7D-F9FAB33F8A58}" type="pres">
      <dgm:prSet presAssocID="{3F1BB621-E7CC-4E49-9A54-C49E7869000A}" presName="Accent3" presStyleCnt="0"/>
      <dgm:spPr/>
    </dgm:pt>
    <dgm:pt modelId="{F5F0C245-F7F4-4B03-A1CA-2694D96FA577}" type="pres">
      <dgm:prSet presAssocID="{3F1BB621-E7CC-4E49-9A54-C49E7869000A}" presName="Accent" presStyleLbl="node1" presStyleIdx="2" presStyleCnt="3" custScaleX="112930"/>
      <dgm:spPr/>
    </dgm:pt>
    <dgm:pt modelId="{6617314D-6C25-41D1-AFD6-4E3C06706AA2}" type="pres">
      <dgm:prSet presAssocID="{3F1BB621-E7CC-4E49-9A54-C49E7869000A}" presName="Parent3" presStyleLbl="revTx" presStyleIdx="2" presStyleCnt="3" custScaleX="161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76FA6A-06E0-4828-8B59-1974B1A8778A}" type="presOf" srcId="{38666449-4008-4448-B1B3-4183C4E7AF6D}" destId="{CEE87319-16F6-43F1-A407-1868B7F5B935}" srcOrd="0" destOrd="0" presId="urn:microsoft.com/office/officeart/2009/layout/CircleArrowProcess"/>
    <dgm:cxn modelId="{C37FCC62-9EC4-45E5-9F0A-5B22C5297FFB}" srcId="{4A02309C-1DA4-421B-A433-51EA048A4F3B}" destId="{38666449-4008-4448-B1B3-4183C4E7AF6D}" srcOrd="0" destOrd="0" parTransId="{726569B3-38B3-4B91-8B39-26A4855CD67C}" sibTransId="{B5CDE073-81D5-43AC-9241-24C00C34D54F}"/>
    <dgm:cxn modelId="{4643685F-6E5C-40C6-BACA-8C6041B17E7E}" srcId="{4A02309C-1DA4-421B-A433-51EA048A4F3B}" destId="{54D1B311-FC2F-4692-A4DD-F83042268430}" srcOrd="1" destOrd="0" parTransId="{28B436A9-A68F-4F98-B824-5ABAFC63A411}" sibTransId="{39286021-8D41-4CA4-AD9D-C7E90883ACFC}"/>
    <dgm:cxn modelId="{E8D3F01C-3DA5-4A5D-96E3-0E7FCA767001}" type="presOf" srcId="{3F1BB621-E7CC-4E49-9A54-C49E7869000A}" destId="{6617314D-6C25-41D1-AFD6-4E3C06706AA2}" srcOrd="0" destOrd="0" presId="urn:microsoft.com/office/officeart/2009/layout/CircleArrowProcess"/>
    <dgm:cxn modelId="{2BDD8711-9AE4-4094-A252-EB7D124F155D}" srcId="{4A02309C-1DA4-421B-A433-51EA048A4F3B}" destId="{3F1BB621-E7CC-4E49-9A54-C49E7869000A}" srcOrd="2" destOrd="0" parTransId="{9A7C0867-DD82-4A24-871F-4A97A6892952}" sibTransId="{F183D3C0-C61B-478F-A5DF-38F064CBEE02}"/>
    <dgm:cxn modelId="{508AA863-80A2-403C-9385-96B08BB5E706}" type="presOf" srcId="{4A02309C-1DA4-421B-A433-51EA048A4F3B}" destId="{4DD37452-EF33-43A8-995B-5621E86B49A1}" srcOrd="0" destOrd="0" presId="urn:microsoft.com/office/officeart/2009/layout/CircleArrowProcess"/>
    <dgm:cxn modelId="{172E31DA-9396-41DA-8F95-99D588A56A7A}" type="presOf" srcId="{54D1B311-FC2F-4692-A4DD-F83042268430}" destId="{24F0B182-8293-460E-8B42-DEC855F122C8}" srcOrd="0" destOrd="0" presId="urn:microsoft.com/office/officeart/2009/layout/CircleArrowProcess"/>
    <dgm:cxn modelId="{86A23F0B-C464-4F40-AA07-BD3BAA916D97}" type="presParOf" srcId="{4DD37452-EF33-43A8-995B-5621E86B49A1}" destId="{58A0523A-9E52-4056-AD47-964EEEEF074B}" srcOrd="0" destOrd="0" presId="urn:microsoft.com/office/officeart/2009/layout/CircleArrowProcess"/>
    <dgm:cxn modelId="{4AC53D27-30E1-4ED7-814B-BE25D7387566}" type="presParOf" srcId="{58A0523A-9E52-4056-AD47-964EEEEF074B}" destId="{EC4786F7-3D7C-4772-A482-0B8F14236B89}" srcOrd="0" destOrd="0" presId="urn:microsoft.com/office/officeart/2009/layout/CircleArrowProcess"/>
    <dgm:cxn modelId="{636C0779-91B6-4736-959A-2CFA43E6475A}" type="presParOf" srcId="{4DD37452-EF33-43A8-995B-5621E86B49A1}" destId="{CEE87319-16F6-43F1-A407-1868B7F5B935}" srcOrd="1" destOrd="0" presId="urn:microsoft.com/office/officeart/2009/layout/CircleArrowProcess"/>
    <dgm:cxn modelId="{FA7F23F5-E2D9-4436-8C71-918BE20D99D5}" type="presParOf" srcId="{4DD37452-EF33-43A8-995B-5621E86B49A1}" destId="{DD233867-8BB2-4D46-8A8A-FABB69F9AD36}" srcOrd="2" destOrd="0" presId="urn:microsoft.com/office/officeart/2009/layout/CircleArrowProcess"/>
    <dgm:cxn modelId="{0C093005-E9D9-4A86-9F18-6BC1351BB546}" type="presParOf" srcId="{DD233867-8BB2-4D46-8A8A-FABB69F9AD36}" destId="{BAAFD2AF-801C-43C0-A080-84DDD1B814FB}" srcOrd="0" destOrd="0" presId="urn:microsoft.com/office/officeart/2009/layout/CircleArrowProcess"/>
    <dgm:cxn modelId="{F2A68F54-83E3-464F-A346-4AC565F358F9}" type="presParOf" srcId="{4DD37452-EF33-43A8-995B-5621E86B49A1}" destId="{24F0B182-8293-460E-8B42-DEC855F122C8}" srcOrd="3" destOrd="0" presId="urn:microsoft.com/office/officeart/2009/layout/CircleArrowProcess"/>
    <dgm:cxn modelId="{51A5491A-E14D-4708-B7A3-202997866A03}" type="presParOf" srcId="{4DD37452-EF33-43A8-995B-5621E86B49A1}" destId="{486F1A6A-659C-4D4B-8F7D-F9FAB33F8A58}" srcOrd="4" destOrd="0" presId="urn:microsoft.com/office/officeart/2009/layout/CircleArrowProcess"/>
    <dgm:cxn modelId="{E950C5C1-A800-4463-B85B-CB79C833DB38}" type="presParOf" srcId="{486F1A6A-659C-4D4B-8F7D-F9FAB33F8A58}" destId="{F5F0C245-F7F4-4B03-A1CA-2694D96FA577}" srcOrd="0" destOrd="0" presId="urn:microsoft.com/office/officeart/2009/layout/CircleArrowProcess"/>
    <dgm:cxn modelId="{62F1D528-9373-49EF-B775-79E2895F5028}" type="presParOf" srcId="{4DD37452-EF33-43A8-995B-5621E86B49A1}" destId="{6617314D-6C25-41D1-AFD6-4E3C06706AA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11B20-2257-4119-BB42-52CB4F8C564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1E34D9-DB3E-4625-9EB5-C7FC06E57FC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0" dirty="0" smtClean="0"/>
            <a:t>Execução</a:t>
          </a:r>
        </a:p>
      </dgm:t>
    </dgm:pt>
    <dgm:pt modelId="{8CDE36BD-DEA2-46CC-80BE-D5DA3D5B56C4}" type="parTrans" cxnId="{29267627-ACE7-4382-9B13-4038E6BCF546}">
      <dgm:prSet/>
      <dgm:spPr/>
      <dgm:t>
        <a:bodyPr/>
        <a:lstStyle/>
        <a:p>
          <a:endParaRPr lang="pt-BR"/>
        </a:p>
      </dgm:t>
    </dgm:pt>
    <dgm:pt modelId="{F8142F66-A0E2-4135-A69D-40FCA2FAD7C7}" type="sibTrans" cxnId="{29267627-ACE7-4382-9B13-4038E6BCF546}">
      <dgm:prSet/>
      <dgm:spPr/>
      <dgm:t>
        <a:bodyPr/>
        <a:lstStyle/>
        <a:p>
          <a:endParaRPr lang="pt-BR"/>
        </a:p>
      </dgm:t>
    </dgm:pt>
    <dgm:pt modelId="{2BD86027-D3E6-486B-A577-1435E378434F}">
      <dgm:prSet phldrT="[Texto]"/>
      <dgm:spPr/>
      <dgm:t>
        <a:bodyPr/>
        <a:lstStyle/>
        <a:p>
          <a:r>
            <a:rPr lang="pt-BR" dirty="0" smtClean="0"/>
            <a:t>Estrutura</a:t>
          </a:r>
          <a:endParaRPr lang="pt-BR" dirty="0"/>
        </a:p>
      </dgm:t>
    </dgm:pt>
    <dgm:pt modelId="{53A7D814-3C88-4B20-8A71-C96448E0135D}" type="parTrans" cxnId="{5EC22F2C-A40D-4680-A6AD-CC52F1A12A6C}">
      <dgm:prSet/>
      <dgm:spPr/>
      <dgm:t>
        <a:bodyPr/>
        <a:lstStyle/>
        <a:p>
          <a:endParaRPr lang="pt-BR"/>
        </a:p>
      </dgm:t>
    </dgm:pt>
    <dgm:pt modelId="{41E4D74C-A90C-4DC1-A028-372E72AEE6A5}" type="sibTrans" cxnId="{5EC22F2C-A40D-4680-A6AD-CC52F1A12A6C}">
      <dgm:prSet/>
      <dgm:spPr/>
      <dgm:t>
        <a:bodyPr/>
        <a:lstStyle/>
        <a:p>
          <a:endParaRPr lang="pt-BR"/>
        </a:p>
      </dgm:t>
    </dgm:pt>
    <dgm:pt modelId="{8562F6F4-CDBC-4BED-A00D-D220D479A096}">
      <dgm:prSet phldrT="[Texto]" custT="1"/>
      <dgm:spPr/>
      <dgm:t>
        <a:bodyPr/>
        <a:lstStyle/>
        <a:p>
          <a:r>
            <a:rPr lang="pt-BR" sz="1600" dirty="0" smtClean="0"/>
            <a:t>Grupo Trabalho</a:t>
          </a:r>
          <a:endParaRPr lang="pt-BR" sz="1600" dirty="0"/>
        </a:p>
      </dgm:t>
    </dgm:pt>
    <dgm:pt modelId="{A82FEBE2-5B3B-4879-B819-AA830E2F2AFD}" type="parTrans" cxnId="{B58EB7F3-6417-47EB-A504-C190B78BA908}">
      <dgm:prSet/>
      <dgm:spPr/>
      <dgm:t>
        <a:bodyPr/>
        <a:lstStyle/>
        <a:p>
          <a:endParaRPr lang="pt-BR"/>
        </a:p>
      </dgm:t>
    </dgm:pt>
    <dgm:pt modelId="{49EDE0B5-FA0F-4CCD-921A-EE3888C08348}" type="sibTrans" cxnId="{B58EB7F3-6417-47EB-A504-C190B78BA908}">
      <dgm:prSet/>
      <dgm:spPr/>
      <dgm:t>
        <a:bodyPr/>
        <a:lstStyle/>
        <a:p>
          <a:endParaRPr lang="pt-BR"/>
        </a:p>
      </dgm:t>
    </dgm:pt>
    <dgm:pt modelId="{96834E89-8B47-4DA4-8B69-608F8BE7A7BE}">
      <dgm:prSet phldrT="[Texto]" custT="1"/>
      <dgm:spPr/>
      <dgm:t>
        <a:bodyPr/>
        <a:lstStyle/>
        <a:p>
          <a:r>
            <a:rPr lang="pt-BR" sz="1600" dirty="0" smtClean="0"/>
            <a:t>Base Legal</a:t>
          </a:r>
        </a:p>
        <a:p>
          <a:r>
            <a:rPr lang="pt-BR" sz="1600" dirty="0" smtClean="0"/>
            <a:t>Sistema OUV</a:t>
          </a:r>
          <a:endParaRPr lang="pt-BR" sz="1600" dirty="0"/>
        </a:p>
      </dgm:t>
    </dgm:pt>
    <dgm:pt modelId="{D37A8FFA-F488-4731-8160-EF0E3CB7E427}" type="parTrans" cxnId="{E76DECC5-6568-4695-B0BA-18551FBA6003}">
      <dgm:prSet/>
      <dgm:spPr/>
      <dgm:t>
        <a:bodyPr/>
        <a:lstStyle/>
        <a:p>
          <a:endParaRPr lang="pt-BR"/>
        </a:p>
      </dgm:t>
    </dgm:pt>
    <dgm:pt modelId="{3B27EFC9-DC60-4417-9BA2-8459F8FC5C41}" type="sibTrans" cxnId="{E76DECC5-6568-4695-B0BA-18551FBA6003}">
      <dgm:prSet/>
      <dgm:spPr/>
      <dgm:t>
        <a:bodyPr/>
        <a:lstStyle/>
        <a:p>
          <a:endParaRPr lang="pt-BR"/>
        </a:p>
      </dgm:t>
    </dgm:pt>
    <dgm:pt modelId="{9967CE00-AD56-46F1-B1BE-AD9FFB6F6E5D}" type="pres">
      <dgm:prSet presAssocID="{AA711B20-2257-4119-BB42-52CB4F8C564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F945F3-E6CB-4349-A3FD-CA9EB1446B64}" type="pres">
      <dgm:prSet presAssocID="{AA711B20-2257-4119-BB42-52CB4F8C564A}" presName="comp1" presStyleCnt="0"/>
      <dgm:spPr/>
    </dgm:pt>
    <dgm:pt modelId="{65F61F97-8225-4585-BCFC-85F0F4B4AD67}" type="pres">
      <dgm:prSet presAssocID="{AA711B20-2257-4119-BB42-52CB4F8C564A}" presName="circle1" presStyleLbl="node1" presStyleIdx="0" presStyleCnt="4" custScaleX="108430"/>
      <dgm:spPr/>
      <dgm:t>
        <a:bodyPr/>
        <a:lstStyle/>
        <a:p>
          <a:endParaRPr lang="pt-BR"/>
        </a:p>
      </dgm:t>
    </dgm:pt>
    <dgm:pt modelId="{BA6FE1E8-0C95-41AA-BB75-042C12B8AB41}" type="pres">
      <dgm:prSet presAssocID="{AA711B20-2257-4119-BB42-52CB4F8C564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74844C-26BC-4123-A43D-0965BB05E9EC}" type="pres">
      <dgm:prSet presAssocID="{AA711B20-2257-4119-BB42-52CB4F8C564A}" presName="comp2" presStyleCnt="0"/>
      <dgm:spPr/>
    </dgm:pt>
    <dgm:pt modelId="{8B41837A-BD27-46C6-AC8C-4E9158CE9024}" type="pres">
      <dgm:prSet presAssocID="{AA711B20-2257-4119-BB42-52CB4F8C564A}" presName="circle2" presStyleLbl="node1" presStyleIdx="1" presStyleCnt="4"/>
      <dgm:spPr/>
      <dgm:t>
        <a:bodyPr/>
        <a:lstStyle/>
        <a:p>
          <a:endParaRPr lang="pt-BR"/>
        </a:p>
      </dgm:t>
    </dgm:pt>
    <dgm:pt modelId="{5693943D-14DF-435C-87E4-095970EA81B4}" type="pres">
      <dgm:prSet presAssocID="{AA711B20-2257-4119-BB42-52CB4F8C564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EF108-8009-45AB-BDBE-7AE7A8EE2DF9}" type="pres">
      <dgm:prSet presAssocID="{AA711B20-2257-4119-BB42-52CB4F8C564A}" presName="comp3" presStyleCnt="0"/>
      <dgm:spPr/>
    </dgm:pt>
    <dgm:pt modelId="{0E2E95E8-E862-47B7-87AB-13CC20785772}" type="pres">
      <dgm:prSet presAssocID="{AA711B20-2257-4119-BB42-52CB4F8C564A}" presName="circle3" presStyleLbl="node1" presStyleIdx="2" presStyleCnt="4"/>
      <dgm:spPr/>
      <dgm:t>
        <a:bodyPr/>
        <a:lstStyle/>
        <a:p>
          <a:endParaRPr lang="pt-BR"/>
        </a:p>
      </dgm:t>
    </dgm:pt>
    <dgm:pt modelId="{C58BE3C6-1CAD-434C-A899-270312EDF520}" type="pres">
      <dgm:prSet presAssocID="{AA711B20-2257-4119-BB42-52CB4F8C564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C5BB94-05DD-4F87-840E-A4EC889E0F9E}" type="pres">
      <dgm:prSet presAssocID="{AA711B20-2257-4119-BB42-52CB4F8C564A}" presName="comp4" presStyleCnt="0"/>
      <dgm:spPr/>
    </dgm:pt>
    <dgm:pt modelId="{35FA4CAE-C1DC-484B-8D47-C8A518C4DB3F}" type="pres">
      <dgm:prSet presAssocID="{AA711B20-2257-4119-BB42-52CB4F8C564A}" presName="circle4" presStyleLbl="node1" presStyleIdx="3" presStyleCnt="4"/>
      <dgm:spPr/>
      <dgm:t>
        <a:bodyPr/>
        <a:lstStyle/>
        <a:p>
          <a:endParaRPr lang="pt-BR"/>
        </a:p>
      </dgm:t>
    </dgm:pt>
    <dgm:pt modelId="{58EC8FA0-19C5-430E-845B-DAB4E86B889A}" type="pres">
      <dgm:prSet presAssocID="{AA711B20-2257-4119-BB42-52CB4F8C564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AFBF1D-FE5A-46FD-AA73-74E1637D64A8}" type="presOf" srcId="{96834E89-8B47-4DA4-8B69-608F8BE7A7BE}" destId="{58EC8FA0-19C5-430E-845B-DAB4E86B889A}" srcOrd="1" destOrd="0" presId="urn:microsoft.com/office/officeart/2005/8/layout/venn2"/>
    <dgm:cxn modelId="{29267627-ACE7-4382-9B13-4038E6BCF546}" srcId="{AA711B20-2257-4119-BB42-52CB4F8C564A}" destId="{CE1E34D9-DB3E-4625-9EB5-C7FC06E57FCE}" srcOrd="0" destOrd="0" parTransId="{8CDE36BD-DEA2-46CC-80BE-D5DA3D5B56C4}" sibTransId="{F8142F66-A0E2-4135-A69D-40FCA2FAD7C7}"/>
    <dgm:cxn modelId="{5EC22F2C-A40D-4680-A6AD-CC52F1A12A6C}" srcId="{AA711B20-2257-4119-BB42-52CB4F8C564A}" destId="{2BD86027-D3E6-486B-A577-1435E378434F}" srcOrd="1" destOrd="0" parTransId="{53A7D814-3C88-4B20-8A71-C96448E0135D}" sibTransId="{41E4D74C-A90C-4DC1-A028-372E72AEE6A5}"/>
    <dgm:cxn modelId="{4F8BB3C5-8D74-4754-84FF-29E2E279F9BB}" type="presOf" srcId="{2BD86027-D3E6-486B-A577-1435E378434F}" destId="{5693943D-14DF-435C-87E4-095970EA81B4}" srcOrd="1" destOrd="0" presId="urn:microsoft.com/office/officeart/2005/8/layout/venn2"/>
    <dgm:cxn modelId="{1CFE2FE2-BA16-45EE-9F76-76E609D56D98}" type="presOf" srcId="{96834E89-8B47-4DA4-8B69-608F8BE7A7BE}" destId="{35FA4CAE-C1DC-484B-8D47-C8A518C4DB3F}" srcOrd="0" destOrd="0" presId="urn:microsoft.com/office/officeart/2005/8/layout/venn2"/>
    <dgm:cxn modelId="{DAD1997B-46FA-4DC7-954A-CE146074BF20}" type="presOf" srcId="{CE1E34D9-DB3E-4625-9EB5-C7FC06E57FCE}" destId="{65F61F97-8225-4585-BCFC-85F0F4B4AD67}" srcOrd="0" destOrd="0" presId="urn:microsoft.com/office/officeart/2005/8/layout/venn2"/>
    <dgm:cxn modelId="{B58EB7F3-6417-47EB-A504-C190B78BA908}" srcId="{AA711B20-2257-4119-BB42-52CB4F8C564A}" destId="{8562F6F4-CDBC-4BED-A00D-D220D479A096}" srcOrd="2" destOrd="0" parTransId="{A82FEBE2-5B3B-4879-B819-AA830E2F2AFD}" sibTransId="{49EDE0B5-FA0F-4CCD-921A-EE3888C08348}"/>
    <dgm:cxn modelId="{9F688EE1-8710-475A-A94B-5E5A900B6232}" type="presOf" srcId="{8562F6F4-CDBC-4BED-A00D-D220D479A096}" destId="{0E2E95E8-E862-47B7-87AB-13CC20785772}" srcOrd="0" destOrd="0" presId="urn:microsoft.com/office/officeart/2005/8/layout/venn2"/>
    <dgm:cxn modelId="{F379FB3A-C948-4E6B-97C3-9B5A3195DBFD}" type="presOf" srcId="{8562F6F4-CDBC-4BED-A00D-D220D479A096}" destId="{C58BE3C6-1CAD-434C-A899-270312EDF520}" srcOrd="1" destOrd="0" presId="urn:microsoft.com/office/officeart/2005/8/layout/venn2"/>
    <dgm:cxn modelId="{77B334C8-A74F-4BDC-B277-2BEA7098D337}" type="presOf" srcId="{2BD86027-D3E6-486B-A577-1435E378434F}" destId="{8B41837A-BD27-46C6-AC8C-4E9158CE9024}" srcOrd="0" destOrd="0" presId="urn:microsoft.com/office/officeart/2005/8/layout/venn2"/>
    <dgm:cxn modelId="{600AC5FB-A3D8-4E9D-AC9A-C98F63F72F74}" type="presOf" srcId="{AA711B20-2257-4119-BB42-52CB4F8C564A}" destId="{9967CE00-AD56-46F1-B1BE-AD9FFB6F6E5D}" srcOrd="0" destOrd="0" presId="urn:microsoft.com/office/officeart/2005/8/layout/venn2"/>
    <dgm:cxn modelId="{E76DECC5-6568-4695-B0BA-18551FBA6003}" srcId="{AA711B20-2257-4119-BB42-52CB4F8C564A}" destId="{96834E89-8B47-4DA4-8B69-608F8BE7A7BE}" srcOrd="3" destOrd="0" parTransId="{D37A8FFA-F488-4731-8160-EF0E3CB7E427}" sibTransId="{3B27EFC9-DC60-4417-9BA2-8459F8FC5C41}"/>
    <dgm:cxn modelId="{55D5D4C9-6CB0-49BC-AA18-2D035D31A25C}" type="presOf" srcId="{CE1E34D9-DB3E-4625-9EB5-C7FC06E57FCE}" destId="{BA6FE1E8-0C95-41AA-BB75-042C12B8AB41}" srcOrd="1" destOrd="0" presId="urn:microsoft.com/office/officeart/2005/8/layout/venn2"/>
    <dgm:cxn modelId="{3C579969-85B6-4E55-8BD4-1F7A0E5CA4D2}" type="presParOf" srcId="{9967CE00-AD56-46F1-B1BE-AD9FFB6F6E5D}" destId="{C2F945F3-E6CB-4349-A3FD-CA9EB1446B64}" srcOrd="0" destOrd="0" presId="urn:microsoft.com/office/officeart/2005/8/layout/venn2"/>
    <dgm:cxn modelId="{A8D8222B-C437-4A32-816C-488237C14EDE}" type="presParOf" srcId="{C2F945F3-E6CB-4349-A3FD-CA9EB1446B64}" destId="{65F61F97-8225-4585-BCFC-85F0F4B4AD67}" srcOrd="0" destOrd="0" presId="urn:microsoft.com/office/officeart/2005/8/layout/venn2"/>
    <dgm:cxn modelId="{F50FE8E9-E749-4AC4-BA4E-EF5B3143DED4}" type="presParOf" srcId="{C2F945F3-E6CB-4349-A3FD-CA9EB1446B64}" destId="{BA6FE1E8-0C95-41AA-BB75-042C12B8AB41}" srcOrd="1" destOrd="0" presId="urn:microsoft.com/office/officeart/2005/8/layout/venn2"/>
    <dgm:cxn modelId="{B84685D9-83D8-4334-A663-1ED966B09BBE}" type="presParOf" srcId="{9967CE00-AD56-46F1-B1BE-AD9FFB6F6E5D}" destId="{DE74844C-26BC-4123-A43D-0965BB05E9EC}" srcOrd="1" destOrd="0" presId="urn:microsoft.com/office/officeart/2005/8/layout/venn2"/>
    <dgm:cxn modelId="{9119E236-2B57-4CF1-B5BC-3DB18A9F6738}" type="presParOf" srcId="{DE74844C-26BC-4123-A43D-0965BB05E9EC}" destId="{8B41837A-BD27-46C6-AC8C-4E9158CE9024}" srcOrd="0" destOrd="0" presId="urn:microsoft.com/office/officeart/2005/8/layout/venn2"/>
    <dgm:cxn modelId="{DCC896A0-D9CD-421B-859E-8328B3A76A51}" type="presParOf" srcId="{DE74844C-26BC-4123-A43D-0965BB05E9EC}" destId="{5693943D-14DF-435C-87E4-095970EA81B4}" srcOrd="1" destOrd="0" presId="urn:microsoft.com/office/officeart/2005/8/layout/venn2"/>
    <dgm:cxn modelId="{89CCEE40-59CE-433B-886B-A5D0BD9774AF}" type="presParOf" srcId="{9967CE00-AD56-46F1-B1BE-AD9FFB6F6E5D}" destId="{B1AEF108-8009-45AB-BDBE-7AE7A8EE2DF9}" srcOrd="2" destOrd="0" presId="urn:microsoft.com/office/officeart/2005/8/layout/venn2"/>
    <dgm:cxn modelId="{21F20B7B-00D3-4903-B349-F047AD6E5306}" type="presParOf" srcId="{B1AEF108-8009-45AB-BDBE-7AE7A8EE2DF9}" destId="{0E2E95E8-E862-47B7-87AB-13CC20785772}" srcOrd="0" destOrd="0" presId="urn:microsoft.com/office/officeart/2005/8/layout/venn2"/>
    <dgm:cxn modelId="{908431EC-9CE4-4D36-A7A2-7D91B57FC229}" type="presParOf" srcId="{B1AEF108-8009-45AB-BDBE-7AE7A8EE2DF9}" destId="{C58BE3C6-1CAD-434C-A899-270312EDF520}" srcOrd="1" destOrd="0" presId="urn:microsoft.com/office/officeart/2005/8/layout/venn2"/>
    <dgm:cxn modelId="{E70257AE-98BF-47D6-A07B-6C6D83FCD7F0}" type="presParOf" srcId="{9967CE00-AD56-46F1-B1BE-AD9FFB6F6E5D}" destId="{A1C5BB94-05DD-4F87-840E-A4EC889E0F9E}" srcOrd="3" destOrd="0" presId="urn:microsoft.com/office/officeart/2005/8/layout/venn2"/>
    <dgm:cxn modelId="{50AAD2C4-F6A2-4722-97AA-B70C2E03D482}" type="presParOf" srcId="{A1C5BB94-05DD-4F87-840E-A4EC889E0F9E}" destId="{35FA4CAE-C1DC-484B-8D47-C8A518C4DB3F}" srcOrd="0" destOrd="0" presId="urn:microsoft.com/office/officeart/2005/8/layout/venn2"/>
    <dgm:cxn modelId="{16F0380C-2EA8-48F1-9C1D-E10CFCE1EF16}" type="presParOf" srcId="{A1C5BB94-05DD-4F87-840E-A4EC889E0F9E}" destId="{58EC8FA0-19C5-430E-845B-DAB4E86B889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786F7-3D7C-4772-A482-0B8F14236B89}">
      <dsp:nvSpPr>
        <dsp:cNvPr id="0" name=""/>
        <dsp:cNvSpPr/>
      </dsp:nvSpPr>
      <dsp:spPr>
        <a:xfrm>
          <a:off x="1513415" y="0"/>
          <a:ext cx="2116314" cy="21166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87319-16F6-43F1-A407-1868B7F5B935}">
      <dsp:nvSpPr>
        <dsp:cNvPr id="0" name=""/>
        <dsp:cNvSpPr/>
      </dsp:nvSpPr>
      <dsp:spPr>
        <a:xfrm>
          <a:off x="1981190" y="764169"/>
          <a:ext cx="1175995" cy="58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Fiocruz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981190" y="764169"/>
        <a:ext cx="1175995" cy="587856"/>
      </dsp:txXfrm>
    </dsp:sp>
    <dsp:sp modelId="{BAAFD2AF-801C-43C0-A080-84DDD1B814FB}">
      <dsp:nvSpPr>
        <dsp:cNvPr id="0" name=""/>
        <dsp:cNvSpPr/>
      </dsp:nvSpPr>
      <dsp:spPr>
        <a:xfrm>
          <a:off x="906315" y="1140092"/>
          <a:ext cx="2116314" cy="21166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B182-8293-460E-8B42-DEC855F122C8}">
      <dsp:nvSpPr>
        <dsp:cNvPr id="0" name=""/>
        <dsp:cNvSpPr/>
      </dsp:nvSpPr>
      <dsp:spPr>
        <a:xfrm>
          <a:off x="1544004" y="1901083"/>
          <a:ext cx="1860247" cy="59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       </a:t>
          </a:r>
          <a:r>
            <a:rPr lang="pt-BR" sz="2000" b="1" kern="1200" dirty="0" err="1" smtClean="0">
              <a:solidFill>
                <a:schemeClr val="bg1"/>
              </a:solidFill>
            </a:rPr>
            <a:t>Autoavaliação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544004" y="1901083"/>
        <a:ext cx="1860247" cy="594664"/>
      </dsp:txXfrm>
    </dsp:sp>
    <dsp:sp modelId="{F5F0C245-F7F4-4B03-A1CA-2694D96FA577}">
      <dsp:nvSpPr>
        <dsp:cNvPr id="0" name=""/>
        <dsp:cNvSpPr/>
      </dsp:nvSpPr>
      <dsp:spPr>
        <a:xfrm>
          <a:off x="1546491" y="2577864"/>
          <a:ext cx="2053340" cy="18189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7314D-6C25-41D1-AFD6-4E3C06706AA2}">
      <dsp:nvSpPr>
        <dsp:cNvPr id="0" name=""/>
        <dsp:cNvSpPr/>
      </dsp:nvSpPr>
      <dsp:spPr>
        <a:xfrm>
          <a:off x="1621218" y="3212327"/>
          <a:ext cx="1901501" cy="58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Acreditação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621218" y="3212327"/>
        <a:ext cx="1901501" cy="587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61F97-8225-4585-BCFC-85F0F4B4AD67}">
      <dsp:nvSpPr>
        <dsp:cNvPr id="0" name=""/>
        <dsp:cNvSpPr/>
      </dsp:nvSpPr>
      <dsp:spPr>
        <a:xfrm>
          <a:off x="238246" y="0"/>
          <a:ext cx="4470398" cy="412284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Execução</a:t>
          </a:r>
        </a:p>
      </dsp:txBody>
      <dsp:txXfrm>
        <a:off x="1848483" y="206142"/>
        <a:ext cx="1249923" cy="618426"/>
      </dsp:txXfrm>
    </dsp:sp>
    <dsp:sp modelId="{8B41837A-BD27-46C6-AC8C-4E9158CE9024}">
      <dsp:nvSpPr>
        <dsp:cNvPr id="0" name=""/>
        <dsp:cNvSpPr/>
      </dsp:nvSpPr>
      <dsp:spPr>
        <a:xfrm>
          <a:off x="824308" y="824568"/>
          <a:ext cx="3298274" cy="3298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Estrutura</a:t>
          </a:r>
          <a:endParaRPr lang="pt-BR" sz="1800" kern="1200" dirty="0"/>
        </a:p>
      </dsp:txBody>
      <dsp:txXfrm>
        <a:off x="1897072" y="1022465"/>
        <a:ext cx="1152746" cy="593689"/>
      </dsp:txXfrm>
    </dsp:sp>
    <dsp:sp modelId="{0E2E95E8-E862-47B7-87AB-13CC20785772}">
      <dsp:nvSpPr>
        <dsp:cNvPr id="0" name=""/>
        <dsp:cNvSpPr/>
      </dsp:nvSpPr>
      <dsp:spPr>
        <a:xfrm>
          <a:off x="1236592" y="1649137"/>
          <a:ext cx="2473705" cy="2473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Grupo Trabalho</a:t>
          </a:r>
          <a:endParaRPr lang="pt-BR" sz="1600" kern="1200" dirty="0"/>
        </a:p>
      </dsp:txBody>
      <dsp:txXfrm>
        <a:off x="1897072" y="1834665"/>
        <a:ext cx="1152746" cy="556583"/>
      </dsp:txXfrm>
    </dsp:sp>
    <dsp:sp modelId="{35FA4CAE-C1DC-484B-8D47-C8A518C4DB3F}">
      <dsp:nvSpPr>
        <dsp:cNvPr id="0" name=""/>
        <dsp:cNvSpPr/>
      </dsp:nvSpPr>
      <dsp:spPr>
        <a:xfrm>
          <a:off x="1648876" y="2473705"/>
          <a:ext cx="1649137" cy="164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Base Legal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Sistema OUV</a:t>
          </a:r>
          <a:endParaRPr lang="pt-BR" sz="1600" kern="1200" dirty="0"/>
        </a:p>
      </dsp:txBody>
      <dsp:txXfrm>
        <a:off x="1890387" y="2885990"/>
        <a:ext cx="1166116" cy="82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7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6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9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15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3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8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2F02-1284-4D85-8B55-CEE652E8D0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67A5-ED1E-4088-A119-F7F4A19B5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feitura.sp.gov.br/documents/d/ouvidoria/manual-de-acreditacao_v4-3-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946" y="2189528"/>
            <a:ext cx="64259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Oficina 4: Análise </a:t>
            </a:r>
            <a:r>
              <a:rPr lang="pt-BR" sz="2400" b="1" dirty="0">
                <a:solidFill>
                  <a:schemeClr val="bg1"/>
                </a:solidFill>
              </a:rPr>
              <a:t>de indicadores e requisitos essenciais às boas práticas em Ouvidoria: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níveis de acreditação, qualidade e satisfação - metodologias e </a:t>
            </a:r>
            <a:r>
              <a:rPr lang="pt-BR" sz="2400" b="1" dirty="0" smtClean="0">
                <a:solidFill>
                  <a:schemeClr val="bg1"/>
                </a:solidFill>
              </a:rPr>
              <a:t>processos</a:t>
            </a:r>
          </a:p>
          <a:p>
            <a:endParaRPr lang="pt-BR" sz="20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Maria </a:t>
            </a:r>
            <a:r>
              <a:rPr lang="pt-BR" sz="2000" b="1" dirty="0">
                <a:solidFill>
                  <a:schemeClr val="bg1"/>
                </a:solidFill>
                <a:cs typeface="Segoe UI" panose="020B0502040204020203" pitchFamily="34" charset="0"/>
              </a:rPr>
              <a:t>Lumena Balaben Sampaio</a:t>
            </a:r>
          </a:p>
          <a:p>
            <a:r>
              <a:rPr lang="pt-BR" sz="2000" b="1" dirty="0">
                <a:solidFill>
                  <a:schemeClr val="bg1"/>
                </a:solidFill>
                <a:cs typeface="Segoe UI" panose="020B0502040204020203" pitchFamily="34" charset="0"/>
              </a:rPr>
              <a:t>Ouvidora Geral Município São Paulo</a:t>
            </a:r>
          </a:p>
          <a:p>
            <a:endParaRPr lang="pt-BR" sz="4400" b="1" dirty="0" smtClean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720" y="83755"/>
            <a:ext cx="180457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9546" y="2743198"/>
            <a:ext cx="4656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latin typeface="Futura Hv BT" panose="020B0702020204020204" pitchFamily="34" charset="0"/>
              </a:rPr>
              <a:t>Obrigada</a:t>
            </a:r>
            <a:endParaRPr lang="pt-BR" sz="6600" b="1" dirty="0">
              <a:solidFill>
                <a:schemeClr val="bg1"/>
              </a:solidFill>
              <a:latin typeface="Futura Hv BT" panose="020B0702020204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84757" y="2835531"/>
            <a:ext cx="465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Maria Lumena Balaben Sampaio</a:t>
            </a:r>
          </a:p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Ouvidora Geral</a:t>
            </a:r>
          </a:p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Futura Hv BT" panose="020B0702020204020204" pitchFamily="34" charset="0"/>
              </a:rPr>
              <a:t>mlsampaio@prefeitura.sp.gov.br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Futura Hv BT" panose="020B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 Ouvidoria</a:t>
            </a: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: arquiteta da inovação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5476" y="1450511"/>
            <a:ext cx="4944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dirty="0">
                <a:cs typeface="Segoe UI" panose="020B0502040204020203" pitchFamily="34" charset="0"/>
              </a:rPr>
              <a:t>FIOCRUZ </a:t>
            </a:r>
            <a:r>
              <a:rPr lang="pt-BR" sz="2800" dirty="0">
                <a:cs typeface="Segoe UI" panose="020B0502040204020203" pitchFamily="34" charset="0"/>
              </a:rPr>
              <a:t>: </a:t>
            </a:r>
            <a:r>
              <a:rPr lang="pt-BR" sz="2800" dirty="0" smtClean="0">
                <a:cs typeface="Segoe UI" panose="020B0502040204020203" pitchFamily="34" charset="0"/>
              </a:rPr>
              <a:t>Projeto</a:t>
            </a:r>
            <a:endParaRPr lang="pt-BR" sz="2800" dirty="0">
              <a:cs typeface="Segoe UI" panose="020B0502040204020203" pitchFamily="34" charset="0"/>
            </a:endParaRPr>
          </a:p>
          <a:p>
            <a:r>
              <a:rPr lang="pt-BR" sz="2800" dirty="0">
                <a:cs typeface="Segoe UI" panose="020B0502040204020203" pitchFamily="34" charset="0"/>
              </a:rPr>
              <a:t> Acreditação Ouvidorias </a:t>
            </a:r>
            <a:r>
              <a:rPr lang="pt-BR" sz="2800" dirty="0" smtClean="0">
                <a:cs typeface="Segoe UI" panose="020B0502040204020203" pitchFamily="34" charset="0"/>
              </a:rPr>
              <a:t>SUS -Metodologia</a:t>
            </a:r>
            <a:endParaRPr lang="pt-BR" sz="2800" dirty="0">
              <a:cs typeface="Segoe UI" panose="020B0502040204020203" pitchFamily="34" charset="0"/>
            </a:endParaRPr>
          </a:p>
          <a:p>
            <a:endParaRPr lang="pt-BR" sz="2800" dirty="0">
              <a:cs typeface="Segoe UI" panose="020B0502040204020203" pitchFamily="34" charset="0"/>
            </a:endParaRPr>
          </a:p>
          <a:p>
            <a:r>
              <a:rPr lang="pt-BR" sz="2800" b="1" dirty="0" smtClean="0">
                <a:cs typeface="Segoe UI" panose="020B0502040204020203" pitchFamily="34" charset="0"/>
              </a:rPr>
              <a:t>CGM/SMS</a:t>
            </a:r>
            <a:r>
              <a:rPr lang="pt-BR" sz="2800" dirty="0" smtClean="0">
                <a:cs typeface="Segoe UI" panose="020B0502040204020203" pitchFamily="34" charset="0"/>
              </a:rPr>
              <a:t>: </a:t>
            </a:r>
            <a:r>
              <a:rPr lang="pt-BR" sz="2800" i="1" dirty="0" smtClean="0">
                <a:cs typeface="Segoe UI" panose="020B0502040204020203" pitchFamily="34" charset="0"/>
              </a:rPr>
              <a:t>Programa </a:t>
            </a:r>
            <a:r>
              <a:rPr lang="pt-BR" sz="2800" i="1" dirty="0">
                <a:cs typeface="Segoe UI" panose="020B0502040204020203" pitchFamily="34" charset="0"/>
              </a:rPr>
              <a:t>de </a:t>
            </a:r>
            <a:r>
              <a:rPr lang="pt-BR" sz="2800" i="1" dirty="0" smtClean="0">
                <a:cs typeface="Segoe UI" panose="020B0502040204020203" pitchFamily="34" charset="0"/>
              </a:rPr>
              <a:t>Acreditação, Integridade e Qualidade em Ouvidoria</a:t>
            </a:r>
            <a:endParaRPr lang="pt-BR" sz="2800" i="1" dirty="0"/>
          </a:p>
          <a:p>
            <a:r>
              <a:rPr lang="pt-BR" sz="2800" dirty="0" smtClean="0">
                <a:cs typeface="Segoe UI" panose="020B0502040204020203" pitchFamily="34" charset="0"/>
              </a:rPr>
              <a:t>1.Autoavaliação</a:t>
            </a:r>
            <a:endParaRPr lang="pt-BR" sz="2800" dirty="0">
              <a:cs typeface="Segoe UI" panose="020B0502040204020203" pitchFamily="34" charset="0"/>
            </a:endParaRPr>
          </a:p>
          <a:p>
            <a:r>
              <a:rPr lang="pt-BR" sz="2800" dirty="0" smtClean="0">
                <a:cs typeface="Segoe UI" panose="020B0502040204020203" pitchFamily="34" charset="0"/>
              </a:rPr>
              <a:t>2.Conformidade</a:t>
            </a:r>
            <a:endParaRPr lang="pt-BR" sz="2800" dirty="0">
              <a:cs typeface="Segoe UI" panose="020B0502040204020203" pitchFamily="34" charset="0"/>
            </a:endParaRPr>
          </a:p>
          <a:p>
            <a:r>
              <a:rPr lang="pt-BR" sz="2800" dirty="0" smtClean="0">
                <a:cs typeface="Segoe UI" panose="020B0502040204020203" pitchFamily="34" charset="0"/>
              </a:rPr>
              <a:t>3.Acreditação </a:t>
            </a:r>
            <a:r>
              <a:rPr lang="pt-BR" sz="2800" dirty="0">
                <a:cs typeface="Segoe UI" panose="020B0502040204020203" pitchFamily="34" charset="0"/>
              </a:rPr>
              <a:t>Rede </a:t>
            </a:r>
            <a:r>
              <a:rPr lang="pt-BR" sz="2800" dirty="0" smtClean="0">
                <a:cs typeface="Segoe UI" panose="020B0502040204020203" pitchFamily="34" charset="0"/>
              </a:rPr>
              <a:t>Ouvidorias SUS </a:t>
            </a:r>
            <a:r>
              <a:rPr lang="pt-BR" sz="2800" dirty="0">
                <a:cs typeface="Segoe UI" panose="020B0502040204020203" pitchFamily="34" charset="0"/>
              </a:rPr>
              <a:t>no Município São </a:t>
            </a:r>
            <a:r>
              <a:rPr lang="pt-BR" sz="2800" dirty="0" smtClean="0">
                <a:cs typeface="Segoe UI" panose="020B0502040204020203" pitchFamily="34" charset="0"/>
              </a:rPr>
              <a:t>Paulo</a:t>
            </a:r>
          </a:p>
          <a:p>
            <a:endParaRPr lang="pt-BR" sz="2800" dirty="0">
              <a:cs typeface="Segoe UI" panose="020B05020402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94684" y="1450511"/>
            <a:ext cx="4403558" cy="4572000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4218339"/>
              </p:ext>
            </p:extLst>
          </p:nvPr>
        </p:nvGraphicFramePr>
        <p:xfrm>
          <a:off x="5348037" y="1450511"/>
          <a:ext cx="4555346" cy="439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50556" y="6154741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  <p:pic>
        <p:nvPicPr>
          <p:cNvPr id="8" name="Google Shape;304;p30" title="logo programa de acreditação fundo escur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0437" y="95844"/>
            <a:ext cx="2193368" cy="1354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3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</a:rPr>
              <a:t>           Programa de Acreditação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06715" y="1275347"/>
            <a:ext cx="465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5325" y="1275347"/>
            <a:ext cx="4946891" cy="4462078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1720971"/>
              </p:ext>
            </p:extLst>
          </p:nvPr>
        </p:nvGraphicFramePr>
        <p:xfrm>
          <a:off x="505326" y="1614582"/>
          <a:ext cx="4946891" cy="412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oogle Shape;304;p30" title="logo programa de acreditação fundo escur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40449" y="107024"/>
            <a:ext cx="2161207" cy="133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2718033" y="6132352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496756" y="1839415"/>
            <a:ext cx="3850402" cy="3839241"/>
          </a:xfrm>
          <a:prstGeom prst="rect">
            <a:avLst/>
          </a:prstGeom>
          <a:solidFill>
            <a:srgbClr val="B184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44948" y="1909952"/>
            <a:ext cx="315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Página Oficial do Programa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12" name="Imagem 11"/>
          <p:cNvPicPr/>
          <p:nvPr/>
        </p:nvPicPr>
        <p:blipFill rotWithShape="1">
          <a:blip r:embed="rId9"/>
          <a:srcRect l="66582" t="32747" r="19171" b="24165"/>
          <a:stretch/>
        </p:blipFill>
        <p:spPr bwMode="auto">
          <a:xfrm>
            <a:off x="6934468" y="2409600"/>
            <a:ext cx="2974975" cy="2957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8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 </a:t>
            </a:r>
            <a:r>
              <a:rPr lang="pt-BR" sz="4400" b="1" dirty="0" smtClean="0">
                <a:solidFill>
                  <a:schemeClr val="tx2"/>
                </a:solidFill>
              </a:rPr>
              <a:t>Sistema de Ouvidorias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06715" y="1275347"/>
            <a:ext cx="46562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Lei 13.460/2017 – política defesa do usuário serviço público 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Decreto 9492/2018 – cria o sistema de ouvidoria federal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CGU – núcleo central do sistema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PMSP</a:t>
            </a: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Lei 15.764/2013 – cria CGM como o núcleo central do sistema de ouvidorias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https://prefeitura.sp.gov.br/controladoria_geral</a:t>
            </a:r>
          </a:p>
          <a:p>
            <a:endParaRPr lang="pt-BR" sz="2400" dirty="0"/>
          </a:p>
        </p:txBody>
      </p:sp>
      <p:pic>
        <p:nvPicPr>
          <p:cNvPr id="5" name="Google Shape;304;p30" title="logo programa de acreditação fundo escu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08" y="1842051"/>
            <a:ext cx="3912927" cy="3057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753299" y="5959269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4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3731"/>
            <a:ext cx="989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</a:rPr>
              <a:t>   Normas, Procedimentos e Transparência</a:t>
            </a:r>
            <a:endParaRPr lang="pt-BR" sz="40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674" y="1275347"/>
            <a:ext cx="4403558" cy="4572000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8565" y="1728132"/>
            <a:ext cx="4252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Autuação Processo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Portaria Conjunta 01/2024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GT – Grupo de Trabalho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Portaria Conjunta 01/2025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Comitê Consultivo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CGM  site /página exclusiva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71147" y="1926806"/>
            <a:ext cx="4403558" cy="39205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967112" y="1958551"/>
            <a:ext cx="2011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Manual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8" name="Google Shape;304;p30" title="logo programa de acreditação fundo escu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0463" y="204261"/>
            <a:ext cx="2187175" cy="1391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11648" y="6029517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  <p:pic>
        <p:nvPicPr>
          <p:cNvPr id="9" name="Imagem 8"/>
          <p:cNvPicPr/>
          <p:nvPr/>
        </p:nvPicPr>
        <p:blipFill rotWithShape="1">
          <a:blip r:embed="rId4"/>
          <a:srcRect l="66510" t="22178" r="11096" b="10403"/>
          <a:stretch/>
        </p:blipFill>
        <p:spPr bwMode="auto">
          <a:xfrm>
            <a:off x="6537626" y="2756196"/>
            <a:ext cx="2870600" cy="2716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2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240633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</a:rPr>
              <a:t>  Estrutura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5325" y="1275347"/>
            <a:ext cx="4403558" cy="457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304;p30" title="logo programa de acreditação fundo escu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54" y="2328612"/>
            <a:ext cx="3059164" cy="22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0173" y="1120214"/>
            <a:ext cx="57716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Capacitação  Piloto dos Avaliadores</a:t>
            </a:r>
          </a:p>
          <a:p>
            <a:r>
              <a:rPr lang="pt-BR" sz="2400" dirty="0" smtClean="0"/>
              <a:t>Projeto Pedagógico – CGM/CFCI</a:t>
            </a:r>
          </a:p>
          <a:p>
            <a:endParaRPr lang="pt-BR" sz="2400" dirty="0"/>
          </a:p>
          <a:p>
            <a:r>
              <a:rPr lang="pt-BR" sz="2400" b="1" dirty="0" smtClean="0"/>
              <a:t>Manual de Ouvidoria na Acreditação</a:t>
            </a:r>
          </a:p>
          <a:p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prefeitura.sp.gov.br/documents/d/ouvidoria/manual-de-acreditacao_v4-3-pdf</a:t>
            </a:r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r>
              <a:rPr lang="pt-BR" sz="2400" b="1" dirty="0" smtClean="0"/>
              <a:t>Trilha de Conduta Ética para Avaliadores em Acreditação</a:t>
            </a:r>
          </a:p>
          <a:p>
            <a:endParaRPr lang="pt-BR" sz="2400" dirty="0"/>
          </a:p>
          <a:p>
            <a:r>
              <a:rPr lang="pt-BR" sz="2400" b="1" dirty="0" smtClean="0"/>
              <a:t>Fluxo e Logística da Avaliação </a:t>
            </a:r>
            <a:r>
              <a:rPr lang="pt-BR" sz="2400" dirty="0" smtClean="0"/>
              <a:t>em campo</a:t>
            </a:r>
          </a:p>
          <a:p>
            <a:r>
              <a:rPr lang="pt-BR" sz="2400" dirty="0" smtClean="0"/>
              <a:t>Documentação padronizada de apoio (kit)</a:t>
            </a:r>
          </a:p>
          <a:p>
            <a:r>
              <a:rPr lang="pt-BR" sz="2400" dirty="0" smtClean="0"/>
              <a:t>Relatório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93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147861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</a:rPr>
              <a:t>                        Execução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674" y="1275347"/>
            <a:ext cx="4403558" cy="4572000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8565" y="1728132"/>
            <a:ext cx="43454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Método de Triangulação dos Avaliadores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bg1"/>
                </a:solidFill>
              </a:rPr>
              <a:t>Autoavaliação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Documentos - Evidências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Visita in loco -Entrevistas</a:t>
            </a: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imagem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11648" y="6029517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691" y="1262758"/>
            <a:ext cx="4413887" cy="4584589"/>
          </a:xfrm>
          <a:prstGeom prst="rect">
            <a:avLst/>
          </a:prstGeom>
        </p:spPr>
      </p:pic>
      <p:pic>
        <p:nvPicPr>
          <p:cNvPr id="12" name="Google Shape;304;p30" title="logo programa de acreditação fundo escu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977" y="0"/>
            <a:ext cx="2496822" cy="148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6048462" y="1870745"/>
            <a:ext cx="43390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Relatório: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Resumo Executivo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Metodologia Aplicada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Resultado por Dimensão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Síntese SWOT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Recomendações Prioritárias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Plano de Acompanhamento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4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147861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</a:rPr>
              <a:t>                        Execução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674" y="1275347"/>
            <a:ext cx="4403558" cy="4572000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05343" y="1442906"/>
            <a:ext cx="42358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Devolutiva às Ouvidorias:</a:t>
            </a:r>
          </a:p>
          <a:p>
            <a:r>
              <a:rPr lang="pt-BR" sz="2800" dirty="0" err="1" smtClean="0">
                <a:solidFill>
                  <a:schemeClr val="bg1"/>
                </a:solidFill>
              </a:rPr>
              <a:t>Pactuação</a:t>
            </a:r>
            <a:r>
              <a:rPr lang="pt-BR" sz="2800" dirty="0" smtClean="0">
                <a:solidFill>
                  <a:schemeClr val="bg1"/>
                </a:solidFill>
              </a:rPr>
              <a:t> das Melhorias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Plano de Ação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Acreditação </a:t>
            </a:r>
            <a:endParaRPr lang="pt-BR" sz="2800" b="1" dirty="0">
              <a:solidFill>
                <a:schemeClr val="bg1"/>
              </a:solidFill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Ações de Visibilidade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OGM - Dia do Ouvidor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SMS/OGM – TCR Residente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XVIII Congresso - </a:t>
            </a:r>
            <a:r>
              <a:rPr lang="pt-BR" sz="2800" dirty="0" err="1" smtClean="0">
                <a:solidFill>
                  <a:schemeClr val="bg1"/>
                </a:solidFill>
              </a:rPr>
              <a:t>posters</a:t>
            </a:r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71147" y="1275347"/>
            <a:ext cx="4403558" cy="457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imagem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8" name="Google Shape;304;p30" title="logo programa de acreditação fundo escu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79717" y="2334852"/>
            <a:ext cx="3321441" cy="2452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11648" y="6029517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7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916" y="147861"/>
            <a:ext cx="9998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</a:rPr>
              <a:t>                        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674" y="1275347"/>
            <a:ext cx="4403558" cy="4572000"/>
          </a:xfrm>
          <a:prstGeom prst="rect">
            <a:avLst/>
          </a:prstGeom>
          <a:solidFill>
            <a:srgbClr val="3E53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03046" y="1484962"/>
            <a:ext cx="1672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Pesquisa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71147" y="1275347"/>
            <a:ext cx="4403558" cy="457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950241" y="3050942"/>
            <a:ext cx="23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imagem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8" name="Google Shape;304;p30" title="logo programa de acreditação fundo escu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79717" y="2334852"/>
            <a:ext cx="3321441" cy="2452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11648" y="6029517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https://prefeitura.sp.gov.br/web/ouvidoria/w/paiqros</a:t>
            </a:r>
          </a:p>
          <a:p>
            <a:endParaRPr lang="pt-BR" dirty="0"/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65136" t="17021" r="10610" b="9399"/>
          <a:stretch/>
        </p:blipFill>
        <p:spPr bwMode="auto">
          <a:xfrm>
            <a:off x="1411508" y="2392903"/>
            <a:ext cx="2863215" cy="285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4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302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Futura Hv BT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Miquelin de Oliveira</dc:creator>
  <cp:lastModifiedBy>Ivony Lessa</cp:lastModifiedBy>
  <cp:revision>24</cp:revision>
  <dcterms:created xsi:type="dcterms:W3CDTF">2025-01-23T13:49:12Z</dcterms:created>
  <dcterms:modified xsi:type="dcterms:W3CDTF">2025-10-30T20:10:38Z</dcterms:modified>
</cp:coreProperties>
</file>