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25" r:id="rId4"/>
  </p:sldMasterIdLst>
  <p:notesMasterIdLst>
    <p:notesMasterId r:id="rId10"/>
  </p:notesMasterIdLst>
  <p:handoutMasterIdLst>
    <p:handoutMasterId r:id="rId11"/>
  </p:handoutMasterIdLst>
  <p:sldIdLst>
    <p:sldId id="277" r:id="rId5"/>
    <p:sldId id="261" r:id="rId6"/>
    <p:sldId id="295" r:id="rId7"/>
    <p:sldId id="297" r:id="rId8"/>
    <p:sldId id="296"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60"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4" name="Autor"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B1183"/>
    <a:srgbClr val="5D3494"/>
    <a:srgbClr val="F5F0FE"/>
    <a:srgbClr val="EFE6FE"/>
    <a:srgbClr val="D46AA7"/>
    <a:srgbClr val="F734A9"/>
    <a:srgbClr val="FCF2F9"/>
    <a:srgbClr val="8261C3"/>
    <a:srgbClr val="FDF1E9"/>
    <a:srgbClr val="FAED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653" autoAdjust="0"/>
    <p:restoredTop sz="94660"/>
  </p:normalViewPr>
  <p:slideViewPr>
    <p:cSldViewPr snapToGrid="0">
      <p:cViewPr varScale="1">
        <p:scale>
          <a:sx n="105" d="100"/>
          <a:sy n="105" d="100"/>
        </p:scale>
        <p:origin x="222" y="96"/>
      </p:cViewPr>
      <p:guideLst>
        <p:guide orient="horz" pos="3360"/>
        <p:guide pos="3840"/>
      </p:guideLst>
    </p:cSldViewPr>
  </p:slideViewPr>
  <p:notesTextViewPr>
    <p:cViewPr>
      <p:scale>
        <a:sx n="1" d="1"/>
        <a:sy n="1" d="1"/>
      </p:scale>
      <p:origin x="0" y="0"/>
    </p:cViewPr>
  </p:notesTextViewPr>
  <p:notesViewPr>
    <p:cSldViewPr snapToGrid="0">
      <p:cViewPr>
        <p:scale>
          <a:sx n="75" d="100"/>
          <a:sy n="75" d="100"/>
        </p:scale>
        <p:origin x="4050" y="4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8/10/relationships/authors" Target="author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commentAuthors" Target="commentAuthors.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ia Aparecida Kawasaki" userId="7d425ec7-d274-4ad2-949a-f8fbb1faf1df" providerId="ADAL" clId="{688A7A4A-5D63-49AF-80D8-785A15B353AA}"/>
    <pc:docChg chg="undo custSel modSld">
      <pc:chgData name="Katia Aparecida Kawasaki" userId="7d425ec7-d274-4ad2-949a-f8fbb1faf1df" providerId="ADAL" clId="{688A7A4A-5D63-49AF-80D8-785A15B353AA}" dt="2026-08-21T15:12:18.270" v="70" actId="14734"/>
      <pc:docMkLst>
        <pc:docMk/>
      </pc:docMkLst>
      <pc:sldChg chg="addSp delSp modSp mod">
        <pc:chgData name="Katia Aparecida Kawasaki" userId="7d425ec7-d274-4ad2-949a-f8fbb1faf1df" providerId="ADAL" clId="{688A7A4A-5D63-49AF-80D8-785A15B353AA}" dt="2026-08-21T14:45:32.884" v="14" actId="14100"/>
        <pc:sldMkLst>
          <pc:docMk/>
          <pc:sldMk cId="1738561688" sldId="261"/>
        </pc:sldMkLst>
        <pc:graphicFrameChg chg="del">
          <ac:chgData name="Katia Aparecida Kawasaki" userId="7d425ec7-d274-4ad2-949a-f8fbb1faf1df" providerId="ADAL" clId="{688A7A4A-5D63-49AF-80D8-785A15B353AA}" dt="2026-08-21T14:44:48.500" v="7" actId="478"/>
          <ac:graphicFrameMkLst>
            <pc:docMk/>
            <pc:sldMk cId="1738561688" sldId="261"/>
            <ac:graphicFrameMk id="2" creationId="{AC9A712B-FC8B-143C-8BD7-F73FA7216719}"/>
          </ac:graphicFrameMkLst>
        </pc:graphicFrameChg>
        <pc:graphicFrameChg chg="add mod modGraphic">
          <ac:chgData name="Katia Aparecida Kawasaki" userId="7d425ec7-d274-4ad2-949a-f8fbb1faf1df" providerId="ADAL" clId="{688A7A4A-5D63-49AF-80D8-785A15B353AA}" dt="2026-08-21T14:45:32.884" v="14" actId="14100"/>
          <ac:graphicFrameMkLst>
            <pc:docMk/>
            <pc:sldMk cId="1738561688" sldId="261"/>
            <ac:graphicFrameMk id="4" creationId="{02BFD2C2-0713-DE26-3DDF-F762C7BC3B25}"/>
          </ac:graphicFrameMkLst>
        </pc:graphicFrameChg>
      </pc:sldChg>
      <pc:sldChg chg="addSp delSp modSp mod">
        <pc:chgData name="Katia Aparecida Kawasaki" userId="7d425ec7-d274-4ad2-949a-f8fbb1faf1df" providerId="ADAL" clId="{688A7A4A-5D63-49AF-80D8-785A15B353AA}" dt="2026-08-21T14:44:34.087" v="6" actId="14734"/>
        <pc:sldMkLst>
          <pc:docMk/>
          <pc:sldMk cId="2243494996" sldId="277"/>
        </pc:sldMkLst>
        <pc:graphicFrameChg chg="del">
          <ac:chgData name="Katia Aparecida Kawasaki" userId="7d425ec7-d274-4ad2-949a-f8fbb1faf1df" providerId="ADAL" clId="{688A7A4A-5D63-49AF-80D8-785A15B353AA}" dt="2026-08-21T14:41:54.234" v="0" actId="21"/>
          <ac:graphicFrameMkLst>
            <pc:docMk/>
            <pc:sldMk cId="2243494996" sldId="277"/>
            <ac:graphicFrameMk id="3" creationId="{F6BEE768-2EE3-C21D-8782-ED2D4F4E4444}"/>
          </ac:graphicFrameMkLst>
        </pc:graphicFrameChg>
        <pc:graphicFrameChg chg="add mod modGraphic">
          <ac:chgData name="Katia Aparecida Kawasaki" userId="7d425ec7-d274-4ad2-949a-f8fbb1faf1df" providerId="ADAL" clId="{688A7A4A-5D63-49AF-80D8-785A15B353AA}" dt="2026-08-21T14:44:34.087" v="6" actId="14734"/>
          <ac:graphicFrameMkLst>
            <pc:docMk/>
            <pc:sldMk cId="2243494996" sldId="277"/>
            <ac:graphicFrameMk id="4" creationId="{AB1995E4-26BB-A166-6634-AF16BF228AD4}"/>
          </ac:graphicFrameMkLst>
        </pc:graphicFrameChg>
      </pc:sldChg>
      <pc:sldChg chg="addSp delSp modSp mod">
        <pc:chgData name="Katia Aparecida Kawasaki" userId="7d425ec7-d274-4ad2-949a-f8fbb1faf1df" providerId="ADAL" clId="{688A7A4A-5D63-49AF-80D8-785A15B353AA}" dt="2026-08-21T14:57:42.084" v="39" actId="20577"/>
        <pc:sldMkLst>
          <pc:docMk/>
          <pc:sldMk cId="685456941" sldId="295"/>
        </pc:sldMkLst>
        <pc:graphicFrameChg chg="add mod modGraphic">
          <ac:chgData name="Katia Aparecida Kawasaki" userId="7d425ec7-d274-4ad2-949a-f8fbb1faf1df" providerId="ADAL" clId="{688A7A4A-5D63-49AF-80D8-785A15B353AA}" dt="2026-08-21T14:57:42.084" v="39" actId="20577"/>
          <ac:graphicFrameMkLst>
            <pc:docMk/>
            <pc:sldMk cId="685456941" sldId="295"/>
            <ac:graphicFrameMk id="2" creationId="{85122573-A52D-7DB9-5C24-1983B7DAE572}"/>
          </ac:graphicFrameMkLst>
        </pc:graphicFrameChg>
        <pc:graphicFrameChg chg="del">
          <ac:chgData name="Katia Aparecida Kawasaki" userId="7d425ec7-d274-4ad2-949a-f8fbb1faf1df" providerId="ADAL" clId="{688A7A4A-5D63-49AF-80D8-785A15B353AA}" dt="2026-08-21T14:46:37.971" v="15" actId="21"/>
          <ac:graphicFrameMkLst>
            <pc:docMk/>
            <pc:sldMk cId="685456941" sldId="295"/>
            <ac:graphicFrameMk id="9" creationId="{4C3AD055-854D-5188-A01B-9EEB63EAE23F}"/>
          </ac:graphicFrameMkLst>
        </pc:graphicFrameChg>
      </pc:sldChg>
      <pc:sldChg chg="addSp delSp modSp mod">
        <pc:chgData name="Katia Aparecida Kawasaki" userId="7d425ec7-d274-4ad2-949a-f8fbb1faf1df" providerId="ADAL" clId="{688A7A4A-5D63-49AF-80D8-785A15B353AA}" dt="2026-08-21T15:12:18.270" v="70" actId="14734"/>
        <pc:sldMkLst>
          <pc:docMk/>
          <pc:sldMk cId="436065687" sldId="296"/>
        </pc:sldMkLst>
        <pc:graphicFrameChg chg="add mod modGraphic">
          <ac:chgData name="Katia Aparecida Kawasaki" userId="7d425ec7-d274-4ad2-949a-f8fbb1faf1df" providerId="ADAL" clId="{688A7A4A-5D63-49AF-80D8-785A15B353AA}" dt="2026-08-21T15:12:18.270" v="70" actId="14734"/>
          <ac:graphicFrameMkLst>
            <pc:docMk/>
            <pc:sldMk cId="436065687" sldId="296"/>
            <ac:graphicFrameMk id="2" creationId="{78832CEE-A47A-76D9-B58C-4FF9C090B124}"/>
          </ac:graphicFrameMkLst>
        </pc:graphicFrameChg>
        <pc:graphicFrameChg chg="del">
          <ac:chgData name="Katia Aparecida Kawasaki" userId="7d425ec7-d274-4ad2-949a-f8fbb1faf1df" providerId="ADAL" clId="{688A7A4A-5D63-49AF-80D8-785A15B353AA}" dt="2026-08-21T15:06:26.705" v="55" actId="21"/>
          <ac:graphicFrameMkLst>
            <pc:docMk/>
            <pc:sldMk cId="436065687" sldId="296"/>
            <ac:graphicFrameMk id="5" creationId="{B49EB647-5DA1-44AA-A34E-10F344E1E7AD}"/>
          </ac:graphicFrameMkLst>
        </pc:graphicFrameChg>
      </pc:sldChg>
      <pc:sldChg chg="addSp delSp modSp mod">
        <pc:chgData name="Katia Aparecida Kawasaki" userId="7d425ec7-d274-4ad2-949a-f8fbb1faf1df" providerId="ADAL" clId="{688A7A4A-5D63-49AF-80D8-785A15B353AA}" dt="2026-08-21T15:06:00.960" v="54" actId="1076"/>
        <pc:sldMkLst>
          <pc:docMk/>
          <pc:sldMk cId="1832885167" sldId="297"/>
        </pc:sldMkLst>
        <pc:graphicFrameChg chg="add mod modGraphic">
          <ac:chgData name="Katia Aparecida Kawasaki" userId="7d425ec7-d274-4ad2-949a-f8fbb1faf1df" providerId="ADAL" clId="{688A7A4A-5D63-49AF-80D8-785A15B353AA}" dt="2026-08-21T15:06:00.960" v="54" actId="1076"/>
          <ac:graphicFrameMkLst>
            <pc:docMk/>
            <pc:sldMk cId="1832885167" sldId="297"/>
            <ac:graphicFrameMk id="2" creationId="{402E3F24-3D6B-DCBF-50F9-94B06C3F2817}"/>
          </ac:graphicFrameMkLst>
        </pc:graphicFrameChg>
        <pc:graphicFrameChg chg="del">
          <ac:chgData name="Katia Aparecida Kawasaki" userId="7d425ec7-d274-4ad2-949a-f8fbb1faf1df" providerId="ADAL" clId="{688A7A4A-5D63-49AF-80D8-785A15B353AA}" dt="2026-08-21T14:57:58.240" v="40" actId="21"/>
          <ac:graphicFrameMkLst>
            <pc:docMk/>
            <pc:sldMk cId="1832885167" sldId="297"/>
            <ac:graphicFrameMk id="5" creationId="{DE942DEA-2C84-6048-DF50-580A15325077}"/>
          </ac:graphicFrameMkLst>
        </pc:graphicFrameChg>
      </pc:sldChg>
    </pc:docChg>
  </pc:docChgLst>
  <pc:docChgLst>
    <pc:chgData name="Katia Aparecida Kawasaki" userId="7d425ec7-d274-4ad2-949a-f8fbb1faf1df" providerId="ADAL" clId="{8EDC2B05-F5D7-4308-9938-97B5A5025A8F}"/>
    <pc:docChg chg="undo custSel modSld">
      <pc:chgData name="Katia Aparecida Kawasaki" userId="7d425ec7-d274-4ad2-949a-f8fbb1faf1df" providerId="ADAL" clId="{8EDC2B05-F5D7-4308-9938-97B5A5025A8F}" dt="2026-08-20T14:42:15.712" v="293" actId="20577"/>
      <pc:docMkLst>
        <pc:docMk/>
      </pc:docMkLst>
      <pc:sldChg chg="addSp delSp modSp mod">
        <pc:chgData name="Katia Aparecida Kawasaki" userId="7d425ec7-d274-4ad2-949a-f8fbb1faf1df" providerId="ADAL" clId="{8EDC2B05-F5D7-4308-9938-97B5A5025A8F}" dt="2026-08-20T14:42:15.712" v="293" actId="20577"/>
        <pc:sldMkLst>
          <pc:docMk/>
          <pc:sldMk cId="1738561688" sldId="261"/>
        </pc:sldMkLst>
        <pc:spChg chg="mod">
          <ac:chgData name="Katia Aparecida Kawasaki" userId="7d425ec7-d274-4ad2-949a-f8fbb1faf1df" providerId="ADAL" clId="{8EDC2B05-F5D7-4308-9938-97B5A5025A8F}" dt="2026-08-20T14:42:15.712" v="293" actId="20577"/>
          <ac:spMkLst>
            <pc:docMk/>
            <pc:sldMk cId="1738561688" sldId="261"/>
            <ac:spMk id="12" creationId="{FBA64DBA-2990-4EDB-270E-F8F5FA6CE454}"/>
          </ac:spMkLst>
        </pc:spChg>
        <pc:spChg chg="mod">
          <ac:chgData name="Katia Aparecida Kawasaki" userId="7d425ec7-d274-4ad2-949a-f8fbb1faf1df" providerId="ADAL" clId="{8EDC2B05-F5D7-4308-9938-97B5A5025A8F}" dt="2026-08-20T14:41:58.326" v="284" actId="1076"/>
          <ac:spMkLst>
            <pc:docMk/>
            <pc:sldMk cId="1738561688" sldId="261"/>
            <ac:spMk id="15" creationId="{FED92446-7574-A6B2-DD36-67E4B3EFC881}"/>
          </ac:spMkLst>
        </pc:spChg>
        <pc:spChg chg="mod">
          <ac:chgData name="Katia Aparecida Kawasaki" userId="7d425ec7-d274-4ad2-949a-f8fbb1faf1df" providerId="ADAL" clId="{8EDC2B05-F5D7-4308-9938-97B5A5025A8F}" dt="2026-07-22T18:48:17.200" v="155" actId="20577"/>
          <ac:spMkLst>
            <pc:docMk/>
            <pc:sldMk cId="1738561688" sldId="261"/>
            <ac:spMk id="17" creationId="{E29E193F-7677-C28A-635A-E17A0D2E97FD}"/>
          </ac:spMkLst>
        </pc:spChg>
        <pc:spChg chg="mod">
          <ac:chgData name="Katia Aparecida Kawasaki" userId="7d425ec7-d274-4ad2-949a-f8fbb1faf1df" providerId="ADAL" clId="{8EDC2B05-F5D7-4308-9938-97B5A5025A8F}" dt="2026-08-20T14:19:20.133" v="269" actId="1076"/>
          <ac:spMkLst>
            <pc:docMk/>
            <pc:sldMk cId="1738561688" sldId="261"/>
            <ac:spMk id="20" creationId="{41C2A5B1-F256-EAF3-CF49-405A623372A8}"/>
          </ac:spMkLst>
        </pc:spChg>
        <pc:graphicFrameChg chg="add mod modGraphic">
          <ac:chgData name="Katia Aparecida Kawasaki" userId="7d425ec7-d274-4ad2-949a-f8fbb1faf1df" providerId="ADAL" clId="{8EDC2B05-F5D7-4308-9938-97B5A5025A8F}" dt="2026-08-20T14:41:00.702" v="279" actId="1076"/>
          <ac:graphicFrameMkLst>
            <pc:docMk/>
            <pc:sldMk cId="1738561688" sldId="261"/>
            <ac:graphicFrameMk id="2" creationId="{AC9A712B-FC8B-143C-8BD7-F73FA7216719}"/>
          </ac:graphicFrameMkLst>
        </pc:graphicFrameChg>
        <pc:graphicFrameChg chg="del mod modGraphic">
          <ac:chgData name="Katia Aparecida Kawasaki" userId="7d425ec7-d274-4ad2-949a-f8fbb1faf1df" providerId="ADAL" clId="{8EDC2B05-F5D7-4308-9938-97B5A5025A8F}" dt="2026-08-20T13:56:09.290" v="194" actId="478"/>
          <ac:graphicFrameMkLst>
            <pc:docMk/>
            <pc:sldMk cId="1738561688" sldId="261"/>
            <ac:graphicFrameMk id="2" creationId="{B6BDBFE2-07E8-B51C-7C1C-D95EE91B6C59}"/>
          </ac:graphicFrameMkLst>
        </pc:graphicFrameChg>
        <pc:graphicFrameChg chg="add mod modGraphic">
          <ac:chgData name="Katia Aparecida Kawasaki" userId="7d425ec7-d274-4ad2-949a-f8fbb1faf1df" providerId="ADAL" clId="{8EDC2B05-F5D7-4308-9938-97B5A5025A8F}" dt="2026-08-20T14:41:37.814" v="283" actId="1076"/>
          <ac:graphicFrameMkLst>
            <pc:docMk/>
            <pc:sldMk cId="1738561688" sldId="261"/>
            <ac:graphicFrameMk id="3" creationId="{C1F6504E-6C15-9A70-BB00-8821BCAC1C4D}"/>
          </ac:graphicFrameMkLst>
        </pc:graphicFrameChg>
        <pc:graphicFrameChg chg="add del mod modGraphic">
          <ac:chgData name="Katia Aparecida Kawasaki" userId="7d425ec7-d274-4ad2-949a-f8fbb1faf1df" providerId="ADAL" clId="{8EDC2B05-F5D7-4308-9938-97B5A5025A8F}" dt="2026-08-20T14:40:06.826" v="270" actId="478"/>
          <ac:graphicFrameMkLst>
            <pc:docMk/>
            <pc:sldMk cId="1738561688" sldId="261"/>
            <ac:graphicFrameMk id="4" creationId="{2EF3530C-B76E-C3E2-204D-AA06A3FCCA62}"/>
          </ac:graphicFrameMkLst>
        </pc:graphicFrameChg>
      </pc:sldChg>
      <pc:sldChg chg="addSp delSp modSp mod">
        <pc:chgData name="Katia Aparecida Kawasaki" userId="7d425ec7-d274-4ad2-949a-f8fbb1faf1df" providerId="ADAL" clId="{8EDC2B05-F5D7-4308-9938-97B5A5025A8F}" dt="2026-08-20T14:14:25.251" v="233" actId="14100"/>
        <pc:sldMkLst>
          <pc:docMk/>
          <pc:sldMk cId="2243494996" sldId="277"/>
        </pc:sldMkLst>
        <pc:spChg chg="mod">
          <ac:chgData name="Katia Aparecida Kawasaki" userId="7d425ec7-d274-4ad2-949a-f8fbb1faf1df" providerId="ADAL" clId="{8EDC2B05-F5D7-4308-9938-97B5A5025A8F}" dt="2026-07-22T18:47:14.398" v="150" actId="1076"/>
          <ac:spMkLst>
            <pc:docMk/>
            <pc:sldMk cId="2243494996" sldId="277"/>
            <ac:spMk id="2" creationId="{6719F29B-F233-48AF-8261-F33A4E079E3E}"/>
          </ac:spMkLst>
        </pc:spChg>
        <pc:spChg chg="mod">
          <ac:chgData name="Katia Aparecida Kawasaki" userId="7d425ec7-d274-4ad2-949a-f8fbb1faf1df" providerId="ADAL" clId="{8EDC2B05-F5D7-4308-9938-97B5A5025A8F}" dt="2026-08-20T14:14:25.251" v="233" actId="14100"/>
          <ac:spMkLst>
            <pc:docMk/>
            <pc:sldMk cId="2243494996" sldId="277"/>
            <ac:spMk id="5" creationId="{EE138D17-018A-E0C4-93B1-F7D657327B19}"/>
          </ac:spMkLst>
        </pc:spChg>
        <pc:spChg chg="mod">
          <ac:chgData name="Katia Aparecida Kawasaki" userId="7d425ec7-d274-4ad2-949a-f8fbb1faf1df" providerId="ADAL" clId="{8EDC2B05-F5D7-4308-9938-97B5A5025A8F}" dt="2026-07-22T13:41:28.593" v="24" actId="1076"/>
          <ac:spMkLst>
            <pc:docMk/>
            <pc:sldMk cId="2243494996" sldId="277"/>
            <ac:spMk id="9" creationId="{660051D0-530D-13BF-B930-BDBE8C48D6CA}"/>
          </ac:spMkLst>
        </pc:spChg>
        <pc:spChg chg="mod">
          <ac:chgData name="Katia Aparecida Kawasaki" userId="7d425ec7-d274-4ad2-949a-f8fbb1faf1df" providerId="ADAL" clId="{8EDC2B05-F5D7-4308-9938-97B5A5025A8F}" dt="2026-07-22T13:43:33.913" v="35" actId="123"/>
          <ac:spMkLst>
            <pc:docMk/>
            <pc:sldMk cId="2243494996" sldId="277"/>
            <ac:spMk id="10" creationId="{4A21758F-9A98-CF25-4F46-DB7EA4058FCA}"/>
          </ac:spMkLst>
        </pc:spChg>
        <pc:graphicFrameChg chg="add mod modGraphic">
          <ac:chgData name="Katia Aparecida Kawasaki" userId="7d425ec7-d274-4ad2-949a-f8fbb1faf1df" providerId="ADAL" clId="{8EDC2B05-F5D7-4308-9938-97B5A5025A8F}" dt="2026-07-24T12:46:12.074" v="181" actId="3064"/>
          <ac:graphicFrameMkLst>
            <pc:docMk/>
            <pc:sldMk cId="2243494996" sldId="277"/>
            <ac:graphicFrameMk id="3" creationId="{F6BEE768-2EE3-C21D-8782-ED2D4F4E4444}"/>
          </ac:graphicFrameMkLst>
        </pc:graphicFrameChg>
        <pc:graphicFrameChg chg="add mod">
          <ac:chgData name="Katia Aparecida Kawasaki" userId="7d425ec7-d274-4ad2-949a-f8fbb1faf1df" providerId="ADAL" clId="{8EDC2B05-F5D7-4308-9938-97B5A5025A8F}" dt="2026-08-20T14:13:46.616" v="226"/>
          <ac:graphicFrameMkLst>
            <pc:docMk/>
            <pc:sldMk cId="2243494996" sldId="277"/>
            <ac:graphicFrameMk id="4" creationId="{F81C4D26-6B99-BF48-5BF9-E5D3C2147AEB}"/>
          </ac:graphicFrameMkLst>
        </pc:graphicFrameChg>
        <pc:graphicFrameChg chg="del modGraphic">
          <ac:chgData name="Katia Aparecida Kawasaki" userId="7d425ec7-d274-4ad2-949a-f8fbb1faf1df" providerId="ADAL" clId="{8EDC2B05-F5D7-4308-9938-97B5A5025A8F}" dt="2026-07-22T13:39:21.324" v="1" actId="478"/>
          <ac:graphicFrameMkLst>
            <pc:docMk/>
            <pc:sldMk cId="2243494996" sldId="277"/>
            <ac:graphicFrameMk id="7" creationId="{FE4207A1-E8DB-0ADA-4491-2DB0C32551FB}"/>
          </ac:graphicFrameMkLst>
        </pc:graphicFrameChg>
      </pc:sldChg>
      <pc:sldChg chg="delSp modSp mod">
        <pc:chgData name="Katia Aparecida Kawasaki" userId="7d425ec7-d274-4ad2-949a-f8fbb1faf1df" providerId="ADAL" clId="{8EDC2B05-F5D7-4308-9938-97B5A5025A8F}" dt="2026-08-20T14:16:50.139" v="255" actId="1076"/>
        <pc:sldMkLst>
          <pc:docMk/>
          <pc:sldMk cId="685456941" sldId="295"/>
        </pc:sldMkLst>
        <pc:spChg chg="mod">
          <ac:chgData name="Katia Aparecida Kawasaki" userId="7d425ec7-d274-4ad2-949a-f8fbb1faf1df" providerId="ADAL" clId="{8EDC2B05-F5D7-4308-9938-97B5A5025A8F}" dt="2026-08-20T14:16:50.139" v="255" actId="1076"/>
          <ac:spMkLst>
            <pc:docMk/>
            <pc:sldMk cId="685456941" sldId="295"/>
            <ac:spMk id="5" creationId="{BF2B372B-DC47-BA47-36AB-F53FCBAF83E1}"/>
          </ac:spMkLst>
        </pc:spChg>
        <pc:spChg chg="mod">
          <ac:chgData name="Katia Aparecida Kawasaki" userId="7d425ec7-d274-4ad2-949a-f8fbb1faf1df" providerId="ADAL" clId="{8EDC2B05-F5D7-4308-9938-97B5A5025A8F}" dt="2026-07-22T18:49:51.752" v="165" actId="20577"/>
          <ac:spMkLst>
            <pc:docMk/>
            <pc:sldMk cId="685456941" sldId="295"/>
            <ac:spMk id="10" creationId="{761D52B2-32C7-6997-B6DE-AFB3E7983092}"/>
          </ac:spMkLst>
        </pc:spChg>
        <pc:spChg chg="mod">
          <ac:chgData name="Katia Aparecida Kawasaki" userId="7d425ec7-d274-4ad2-949a-f8fbb1faf1df" providerId="ADAL" clId="{8EDC2B05-F5D7-4308-9938-97B5A5025A8F}" dt="2026-08-20T14:15:15.508" v="245" actId="404"/>
          <ac:spMkLst>
            <pc:docMk/>
            <pc:sldMk cId="685456941" sldId="295"/>
            <ac:spMk id="12" creationId="{2A65C456-B330-B61B-222B-8429FEA775E9}"/>
          </ac:spMkLst>
        </pc:spChg>
        <pc:graphicFrameChg chg="mod modGraphic">
          <ac:chgData name="Katia Aparecida Kawasaki" userId="7d425ec7-d274-4ad2-949a-f8fbb1faf1df" providerId="ADAL" clId="{8EDC2B05-F5D7-4308-9938-97B5A5025A8F}" dt="2026-07-22T18:55:07.596" v="177" actId="1076"/>
          <ac:graphicFrameMkLst>
            <pc:docMk/>
            <pc:sldMk cId="685456941" sldId="295"/>
            <ac:graphicFrameMk id="9" creationId="{4C3AD055-854D-5188-A01B-9EEB63EAE23F}"/>
          </ac:graphicFrameMkLst>
        </pc:graphicFrameChg>
        <pc:graphicFrameChg chg="del">
          <ac:chgData name="Katia Aparecida Kawasaki" userId="7d425ec7-d274-4ad2-949a-f8fbb1faf1df" providerId="ADAL" clId="{8EDC2B05-F5D7-4308-9938-97B5A5025A8F}" dt="2026-07-22T13:45:44.257" v="46" actId="21"/>
          <ac:graphicFrameMkLst>
            <pc:docMk/>
            <pc:sldMk cId="685456941" sldId="295"/>
            <ac:graphicFrameMk id="15" creationId="{2A1B5F31-7BF4-7E8A-B47A-7DC4AE869065}"/>
          </ac:graphicFrameMkLst>
        </pc:graphicFrameChg>
      </pc:sldChg>
      <pc:sldChg chg="modSp mod">
        <pc:chgData name="Katia Aparecida Kawasaki" userId="7d425ec7-d274-4ad2-949a-f8fbb1faf1df" providerId="ADAL" clId="{8EDC2B05-F5D7-4308-9938-97B5A5025A8F}" dt="2026-08-20T14:15:52.159" v="253" actId="404"/>
        <pc:sldMkLst>
          <pc:docMk/>
          <pc:sldMk cId="436065687" sldId="296"/>
        </pc:sldMkLst>
        <pc:spChg chg="mod">
          <ac:chgData name="Katia Aparecida Kawasaki" userId="7d425ec7-d274-4ad2-949a-f8fbb1faf1df" providerId="ADAL" clId="{8EDC2B05-F5D7-4308-9938-97B5A5025A8F}" dt="2026-07-22T17:25:01.975" v="141" actId="1076"/>
          <ac:spMkLst>
            <pc:docMk/>
            <pc:sldMk cId="436065687" sldId="296"/>
            <ac:spMk id="3" creationId="{58ACEB14-C789-2D87-8E54-E4366BE60959}"/>
          </ac:spMkLst>
        </pc:spChg>
        <pc:spChg chg="mod">
          <ac:chgData name="Katia Aparecida Kawasaki" userId="7d425ec7-d274-4ad2-949a-f8fbb1faf1df" providerId="ADAL" clId="{8EDC2B05-F5D7-4308-9938-97B5A5025A8F}" dt="2026-07-22T18:54:42.869" v="175" actId="1076"/>
          <ac:spMkLst>
            <pc:docMk/>
            <pc:sldMk cId="436065687" sldId="296"/>
            <ac:spMk id="6" creationId="{68E50797-193D-6EE2-FF0B-ED32A4F80759}"/>
          </ac:spMkLst>
        </pc:spChg>
        <pc:spChg chg="mod">
          <ac:chgData name="Katia Aparecida Kawasaki" userId="7d425ec7-d274-4ad2-949a-f8fbb1faf1df" providerId="ADAL" clId="{8EDC2B05-F5D7-4308-9938-97B5A5025A8F}" dt="2026-08-20T14:15:52.159" v="253" actId="404"/>
          <ac:spMkLst>
            <pc:docMk/>
            <pc:sldMk cId="436065687" sldId="296"/>
            <ac:spMk id="7" creationId="{9A101094-7111-7D94-B4A2-D440BCAEA6E4}"/>
          </ac:spMkLst>
        </pc:spChg>
        <pc:spChg chg="mod">
          <ac:chgData name="Katia Aparecida Kawasaki" userId="7d425ec7-d274-4ad2-949a-f8fbb1faf1df" providerId="ADAL" clId="{8EDC2B05-F5D7-4308-9938-97B5A5025A8F}" dt="2026-07-22T15:07:03.584" v="137" actId="1076"/>
          <ac:spMkLst>
            <pc:docMk/>
            <pc:sldMk cId="436065687" sldId="296"/>
            <ac:spMk id="8" creationId="{1A0F1DD3-1764-0ECD-0812-826F75797E47}"/>
          </ac:spMkLst>
        </pc:spChg>
        <pc:graphicFrameChg chg="mod modGraphic">
          <ac:chgData name="Katia Aparecida Kawasaki" userId="7d425ec7-d274-4ad2-949a-f8fbb1faf1df" providerId="ADAL" clId="{8EDC2B05-F5D7-4308-9938-97B5A5025A8F}" dt="2026-07-24T12:47:20.999" v="189" actId="14734"/>
          <ac:graphicFrameMkLst>
            <pc:docMk/>
            <pc:sldMk cId="436065687" sldId="296"/>
            <ac:graphicFrameMk id="5" creationId="{B49EB647-5DA1-44AA-A34E-10F344E1E7AD}"/>
          </ac:graphicFrameMkLst>
        </pc:graphicFrameChg>
      </pc:sldChg>
      <pc:sldChg chg="modSp mod setBg">
        <pc:chgData name="Katia Aparecida Kawasaki" userId="7d425ec7-d274-4ad2-949a-f8fbb1faf1df" providerId="ADAL" clId="{8EDC2B05-F5D7-4308-9938-97B5A5025A8F}" dt="2026-08-20T14:16:38.531" v="254" actId="1076"/>
        <pc:sldMkLst>
          <pc:docMk/>
          <pc:sldMk cId="1832885167" sldId="297"/>
        </pc:sldMkLst>
        <pc:spChg chg="mod">
          <ac:chgData name="Katia Aparecida Kawasaki" userId="7d425ec7-d274-4ad2-949a-f8fbb1faf1df" providerId="ADAL" clId="{8EDC2B05-F5D7-4308-9938-97B5A5025A8F}" dt="2026-08-20T14:16:38.531" v="254" actId="1076"/>
          <ac:spMkLst>
            <pc:docMk/>
            <pc:sldMk cId="1832885167" sldId="297"/>
            <ac:spMk id="4" creationId="{66C84C4E-74E6-56B3-7823-3731AC2710E8}"/>
          </ac:spMkLst>
        </pc:spChg>
        <pc:spChg chg="mod">
          <ac:chgData name="Katia Aparecida Kawasaki" userId="7d425ec7-d274-4ad2-949a-f8fbb1faf1df" providerId="ADAL" clId="{8EDC2B05-F5D7-4308-9938-97B5A5025A8F}" dt="2026-07-22T18:51:43.423" v="168" actId="207"/>
          <ac:spMkLst>
            <pc:docMk/>
            <pc:sldMk cId="1832885167" sldId="297"/>
            <ac:spMk id="8" creationId="{8CBE553E-7F6F-5768-6A2E-89577C970340}"/>
          </ac:spMkLst>
        </pc:spChg>
        <pc:spChg chg="mod">
          <ac:chgData name="Katia Aparecida Kawasaki" userId="7d425ec7-d274-4ad2-949a-f8fbb1faf1df" providerId="ADAL" clId="{8EDC2B05-F5D7-4308-9938-97B5A5025A8F}" dt="2026-08-20T14:15:36.428" v="249" actId="404"/>
          <ac:spMkLst>
            <pc:docMk/>
            <pc:sldMk cId="1832885167" sldId="297"/>
            <ac:spMk id="9" creationId="{AFA90B65-FCA7-EB24-1EBD-CC62FACA7DCF}"/>
          </ac:spMkLst>
        </pc:spChg>
        <pc:graphicFrameChg chg="mod modGraphic">
          <ac:chgData name="Katia Aparecida Kawasaki" userId="7d425ec7-d274-4ad2-949a-f8fbb1faf1df" providerId="ADAL" clId="{8EDC2B05-F5D7-4308-9938-97B5A5025A8F}" dt="2026-07-24T12:46:55.446" v="185" actId="3064"/>
          <ac:graphicFrameMkLst>
            <pc:docMk/>
            <pc:sldMk cId="1832885167" sldId="297"/>
            <ac:graphicFrameMk id="5" creationId="{DE942DEA-2C84-6048-DF50-580A15325077}"/>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53F6ED8B-CF52-4A64-BACC-61D9C1041E0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pt-BR"/>
          </a:p>
        </p:txBody>
      </p:sp>
      <p:sp>
        <p:nvSpPr>
          <p:cNvPr id="3" name="Espaço Reservado para Data 2">
            <a:extLst>
              <a:ext uri="{FF2B5EF4-FFF2-40B4-BE49-F238E27FC236}">
                <a16:creationId xmlns:a16="http://schemas.microsoft.com/office/drawing/2014/main" id="{0D7022B2-02C5-4E03-99BC-0BA3C57AC49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017D7E6F-0FA5-458B-B9D7-3B1DD1AC7F98}" type="datetime1">
              <a:rPr lang="pt-BR" smtClean="0"/>
              <a:t>21/08/2026</a:t>
            </a:fld>
            <a:endParaRPr lang="pt-BR" dirty="0"/>
          </a:p>
        </p:txBody>
      </p:sp>
      <p:sp>
        <p:nvSpPr>
          <p:cNvPr id="4" name="Espaço Reservado para Rodapé 3">
            <a:extLst>
              <a:ext uri="{FF2B5EF4-FFF2-40B4-BE49-F238E27FC236}">
                <a16:creationId xmlns:a16="http://schemas.microsoft.com/office/drawing/2014/main" id="{BC3FEE8C-8D38-4F2A-950E-071C6823E27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pt-BR"/>
          </a:p>
        </p:txBody>
      </p:sp>
      <p:sp>
        <p:nvSpPr>
          <p:cNvPr id="5" name="Espaço Reservado para o Número do Slide 4">
            <a:extLst>
              <a:ext uri="{FF2B5EF4-FFF2-40B4-BE49-F238E27FC236}">
                <a16:creationId xmlns:a16="http://schemas.microsoft.com/office/drawing/2014/main" id="{8C567A6D-959B-4552-AB8D-4CCA819CAA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4BF9A36D-7FAC-478F-9944-F324014F6FD1}" type="slidenum">
              <a:rPr lang="pt-BR" smtClean="0"/>
              <a:t>‹nº›</a:t>
            </a:fld>
            <a:endParaRPr lang="pt-BR"/>
          </a:p>
        </p:txBody>
      </p:sp>
    </p:spTree>
    <p:extLst>
      <p:ext uri="{BB962C8B-B14F-4D97-AF65-F5344CB8AC3E}">
        <p14:creationId xmlns:p14="http://schemas.microsoft.com/office/powerpoint/2010/main" val="13424676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pt-BR" noProof="0"/>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C7335D-7E60-40C4-9122-F94289B34997}" type="datetime1">
              <a:rPr lang="pt-BR" smtClean="0"/>
              <a:pPr/>
              <a:t>21/08/2026</a:t>
            </a:fld>
            <a:endParaRPr lang="pt-BR" dirty="0"/>
          </a:p>
        </p:txBody>
      </p:sp>
      <p:sp>
        <p:nvSpPr>
          <p:cNvPr id="4" name="Espaço Reservado para Imagem do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pt-BR" noProof="0"/>
          </a:p>
        </p:txBody>
      </p:sp>
      <p:sp>
        <p:nvSpPr>
          <p:cNvPr id="5" name="Espaço Reservado para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pt-BR" noProof="0"/>
              <a:t>Clique para editar o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pt-BR" noProof="0"/>
          </a:p>
        </p:txBody>
      </p:sp>
      <p:sp>
        <p:nvSpPr>
          <p:cNvPr id="7" name="Espaço Reservado para o Número do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D4B9A9E5-4F7F-4A7D-9DE1-899232329269}" type="slidenum">
              <a:rPr lang="pt-BR" noProof="0" smtClean="0"/>
              <a:t>‹nº›</a:t>
            </a:fld>
            <a:endParaRPr lang="pt-BR" noProof="0"/>
          </a:p>
        </p:txBody>
      </p:sp>
    </p:spTree>
    <p:extLst>
      <p:ext uri="{BB962C8B-B14F-4D97-AF65-F5344CB8AC3E}">
        <p14:creationId xmlns:p14="http://schemas.microsoft.com/office/powerpoint/2010/main" val="138778318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pPr rtl="0"/>
            <a:fld id="{D4B9A9E5-4F7F-4A7D-9DE1-899232329269}" type="slidenum">
              <a:rPr lang="pt-BR" smtClean="0"/>
              <a:t>1</a:t>
            </a:fld>
            <a:endParaRPr lang="pt-BR" dirty="0"/>
          </a:p>
        </p:txBody>
      </p:sp>
    </p:spTree>
    <p:extLst>
      <p:ext uri="{BB962C8B-B14F-4D97-AF65-F5344CB8AC3E}">
        <p14:creationId xmlns:p14="http://schemas.microsoft.com/office/powerpoint/2010/main" val="1776806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pPr rtl="0"/>
            <a:fld id="{D4B9A9E5-4F7F-4A7D-9DE1-899232329269}" type="slidenum">
              <a:rPr lang="pt-BR" smtClean="0"/>
              <a:t>2</a:t>
            </a:fld>
            <a:endParaRPr lang="pt-BR" dirty="0"/>
          </a:p>
        </p:txBody>
      </p:sp>
    </p:spTree>
    <p:extLst>
      <p:ext uri="{BB962C8B-B14F-4D97-AF65-F5344CB8AC3E}">
        <p14:creationId xmlns:p14="http://schemas.microsoft.com/office/powerpoint/2010/main" val="17504947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8/21/2026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1022617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pPr rtl="0"/>
            <a:r>
              <a:rPr lang="pt-BR" noProof="0"/>
              <a:t>20XX</a:t>
            </a:r>
            <a:endParaRPr lang="pt-BR" noProof="0" dirty="0"/>
          </a:p>
        </p:txBody>
      </p:sp>
      <p:sp>
        <p:nvSpPr>
          <p:cNvPr id="5" name="Footer Placeholder 4"/>
          <p:cNvSpPr>
            <a:spLocks noGrp="1"/>
          </p:cNvSpPr>
          <p:nvPr>
            <p:ph type="ftr" sz="quarter" idx="11"/>
          </p:nvPr>
        </p:nvSpPr>
        <p:spPr/>
        <p:txBody>
          <a:bodyPr/>
          <a:lstStyle/>
          <a:p>
            <a:pPr rtl="0"/>
            <a:r>
              <a:rPr lang="pt-BR" noProof="0"/>
              <a:t>Apresentação</a:t>
            </a:r>
            <a:endParaRPr lang="pt-BR" noProof="0" dirty="0"/>
          </a:p>
        </p:txBody>
      </p:sp>
      <p:sp>
        <p:nvSpPr>
          <p:cNvPr id="6" name="Slide Number Placeholder 5"/>
          <p:cNvSpPr>
            <a:spLocks noGrp="1"/>
          </p:cNvSpPr>
          <p:nvPr>
            <p:ph type="sldNum" sz="quarter" idx="12"/>
          </p:nvPr>
        </p:nvSpPr>
        <p:spPr/>
        <p:txBody>
          <a:bodyPr/>
          <a:lstStyle/>
          <a:p>
            <a:pPr rtl="0"/>
            <a:fld id="{B5CEABB6-07DC-46E8-9B57-56EC44A396E5}" type="slidenum">
              <a:rPr lang="pt-BR" noProof="0" smtClean="0"/>
              <a:pPr rtl="0"/>
              <a:t>‹nº›</a:t>
            </a:fld>
            <a:endParaRPr lang="pt-BR" noProof="0" dirty="0"/>
          </a:p>
        </p:txBody>
      </p:sp>
    </p:spTree>
    <p:extLst>
      <p:ext uri="{BB962C8B-B14F-4D97-AF65-F5344CB8AC3E}">
        <p14:creationId xmlns:p14="http://schemas.microsoft.com/office/powerpoint/2010/main" val="2084823201"/>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pt-BR"/>
              <a:t>Clique para editar o título Mestre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pPr rtl="0"/>
            <a:r>
              <a:rPr lang="pt-BR" noProof="0"/>
              <a:t>20XX</a:t>
            </a:r>
            <a:endParaRPr lang="pt-BR" noProof="0" dirty="0"/>
          </a:p>
        </p:txBody>
      </p:sp>
      <p:sp>
        <p:nvSpPr>
          <p:cNvPr id="5" name="Footer Placeholder 4"/>
          <p:cNvSpPr>
            <a:spLocks noGrp="1"/>
          </p:cNvSpPr>
          <p:nvPr>
            <p:ph type="ftr" sz="quarter" idx="11"/>
          </p:nvPr>
        </p:nvSpPr>
        <p:spPr/>
        <p:txBody>
          <a:bodyPr/>
          <a:lstStyle/>
          <a:p>
            <a:pPr rtl="0"/>
            <a:r>
              <a:rPr lang="pt-BR" noProof="0"/>
              <a:t>Apresentação</a:t>
            </a:r>
            <a:endParaRPr lang="pt-BR" noProof="0" dirty="0"/>
          </a:p>
        </p:txBody>
      </p:sp>
      <p:sp>
        <p:nvSpPr>
          <p:cNvPr id="6" name="Slide Number Placeholder 5"/>
          <p:cNvSpPr>
            <a:spLocks noGrp="1"/>
          </p:cNvSpPr>
          <p:nvPr>
            <p:ph type="sldNum" sz="quarter" idx="12"/>
          </p:nvPr>
        </p:nvSpPr>
        <p:spPr/>
        <p:txBody>
          <a:bodyPr/>
          <a:lstStyle/>
          <a:p>
            <a:pPr rtl="0"/>
            <a:fld id="{B5CEABB6-07DC-46E8-9B57-56EC44A396E5}" type="slidenum">
              <a:rPr lang="pt-BR" noProof="0" smtClean="0"/>
              <a:pPr rtl="0"/>
              <a:t>‹nº›</a:t>
            </a:fld>
            <a:endParaRPr lang="pt-BR" noProof="0" dirty="0"/>
          </a:p>
        </p:txBody>
      </p:sp>
    </p:spTree>
    <p:extLst>
      <p:ext uri="{BB962C8B-B14F-4D97-AF65-F5344CB8AC3E}">
        <p14:creationId xmlns:p14="http://schemas.microsoft.com/office/powerpoint/2010/main" val="147919112"/>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luna do Conteúdo 3">
    <p:bg>
      <p:bgPr>
        <a:solidFill>
          <a:schemeClr val="accent2"/>
        </a:solidFill>
        <a:effectLst/>
      </p:bgPr>
    </p:bg>
    <p:spTree>
      <p:nvGrpSpPr>
        <p:cNvPr id="1" name=""/>
        <p:cNvGrpSpPr/>
        <p:nvPr/>
      </p:nvGrpSpPr>
      <p:grpSpPr>
        <a:xfrm>
          <a:off x="0" y="0"/>
          <a:ext cx="0" cy="0"/>
          <a:chOff x="0" y="0"/>
          <a:chExt cx="0" cy="0"/>
        </a:xfrm>
      </p:grpSpPr>
      <p:sp>
        <p:nvSpPr>
          <p:cNvPr id="14" name="Título 1">
            <a:extLst>
              <a:ext uri="{FF2B5EF4-FFF2-40B4-BE49-F238E27FC236}">
                <a16:creationId xmlns:a16="http://schemas.microsoft.com/office/drawing/2014/main" id="{42ACEF30-0520-40B3-A1F1-F3D2530563D6}"/>
              </a:ext>
            </a:extLst>
          </p:cNvPr>
          <p:cNvSpPr>
            <a:spLocks noGrp="1"/>
          </p:cNvSpPr>
          <p:nvPr>
            <p:ph type="title" hasCustomPrompt="1"/>
          </p:nvPr>
        </p:nvSpPr>
        <p:spPr>
          <a:xfrm>
            <a:off x="1885156" y="892177"/>
            <a:ext cx="8421688" cy="1325563"/>
          </a:xfrm>
        </p:spPr>
        <p:txBody>
          <a:bodyPr rtlCol="0">
            <a:normAutofit/>
          </a:bodyPr>
          <a:lstStyle>
            <a:lvl1pPr algn="ctr">
              <a:defRPr lang="en-US" sz="2800" kern="1200" spc="150" baseline="0" dirty="0">
                <a:solidFill>
                  <a:schemeClr val="tx1">
                    <a:lumMod val="75000"/>
                    <a:lumOff val="25000"/>
                  </a:schemeClr>
                </a:solidFill>
                <a:latin typeface="+mj-lt"/>
                <a:ea typeface="+mj-ea"/>
                <a:cs typeface="+mj-cs"/>
              </a:defRPr>
            </a:lvl1pPr>
          </a:lstStyle>
          <a:p>
            <a:pPr rtl="0"/>
            <a:r>
              <a:rPr lang="pt-BR" noProof="0"/>
              <a:t>CLIQUE PARA EDITAR O ESTILO DO TÍTULO MESTRE</a:t>
            </a:r>
          </a:p>
        </p:txBody>
      </p:sp>
      <p:sp>
        <p:nvSpPr>
          <p:cNvPr id="15" name="Espaço Reservado para Texto 15">
            <a:extLst>
              <a:ext uri="{FF2B5EF4-FFF2-40B4-BE49-F238E27FC236}">
                <a16:creationId xmlns:a16="http://schemas.microsoft.com/office/drawing/2014/main" id="{A1FB681F-A94D-4BF8-8290-0811E98D49D4}"/>
              </a:ext>
            </a:extLst>
          </p:cNvPr>
          <p:cNvSpPr>
            <a:spLocks noGrp="1"/>
          </p:cNvSpPr>
          <p:nvPr>
            <p:ph type="body" sz="quarter" idx="13" hasCustomPrompt="1"/>
          </p:nvPr>
        </p:nvSpPr>
        <p:spPr>
          <a:xfrm>
            <a:off x="1485900" y="2563123"/>
            <a:ext cx="4031945" cy="365125"/>
          </a:xfrm>
        </p:spPr>
        <p:txBody>
          <a:bodyPr rtlCol="0">
            <a:normAutofit/>
          </a:bodyPr>
          <a:lstStyle>
            <a:lvl1pPr marL="0" indent="0" algn="ctr">
              <a:buNone/>
              <a:defRPr lang="en-US" sz="2000" kern="1200" spc="150" baseline="0" dirty="0">
                <a:solidFill>
                  <a:schemeClr val="tx1">
                    <a:lumMod val="75000"/>
                    <a:lumOff val="25000"/>
                  </a:schemeClr>
                </a:solidFill>
                <a:latin typeface="+mj-lt"/>
                <a:ea typeface="+mj-ea"/>
                <a:cs typeface="+mj-cs"/>
              </a:defRPr>
            </a:lvl1pPr>
          </a:lstStyle>
          <a:p>
            <a:pPr lvl="0" rtl="0"/>
            <a:r>
              <a:rPr lang="pt-BR" noProof="0"/>
              <a:t>CLIQUE PARA ADICIONAR UM SUBTÍTULO</a:t>
            </a:r>
          </a:p>
        </p:txBody>
      </p:sp>
      <p:sp>
        <p:nvSpPr>
          <p:cNvPr id="17" name="Espaço Reservado para Texto 18">
            <a:extLst>
              <a:ext uri="{FF2B5EF4-FFF2-40B4-BE49-F238E27FC236}">
                <a16:creationId xmlns:a16="http://schemas.microsoft.com/office/drawing/2014/main" id="{61E8C129-EF62-46A8-97F3-3CB5D014FBDD}"/>
              </a:ext>
            </a:extLst>
          </p:cNvPr>
          <p:cNvSpPr>
            <a:spLocks noGrp="1"/>
          </p:cNvSpPr>
          <p:nvPr>
            <p:ph type="body" sz="quarter" idx="15" hasCustomPrompt="1"/>
          </p:nvPr>
        </p:nvSpPr>
        <p:spPr>
          <a:xfrm>
            <a:off x="1485664" y="3070348"/>
            <a:ext cx="4031030" cy="1057308"/>
          </a:xfrm>
        </p:spPr>
        <p:txBody>
          <a:bodyPr rtlCol="0">
            <a:normAutofit/>
          </a:bodyPr>
          <a:lstStyle>
            <a:lvl1pPr marL="0" indent="0" algn="ctr">
              <a:lnSpc>
                <a:spcPct val="100000"/>
              </a:lnSpc>
              <a:buFont typeface="Arial" panose="020B0604020202020204" pitchFamily="34" charset="0"/>
              <a:buNone/>
              <a:defRPr sz="1400">
                <a:solidFill>
                  <a:schemeClr val="tx1">
                    <a:lumMod val="75000"/>
                    <a:lumOff val="25000"/>
                  </a:schemeClr>
                </a:solidFill>
              </a:defRPr>
            </a:lvl1pPr>
          </a:lstStyle>
          <a:p>
            <a:pPr lvl="0" rtl="0"/>
            <a:r>
              <a:rPr lang="pt-BR" noProof="0"/>
              <a:t>Clique para adicionar o texto</a:t>
            </a:r>
          </a:p>
        </p:txBody>
      </p:sp>
      <p:sp>
        <p:nvSpPr>
          <p:cNvPr id="31" name="Espaço Reservado para Texto 15">
            <a:extLst>
              <a:ext uri="{FF2B5EF4-FFF2-40B4-BE49-F238E27FC236}">
                <a16:creationId xmlns:a16="http://schemas.microsoft.com/office/drawing/2014/main" id="{87DD41A9-B6B3-48D9-A3A6-831B39C9158C}"/>
              </a:ext>
            </a:extLst>
          </p:cNvPr>
          <p:cNvSpPr>
            <a:spLocks noGrp="1"/>
          </p:cNvSpPr>
          <p:nvPr>
            <p:ph type="body" sz="quarter" idx="16" hasCustomPrompt="1"/>
          </p:nvPr>
        </p:nvSpPr>
        <p:spPr>
          <a:xfrm>
            <a:off x="6673004" y="2563123"/>
            <a:ext cx="4031945" cy="365125"/>
          </a:xfrm>
        </p:spPr>
        <p:txBody>
          <a:bodyPr rtlCol="0">
            <a:normAutofit/>
          </a:bodyPr>
          <a:lstStyle>
            <a:lvl1pPr marL="0" indent="0" algn="ctr">
              <a:buNone/>
              <a:defRPr lang="en-US" sz="2000" kern="1200" spc="150" baseline="0" dirty="0">
                <a:solidFill>
                  <a:schemeClr val="tx1">
                    <a:lumMod val="75000"/>
                    <a:lumOff val="25000"/>
                  </a:schemeClr>
                </a:solidFill>
                <a:latin typeface="+mj-lt"/>
                <a:ea typeface="+mj-ea"/>
                <a:cs typeface="+mj-cs"/>
              </a:defRPr>
            </a:lvl1pPr>
          </a:lstStyle>
          <a:p>
            <a:pPr marL="0" lvl="0" indent="0" algn="l" defTabSz="914400" rtl="0" eaLnBrk="1" latinLnBrk="0" hangingPunct="1">
              <a:lnSpc>
                <a:spcPct val="90000"/>
              </a:lnSpc>
              <a:spcBef>
                <a:spcPts val="1000"/>
              </a:spcBef>
              <a:buFont typeface="Arial" panose="020B0604020202020204" pitchFamily="34" charset="0"/>
              <a:buNone/>
            </a:pPr>
            <a:r>
              <a:rPr lang="pt-BR" noProof="0"/>
              <a:t>CLIQUE PARA ADICIONAR UM SUBTÍTULO</a:t>
            </a:r>
          </a:p>
        </p:txBody>
      </p:sp>
      <p:sp>
        <p:nvSpPr>
          <p:cNvPr id="32" name="Espaço Reservado para Texto 18">
            <a:extLst>
              <a:ext uri="{FF2B5EF4-FFF2-40B4-BE49-F238E27FC236}">
                <a16:creationId xmlns:a16="http://schemas.microsoft.com/office/drawing/2014/main" id="{FB791E68-EDF5-4CC2-8774-A27AEF1D25E6}"/>
              </a:ext>
            </a:extLst>
          </p:cNvPr>
          <p:cNvSpPr>
            <a:spLocks noGrp="1"/>
          </p:cNvSpPr>
          <p:nvPr>
            <p:ph type="body" sz="quarter" idx="17" hasCustomPrompt="1"/>
          </p:nvPr>
        </p:nvSpPr>
        <p:spPr>
          <a:xfrm>
            <a:off x="6673143" y="3070348"/>
            <a:ext cx="4031030" cy="1057308"/>
          </a:xfrm>
        </p:spPr>
        <p:txBody>
          <a:bodyPr rtlCol="0">
            <a:normAutofit/>
          </a:bodyPr>
          <a:lstStyle>
            <a:lvl1pPr marL="0" indent="0" algn="ctr">
              <a:lnSpc>
                <a:spcPct val="100000"/>
              </a:lnSpc>
              <a:buFont typeface="Arial" panose="020B0604020202020204" pitchFamily="34" charset="0"/>
              <a:buNone/>
              <a:defRPr sz="1400">
                <a:solidFill>
                  <a:schemeClr val="tx1">
                    <a:lumMod val="75000"/>
                    <a:lumOff val="25000"/>
                  </a:schemeClr>
                </a:solidFill>
              </a:defRPr>
            </a:lvl1pPr>
          </a:lstStyle>
          <a:p>
            <a:pPr lvl="0" rtl="0"/>
            <a:r>
              <a:rPr lang="pt-BR" noProof="0"/>
              <a:t>Clique para adicionar o texto</a:t>
            </a:r>
          </a:p>
        </p:txBody>
      </p:sp>
      <p:sp>
        <p:nvSpPr>
          <p:cNvPr id="33" name="Espaço Reservado para Texto 15">
            <a:extLst>
              <a:ext uri="{FF2B5EF4-FFF2-40B4-BE49-F238E27FC236}">
                <a16:creationId xmlns:a16="http://schemas.microsoft.com/office/drawing/2014/main" id="{AA224F82-7E0C-4EBF-97D3-132481DBCDA9}"/>
              </a:ext>
            </a:extLst>
          </p:cNvPr>
          <p:cNvSpPr>
            <a:spLocks noGrp="1"/>
          </p:cNvSpPr>
          <p:nvPr>
            <p:ph type="body" sz="quarter" idx="18" hasCustomPrompt="1"/>
          </p:nvPr>
        </p:nvSpPr>
        <p:spPr>
          <a:xfrm>
            <a:off x="1485899" y="4319431"/>
            <a:ext cx="4031945" cy="365125"/>
          </a:xfrm>
        </p:spPr>
        <p:txBody>
          <a:bodyPr rtlCol="0">
            <a:normAutofit/>
          </a:bodyPr>
          <a:lstStyle>
            <a:lvl1pPr marL="0" indent="0" algn="ctr">
              <a:buNone/>
              <a:defRPr lang="en-US" sz="2000" kern="1200" spc="150" baseline="0" dirty="0">
                <a:solidFill>
                  <a:schemeClr val="tx1">
                    <a:lumMod val="75000"/>
                    <a:lumOff val="25000"/>
                  </a:schemeClr>
                </a:solidFill>
                <a:latin typeface="+mj-lt"/>
                <a:ea typeface="+mj-ea"/>
                <a:cs typeface="+mj-cs"/>
              </a:defRPr>
            </a:lvl1pPr>
          </a:lstStyle>
          <a:p>
            <a:pPr marL="0" lvl="0" indent="0" algn="l" defTabSz="914400" rtl="0" eaLnBrk="1" latinLnBrk="0" hangingPunct="1">
              <a:lnSpc>
                <a:spcPct val="90000"/>
              </a:lnSpc>
              <a:spcBef>
                <a:spcPts val="1000"/>
              </a:spcBef>
              <a:buFont typeface="Arial" panose="020B0604020202020204" pitchFamily="34" charset="0"/>
              <a:buNone/>
            </a:pPr>
            <a:r>
              <a:rPr lang="pt-BR" noProof="0"/>
              <a:t>CLIQUE PARA ADICIONAR UM SUBTÍTULO</a:t>
            </a:r>
          </a:p>
        </p:txBody>
      </p:sp>
      <p:sp>
        <p:nvSpPr>
          <p:cNvPr id="34" name="Espaço Reservado para Texto 18">
            <a:extLst>
              <a:ext uri="{FF2B5EF4-FFF2-40B4-BE49-F238E27FC236}">
                <a16:creationId xmlns:a16="http://schemas.microsoft.com/office/drawing/2014/main" id="{699D24C6-4AFB-4222-8E0C-4D11CD9C0FF7}"/>
              </a:ext>
            </a:extLst>
          </p:cNvPr>
          <p:cNvSpPr>
            <a:spLocks noGrp="1"/>
          </p:cNvSpPr>
          <p:nvPr>
            <p:ph type="body" sz="quarter" idx="19" hasCustomPrompt="1"/>
          </p:nvPr>
        </p:nvSpPr>
        <p:spPr>
          <a:xfrm>
            <a:off x="1486412" y="4826656"/>
            <a:ext cx="4031030" cy="1057308"/>
          </a:xfrm>
        </p:spPr>
        <p:txBody>
          <a:bodyPr rtlCol="0">
            <a:normAutofit/>
          </a:bodyPr>
          <a:lstStyle>
            <a:lvl1pPr marL="0" indent="0" algn="ctr">
              <a:lnSpc>
                <a:spcPct val="100000"/>
              </a:lnSpc>
              <a:buFont typeface="Arial" panose="020B0604020202020204" pitchFamily="34" charset="0"/>
              <a:buNone/>
              <a:defRPr sz="1400">
                <a:solidFill>
                  <a:schemeClr val="tx1">
                    <a:lumMod val="75000"/>
                    <a:lumOff val="25000"/>
                  </a:schemeClr>
                </a:solidFill>
              </a:defRPr>
            </a:lvl1pPr>
          </a:lstStyle>
          <a:p>
            <a:pPr lvl="0" rtl="0"/>
            <a:r>
              <a:rPr lang="pt-BR" noProof="0"/>
              <a:t>Clique para adicionar o texto</a:t>
            </a:r>
          </a:p>
        </p:txBody>
      </p:sp>
      <p:sp>
        <p:nvSpPr>
          <p:cNvPr id="12" name="Espaço Reservado para Texto 15">
            <a:extLst>
              <a:ext uri="{FF2B5EF4-FFF2-40B4-BE49-F238E27FC236}">
                <a16:creationId xmlns:a16="http://schemas.microsoft.com/office/drawing/2014/main" id="{3B05E19C-DF33-4515-AC52-F95850810EC1}"/>
              </a:ext>
            </a:extLst>
          </p:cNvPr>
          <p:cNvSpPr>
            <a:spLocks noGrp="1"/>
          </p:cNvSpPr>
          <p:nvPr>
            <p:ph type="body" sz="quarter" idx="23" hasCustomPrompt="1"/>
          </p:nvPr>
        </p:nvSpPr>
        <p:spPr>
          <a:xfrm>
            <a:off x="6672630" y="4319431"/>
            <a:ext cx="4031945" cy="365125"/>
          </a:xfrm>
        </p:spPr>
        <p:txBody>
          <a:bodyPr rtlCol="0">
            <a:normAutofit/>
          </a:bodyPr>
          <a:lstStyle>
            <a:lvl1pPr marL="0" indent="0" algn="ctr">
              <a:buNone/>
              <a:defRPr lang="en-US" sz="2000" kern="1200" spc="150" baseline="0" dirty="0">
                <a:solidFill>
                  <a:schemeClr val="tx1">
                    <a:lumMod val="75000"/>
                    <a:lumOff val="25000"/>
                  </a:schemeClr>
                </a:solidFill>
                <a:latin typeface="+mj-lt"/>
                <a:ea typeface="+mj-ea"/>
                <a:cs typeface="+mj-cs"/>
              </a:defRPr>
            </a:lvl1pPr>
          </a:lstStyle>
          <a:p>
            <a:pPr marL="0" lvl="0" indent="0" algn="l" defTabSz="914400" rtl="0" eaLnBrk="1" latinLnBrk="0" hangingPunct="1">
              <a:lnSpc>
                <a:spcPct val="90000"/>
              </a:lnSpc>
              <a:spcBef>
                <a:spcPts val="1000"/>
              </a:spcBef>
              <a:buFont typeface="Arial" panose="020B0604020202020204" pitchFamily="34" charset="0"/>
              <a:buNone/>
            </a:pPr>
            <a:r>
              <a:rPr lang="pt-BR" noProof="0"/>
              <a:t>CLIQUE PARA ADICIONAR UM SUBTÍTULO</a:t>
            </a:r>
          </a:p>
        </p:txBody>
      </p:sp>
      <p:sp>
        <p:nvSpPr>
          <p:cNvPr id="13" name="Espaço Reservado para Texto 18">
            <a:extLst>
              <a:ext uri="{FF2B5EF4-FFF2-40B4-BE49-F238E27FC236}">
                <a16:creationId xmlns:a16="http://schemas.microsoft.com/office/drawing/2014/main" id="{C0EBC62D-442C-45D3-B66B-C6578FBB3370}"/>
              </a:ext>
            </a:extLst>
          </p:cNvPr>
          <p:cNvSpPr>
            <a:spLocks noGrp="1"/>
          </p:cNvSpPr>
          <p:nvPr>
            <p:ph type="body" sz="quarter" idx="24" hasCustomPrompt="1"/>
          </p:nvPr>
        </p:nvSpPr>
        <p:spPr>
          <a:xfrm>
            <a:off x="6673143" y="4826656"/>
            <a:ext cx="4031030" cy="1057308"/>
          </a:xfrm>
        </p:spPr>
        <p:txBody>
          <a:bodyPr rtlCol="0">
            <a:normAutofit/>
          </a:bodyPr>
          <a:lstStyle>
            <a:lvl1pPr marL="0" indent="0" algn="ctr">
              <a:lnSpc>
                <a:spcPct val="100000"/>
              </a:lnSpc>
              <a:buFont typeface="Arial" panose="020B0604020202020204" pitchFamily="34" charset="0"/>
              <a:buNone/>
              <a:defRPr sz="1400">
                <a:solidFill>
                  <a:schemeClr val="tx1">
                    <a:lumMod val="75000"/>
                    <a:lumOff val="25000"/>
                  </a:schemeClr>
                </a:solidFill>
              </a:defRPr>
            </a:lvl1pPr>
          </a:lstStyle>
          <a:p>
            <a:pPr lvl="0" rtl="0"/>
            <a:r>
              <a:rPr lang="pt-BR" noProof="0"/>
              <a:t>Clique para adicionar o texto</a:t>
            </a:r>
          </a:p>
        </p:txBody>
      </p:sp>
      <p:sp>
        <p:nvSpPr>
          <p:cNvPr id="3" name="Espaço Reservado para Data 2">
            <a:extLst>
              <a:ext uri="{FF2B5EF4-FFF2-40B4-BE49-F238E27FC236}">
                <a16:creationId xmlns:a16="http://schemas.microsoft.com/office/drawing/2014/main" id="{98EC90C5-A811-4E5C-ADD1-A89DB4E94DAA}"/>
              </a:ext>
            </a:extLst>
          </p:cNvPr>
          <p:cNvSpPr>
            <a:spLocks noGrp="1"/>
          </p:cNvSpPr>
          <p:nvPr>
            <p:ph type="dt" sz="half" idx="20"/>
          </p:nvPr>
        </p:nvSpPr>
        <p:spPr/>
        <p:txBody>
          <a:bodyPr rtlCol="0"/>
          <a:lstStyle/>
          <a:p>
            <a:pPr rtl="0"/>
            <a:r>
              <a:rPr lang="pt-BR" noProof="0" dirty="0"/>
              <a:t>20XX</a:t>
            </a:r>
          </a:p>
        </p:txBody>
      </p:sp>
      <p:sp>
        <p:nvSpPr>
          <p:cNvPr id="4" name="Espaço Reservado para Rodapé 3">
            <a:extLst>
              <a:ext uri="{FF2B5EF4-FFF2-40B4-BE49-F238E27FC236}">
                <a16:creationId xmlns:a16="http://schemas.microsoft.com/office/drawing/2014/main" id="{3356B621-AE19-45D3-B25F-23256C242DDD}"/>
              </a:ext>
            </a:extLst>
          </p:cNvPr>
          <p:cNvSpPr>
            <a:spLocks noGrp="1"/>
          </p:cNvSpPr>
          <p:nvPr>
            <p:ph type="ftr" sz="quarter" idx="21"/>
          </p:nvPr>
        </p:nvSpPr>
        <p:spPr/>
        <p:txBody>
          <a:bodyPr rtlCol="0"/>
          <a:lstStyle/>
          <a:p>
            <a:pPr rtl="0"/>
            <a:r>
              <a:rPr lang="pt-BR" noProof="0" dirty="0"/>
              <a:t>Apresentação</a:t>
            </a:r>
          </a:p>
        </p:txBody>
      </p:sp>
      <p:sp>
        <p:nvSpPr>
          <p:cNvPr id="5" name="Espaço Reservado para o Número do Slide 4">
            <a:extLst>
              <a:ext uri="{FF2B5EF4-FFF2-40B4-BE49-F238E27FC236}">
                <a16:creationId xmlns:a16="http://schemas.microsoft.com/office/drawing/2014/main" id="{158BDCB2-D8C3-4571-8154-76BEA9AE41A8}"/>
              </a:ext>
            </a:extLst>
          </p:cNvPr>
          <p:cNvSpPr>
            <a:spLocks noGrp="1"/>
          </p:cNvSpPr>
          <p:nvPr>
            <p:ph type="sldNum" sz="quarter" idx="22"/>
          </p:nvPr>
        </p:nvSpPr>
        <p:spPr/>
        <p:txBody>
          <a:bodyPr rtlCol="0"/>
          <a:lstStyle/>
          <a:p>
            <a:pPr rtl="0"/>
            <a:fld id="{B5CEABB6-07DC-46E8-9B57-56EC44A396E5}" type="slidenum">
              <a:rPr lang="pt-BR" noProof="0" smtClean="0"/>
              <a:t>‹nº›</a:t>
            </a:fld>
            <a:endParaRPr lang="pt-BR" noProof="0" dirty="0"/>
          </a:p>
        </p:txBody>
      </p:sp>
      <p:cxnSp>
        <p:nvCxnSpPr>
          <p:cNvPr id="2" name="Conector Reto 1">
            <a:extLst>
              <a:ext uri="{FF2B5EF4-FFF2-40B4-BE49-F238E27FC236}">
                <a16:creationId xmlns:a16="http://schemas.microsoft.com/office/drawing/2014/main" id="{9298DCF7-7DC1-4618-8133-F63847B0AFE2}"/>
              </a:ext>
              <a:ext uri="{C183D7F6-B498-43B3-948B-1728B52AA6E4}">
                <adec:decorative xmlns:adec="http://schemas.microsoft.com/office/drawing/2017/decorative" val="1"/>
              </a:ext>
            </a:extLst>
          </p:cNvPr>
          <p:cNvCxnSpPr>
            <a:cxnSpLocks/>
          </p:cNvCxnSpPr>
          <p:nvPr userDrawn="1"/>
        </p:nvCxnSpPr>
        <p:spPr>
          <a:xfrm>
            <a:off x="8688388" y="0"/>
            <a:ext cx="3503612" cy="2352957"/>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Conector Reto 5">
            <a:extLst>
              <a:ext uri="{FF2B5EF4-FFF2-40B4-BE49-F238E27FC236}">
                <a16:creationId xmlns:a16="http://schemas.microsoft.com/office/drawing/2014/main" id="{653A6567-233D-4A3B-B52B-DE7E5E35A175}"/>
              </a:ext>
              <a:ext uri="{C183D7F6-B498-43B3-948B-1728B52AA6E4}">
                <adec:decorative xmlns:adec="http://schemas.microsoft.com/office/drawing/2017/decorative" val="1"/>
              </a:ext>
            </a:extLst>
          </p:cNvPr>
          <p:cNvCxnSpPr>
            <a:cxnSpLocks/>
          </p:cNvCxnSpPr>
          <p:nvPr userDrawn="1"/>
        </p:nvCxnSpPr>
        <p:spPr>
          <a:xfrm>
            <a:off x="9720943" y="0"/>
            <a:ext cx="2471057" cy="2699032"/>
          </a:xfrm>
          <a:prstGeom prst="line">
            <a:avLst/>
          </a:prstGeom>
        </p:spPr>
        <p:style>
          <a:lnRef idx="1">
            <a:schemeClr val="accent1"/>
          </a:lnRef>
          <a:fillRef idx="0">
            <a:schemeClr val="accent1"/>
          </a:fillRef>
          <a:effectRef idx="0">
            <a:schemeClr val="accent1"/>
          </a:effectRef>
          <a:fontRef idx="minor">
            <a:schemeClr val="tx1"/>
          </a:fontRef>
        </p:style>
      </p:cxnSp>
      <p:pic>
        <p:nvPicPr>
          <p:cNvPr id="7" name="Gráfico 6">
            <a:extLst>
              <a:ext uri="{FF2B5EF4-FFF2-40B4-BE49-F238E27FC236}">
                <a16:creationId xmlns:a16="http://schemas.microsoft.com/office/drawing/2014/main" id="{64D564EB-CA78-42C6-AD76-3C4E7B3AEA8D}"/>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473953"/>
            <a:ext cx="2057400" cy="1647825"/>
          </a:xfrm>
          <a:prstGeom prst="rect">
            <a:avLst/>
          </a:prstGeom>
        </p:spPr>
      </p:pic>
      <p:pic>
        <p:nvPicPr>
          <p:cNvPr id="8" name="Gráfico 7">
            <a:extLst>
              <a:ext uri="{FF2B5EF4-FFF2-40B4-BE49-F238E27FC236}">
                <a16:creationId xmlns:a16="http://schemas.microsoft.com/office/drawing/2014/main" id="{1CFFBB3A-BDCF-4878-8D04-E8BB9A050E71}"/>
              </a:ext>
              <a:ext uri="{C183D7F6-B498-43B3-948B-1728B52AA6E4}">
                <adec:decorative xmlns:adec="http://schemas.microsoft.com/office/drawing/2017/decorative" val="1"/>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049000" y="5180889"/>
            <a:ext cx="1143000" cy="914400"/>
          </a:xfrm>
          <a:prstGeom prst="rect">
            <a:avLst/>
          </a:prstGeom>
        </p:spPr>
      </p:pic>
    </p:spTree>
    <p:extLst>
      <p:ext uri="{BB962C8B-B14F-4D97-AF65-F5344CB8AC3E}">
        <p14:creationId xmlns:p14="http://schemas.microsoft.com/office/powerpoint/2010/main" val="25014876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luna do Conteúdo 2">
    <p:bg>
      <p:bgPr>
        <a:solidFill>
          <a:schemeClr val="bg1"/>
        </a:solidFill>
        <a:effectLst/>
      </p:bgPr>
    </p:bg>
    <p:spTree>
      <p:nvGrpSpPr>
        <p:cNvPr id="1" name=""/>
        <p:cNvGrpSpPr/>
        <p:nvPr/>
      </p:nvGrpSpPr>
      <p:grpSpPr>
        <a:xfrm>
          <a:off x="0" y="0"/>
          <a:ext cx="0" cy="0"/>
          <a:chOff x="0" y="0"/>
          <a:chExt cx="0" cy="0"/>
        </a:xfrm>
      </p:grpSpPr>
      <p:sp>
        <p:nvSpPr>
          <p:cNvPr id="14" name="Título 1">
            <a:extLst>
              <a:ext uri="{FF2B5EF4-FFF2-40B4-BE49-F238E27FC236}">
                <a16:creationId xmlns:a16="http://schemas.microsoft.com/office/drawing/2014/main" id="{42ACEF30-0520-40B3-A1F1-F3D2530563D6}"/>
              </a:ext>
            </a:extLst>
          </p:cNvPr>
          <p:cNvSpPr>
            <a:spLocks noGrp="1"/>
          </p:cNvSpPr>
          <p:nvPr>
            <p:ph type="title" hasCustomPrompt="1"/>
          </p:nvPr>
        </p:nvSpPr>
        <p:spPr>
          <a:xfrm>
            <a:off x="1508760" y="4156405"/>
            <a:ext cx="3139440" cy="1325563"/>
          </a:xfrm>
        </p:spPr>
        <p:txBody>
          <a:bodyPr rtlCol="0" anchor="b">
            <a:normAutofit/>
          </a:bodyPr>
          <a:lstStyle>
            <a:lvl1pPr algn="l">
              <a:defRPr lang="en-US" sz="2800" kern="1200" spc="150" baseline="0" dirty="0">
                <a:solidFill>
                  <a:schemeClr val="tx1">
                    <a:lumMod val="75000"/>
                    <a:lumOff val="25000"/>
                  </a:schemeClr>
                </a:solidFill>
                <a:latin typeface="+mj-lt"/>
                <a:ea typeface="+mj-ea"/>
                <a:cs typeface="+mj-cs"/>
              </a:defRPr>
            </a:lvl1pPr>
          </a:lstStyle>
          <a:p>
            <a:pPr rtl="0"/>
            <a:r>
              <a:rPr lang="pt-BR" noProof="0"/>
              <a:t>CLIQUE PARA EDITAR O ESTILO DO TÍTULO MESTRE</a:t>
            </a:r>
          </a:p>
        </p:txBody>
      </p:sp>
      <p:sp>
        <p:nvSpPr>
          <p:cNvPr id="15" name="Espaço Reservado para Texto 15">
            <a:extLst>
              <a:ext uri="{FF2B5EF4-FFF2-40B4-BE49-F238E27FC236}">
                <a16:creationId xmlns:a16="http://schemas.microsoft.com/office/drawing/2014/main" id="{A1FB681F-A94D-4BF8-8290-0811E98D49D4}"/>
              </a:ext>
            </a:extLst>
          </p:cNvPr>
          <p:cNvSpPr>
            <a:spLocks noGrp="1"/>
          </p:cNvSpPr>
          <p:nvPr>
            <p:ph type="body" sz="quarter" idx="13" hasCustomPrompt="1"/>
          </p:nvPr>
        </p:nvSpPr>
        <p:spPr>
          <a:xfrm>
            <a:off x="5922254" y="1530635"/>
            <a:ext cx="5433204" cy="365125"/>
          </a:xfrm>
        </p:spPr>
        <p:txBody>
          <a:bodyPr rtlCol="0">
            <a:normAutofit/>
          </a:bodyPr>
          <a:lstStyle>
            <a:lvl1pPr marL="0" indent="0">
              <a:buNone/>
              <a:defRPr lang="en-US" sz="2000" kern="1200" spc="150" baseline="0" dirty="0">
                <a:solidFill>
                  <a:schemeClr val="tx1">
                    <a:lumMod val="75000"/>
                    <a:lumOff val="25000"/>
                  </a:schemeClr>
                </a:solidFill>
                <a:latin typeface="+mj-lt"/>
                <a:ea typeface="+mj-ea"/>
                <a:cs typeface="+mj-cs"/>
              </a:defRPr>
            </a:lvl1pPr>
          </a:lstStyle>
          <a:p>
            <a:pPr lvl="0" rtl="0"/>
            <a:r>
              <a:rPr lang="pt-BR" noProof="0"/>
              <a:t>CLIQUE PARA ADICIONAR UM SUBTÍTULO</a:t>
            </a:r>
          </a:p>
        </p:txBody>
      </p:sp>
      <p:sp>
        <p:nvSpPr>
          <p:cNvPr id="17" name="Espaço Reservado para Texto 18">
            <a:extLst>
              <a:ext uri="{FF2B5EF4-FFF2-40B4-BE49-F238E27FC236}">
                <a16:creationId xmlns:a16="http://schemas.microsoft.com/office/drawing/2014/main" id="{61E8C129-EF62-46A8-97F3-3CB5D014FBDD}"/>
              </a:ext>
            </a:extLst>
          </p:cNvPr>
          <p:cNvSpPr>
            <a:spLocks noGrp="1"/>
          </p:cNvSpPr>
          <p:nvPr>
            <p:ph type="body" sz="quarter" idx="15" hasCustomPrompt="1"/>
          </p:nvPr>
        </p:nvSpPr>
        <p:spPr>
          <a:xfrm>
            <a:off x="5921828" y="1860060"/>
            <a:ext cx="5431971" cy="557950"/>
          </a:xfrm>
        </p:spPr>
        <p:txBody>
          <a:bodyPr rtlCol="0">
            <a:normAutofit/>
          </a:bodyPr>
          <a:lstStyle>
            <a:lvl1pPr marL="0" indent="0">
              <a:lnSpc>
                <a:spcPct val="100000"/>
              </a:lnSpc>
              <a:buFont typeface="Arial" panose="020B0604020202020204" pitchFamily="34" charset="0"/>
              <a:buNone/>
              <a:defRPr sz="1400">
                <a:solidFill>
                  <a:schemeClr val="tx1">
                    <a:lumMod val="75000"/>
                    <a:lumOff val="25000"/>
                  </a:schemeClr>
                </a:solidFill>
              </a:defRPr>
            </a:lvl1pPr>
          </a:lstStyle>
          <a:p>
            <a:pPr lvl="0" rtl="0"/>
            <a:r>
              <a:rPr lang="pt-BR" noProof="0"/>
              <a:t>Clique para adicionar o texto</a:t>
            </a:r>
          </a:p>
        </p:txBody>
      </p:sp>
      <p:sp>
        <p:nvSpPr>
          <p:cNvPr id="16" name="Espaço Reservado para Texto 15">
            <a:extLst>
              <a:ext uri="{FF2B5EF4-FFF2-40B4-BE49-F238E27FC236}">
                <a16:creationId xmlns:a16="http://schemas.microsoft.com/office/drawing/2014/main" id="{07D6A00C-D56B-4E8B-B992-7DA51D3C7261}"/>
              </a:ext>
            </a:extLst>
          </p:cNvPr>
          <p:cNvSpPr>
            <a:spLocks noGrp="1"/>
          </p:cNvSpPr>
          <p:nvPr>
            <p:ph type="body" sz="quarter" idx="23" hasCustomPrompt="1"/>
          </p:nvPr>
        </p:nvSpPr>
        <p:spPr>
          <a:xfrm>
            <a:off x="5922254" y="2630431"/>
            <a:ext cx="5433204" cy="365125"/>
          </a:xfrm>
        </p:spPr>
        <p:txBody>
          <a:bodyPr rtlCol="0">
            <a:normAutofit/>
          </a:bodyPr>
          <a:lstStyle>
            <a:lvl1pPr marL="0" indent="0">
              <a:buNone/>
              <a:defRPr lang="en-US" sz="2000" kern="1200" spc="150" baseline="0" dirty="0">
                <a:solidFill>
                  <a:schemeClr val="tx1">
                    <a:lumMod val="75000"/>
                    <a:lumOff val="25000"/>
                  </a:schemeClr>
                </a:solidFill>
                <a:latin typeface="+mj-lt"/>
                <a:ea typeface="+mj-ea"/>
                <a:cs typeface="+mj-cs"/>
              </a:defRPr>
            </a:lvl1pPr>
          </a:lstStyle>
          <a:p>
            <a:pPr lvl="0" rtl="0"/>
            <a:r>
              <a:rPr lang="pt-BR" noProof="0"/>
              <a:t>CLIQUE PARA ADICIONAR UM SUBTÍTULO</a:t>
            </a:r>
          </a:p>
        </p:txBody>
      </p:sp>
      <p:sp>
        <p:nvSpPr>
          <p:cNvPr id="18" name="Espaço Reservado para Texto 18">
            <a:extLst>
              <a:ext uri="{FF2B5EF4-FFF2-40B4-BE49-F238E27FC236}">
                <a16:creationId xmlns:a16="http://schemas.microsoft.com/office/drawing/2014/main" id="{DA90DA32-7E6A-4713-BDC9-73910E2A0E68}"/>
              </a:ext>
            </a:extLst>
          </p:cNvPr>
          <p:cNvSpPr>
            <a:spLocks noGrp="1"/>
          </p:cNvSpPr>
          <p:nvPr>
            <p:ph type="body" sz="quarter" idx="24" hasCustomPrompt="1"/>
          </p:nvPr>
        </p:nvSpPr>
        <p:spPr>
          <a:xfrm>
            <a:off x="5921828" y="2959856"/>
            <a:ext cx="5431971" cy="557950"/>
          </a:xfrm>
        </p:spPr>
        <p:txBody>
          <a:bodyPr rtlCol="0">
            <a:normAutofit/>
          </a:bodyPr>
          <a:lstStyle>
            <a:lvl1pPr marL="0" indent="0">
              <a:lnSpc>
                <a:spcPct val="100000"/>
              </a:lnSpc>
              <a:buFont typeface="Arial" panose="020B0604020202020204" pitchFamily="34" charset="0"/>
              <a:buNone/>
              <a:defRPr sz="1400">
                <a:solidFill>
                  <a:schemeClr val="tx1">
                    <a:lumMod val="75000"/>
                    <a:lumOff val="25000"/>
                  </a:schemeClr>
                </a:solidFill>
              </a:defRPr>
            </a:lvl1pPr>
          </a:lstStyle>
          <a:p>
            <a:pPr lvl="0" rtl="0"/>
            <a:r>
              <a:rPr lang="pt-BR" noProof="0"/>
              <a:t>Clique para adicionar o texto</a:t>
            </a:r>
          </a:p>
        </p:txBody>
      </p:sp>
      <p:sp>
        <p:nvSpPr>
          <p:cNvPr id="19" name="Espaço Reservado para Texto 15">
            <a:extLst>
              <a:ext uri="{FF2B5EF4-FFF2-40B4-BE49-F238E27FC236}">
                <a16:creationId xmlns:a16="http://schemas.microsoft.com/office/drawing/2014/main" id="{D7E57261-C874-4DFD-AF7D-F9EC50B3BFD0}"/>
              </a:ext>
            </a:extLst>
          </p:cNvPr>
          <p:cNvSpPr>
            <a:spLocks noGrp="1"/>
          </p:cNvSpPr>
          <p:nvPr>
            <p:ph type="body" sz="quarter" idx="25" hasCustomPrompt="1"/>
          </p:nvPr>
        </p:nvSpPr>
        <p:spPr>
          <a:xfrm>
            <a:off x="5922254" y="3730227"/>
            <a:ext cx="5433204" cy="365125"/>
          </a:xfrm>
        </p:spPr>
        <p:txBody>
          <a:bodyPr rtlCol="0">
            <a:normAutofit/>
          </a:bodyPr>
          <a:lstStyle>
            <a:lvl1pPr marL="0" indent="0">
              <a:buNone/>
              <a:defRPr lang="en-US" sz="2000" kern="1200" spc="150" baseline="0" dirty="0">
                <a:solidFill>
                  <a:schemeClr val="tx1">
                    <a:lumMod val="75000"/>
                    <a:lumOff val="25000"/>
                  </a:schemeClr>
                </a:solidFill>
                <a:latin typeface="+mj-lt"/>
                <a:ea typeface="+mj-ea"/>
                <a:cs typeface="+mj-cs"/>
              </a:defRPr>
            </a:lvl1pPr>
          </a:lstStyle>
          <a:p>
            <a:pPr lvl="0" rtl="0"/>
            <a:r>
              <a:rPr lang="pt-BR" noProof="0"/>
              <a:t>CLIQUE PARA ADICIONAR UM SUBTÍTULO</a:t>
            </a:r>
          </a:p>
        </p:txBody>
      </p:sp>
      <p:sp>
        <p:nvSpPr>
          <p:cNvPr id="20" name="Espaço Reservado para Texto 18">
            <a:extLst>
              <a:ext uri="{FF2B5EF4-FFF2-40B4-BE49-F238E27FC236}">
                <a16:creationId xmlns:a16="http://schemas.microsoft.com/office/drawing/2014/main" id="{843F77CE-098F-4777-8C30-5CEE7954D140}"/>
              </a:ext>
            </a:extLst>
          </p:cNvPr>
          <p:cNvSpPr>
            <a:spLocks noGrp="1"/>
          </p:cNvSpPr>
          <p:nvPr>
            <p:ph type="body" sz="quarter" idx="26" hasCustomPrompt="1"/>
          </p:nvPr>
        </p:nvSpPr>
        <p:spPr>
          <a:xfrm>
            <a:off x="5921828" y="4059652"/>
            <a:ext cx="5431971" cy="557950"/>
          </a:xfrm>
        </p:spPr>
        <p:txBody>
          <a:bodyPr rtlCol="0">
            <a:normAutofit/>
          </a:bodyPr>
          <a:lstStyle>
            <a:lvl1pPr marL="0" indent="0">
              <a:lnSpc>
                <a:spcPct val="100000"/>
              </a:lnSpc>
              <a:buFont typeface="Arial" panose="020B0604020202020204" pitchFamily="34" charset="0"/>
              <a:buNone/>
              <a:defRPr sz="1400">
                <a:solidFill>
                  <a:schemeClr val="tx1">
                    <a:lumMod val="75000"/>
                    <a:lumOff val="25000"/>
                  </a:schemeClr>
                </a:solidFill>
              </a:defRPr>
            </a:lvl1pPr>
          </a:lstStyle>
          <a:p>
            <a:pPr lvl="0" rtl="0"/>
            <a:r>
              <a:rPr lang="pt-BR" noProof="0"/>
              <a:t>Clique para adicionar o texto</a:t>
            </a:r>
          </a:p>
        </p:txBody>
      </p:sp>
      <p:sp>
        <p:nvSpPr>
          <p:cNvPr id="23" name="Espaço Reservado para Texto 15">
            <a:extLst>
              <a:ext uri="{FF2B5EF4-FFF2-40B4-BE49-F238E27FC236}">
                <a16:creationId xmlns:a16="http://schemas.microsoft.com/office/drawing/2014/main" id="{4CAE269A-B6AB-42A6-9575-6057FA25A29E}"/>
              </a:ext>
            </a:extLst>
          </p:cNvPr>
          <p:cNvSpPr>
            <a:spLocks noGrp="1"/>
          </p:cNvSpPr>
          <p:nvPr>
            <p:ph type="body" sz="quarter" idx="27" hasCustomPrompt="1"/>
          </p:nvPr>
        </p:nvSpPr>
        <p:spPr>
          <a:xfrm>
            <a:off x="5920106" y="4830024"/>
            <a:ext cx="5433204" cy="365125"/>
          </a:xfrm>
        </p:spPr>
        <p:txBody>
          <a:bodyPr rtlCol="0">
            <a:normAutofit/>
          </a:bodyPr>
          <a:lstStyle>
            <a:lvl1pPr marL="0" indent="0">
              <a:buNone/>
              <a:defRPr lang="en-US" sz="2000" kern="1200" spc="150" baseline="0" dirty="0">
                <a:solidFill>
                  <a:schemeClr val="tx1">
                    <a:lumMod val="75000"/>
                    <a:lumOff val="25000"/>
                  </a:schemeClr>
                </a:solidFill>
                <a:latin typeface="+mj-lt"/>
                <a:ea typeface="+mj-ea"/>
                <a:cs typeface="+mj-cs"/>
              </a:defRPr>
            </a:lvl1pPr>
          </a:lstStyle>
          <a:p>
            <a:pPr lvl="0" rtl="0"/>
            <a:r>
              <a:rPr lang="pt-BR" noProof="0"/>
              <a:t>CLIQUE PARA ADICIONAR UM SUBTÍTULO</a:t>
            </a:r>
          </a:p>
        </p:txBody>
      </p:sp>
      <p:sp>
        <p:nvSpPr>
          <p:cNvPr id="24" name="Espaço Reservado para Texto 18">
            <a:extLst>
              <a:ext uri="{FF2B5EF4-FFF2-40B4-BE49-F238E27FC236}">
                <a16:creationId xmlns:a16="http://schemas.microsoft.com/office/drawing/2014/main" id="{46866A49-A3A8-4869-961C-EB41F6BC7843}"/>
              </a:ext>
            </a:extLst>
          </p:cNvPr>
          <p:cNvSpPr>
            <a:spLocks noGrp="1"/>
          </p:cNvSpPr>
          <p:nvPr>
            <p:ph type="body" sz="quarter" idx="28" hasCustomPrompt="1"/>
          </p:nvPr>
        </p:nvSpPr>
        <p:spPr>
          <a:xfrm>
            <a:off x="5919680" y="5159449"/>
            <a:ext cx="5431971" cy="557950"/>
          </a:xfrm>
        </p:spPr>
        <p:txBody>
          <a:bodyPr rtlCol="0">
            <a:normAutofit/>
          </a:bodyPr>
          <a:lstStyle>
            <a:lvl1pPr marL="0" indent="0">
              <a:lnSpc>
                <a:spcPct val="100000"/>
              </a:lnSpc>
              <a:buFont typeface="Arial" panose="020B0604020202020204" pitchFamily="34" charset="0"/>
              <a:buNone/>
              <a:defRPr sz="1400">
                <a:solidFill>
                  <a:schemeClr val="tx1">
                    <a:lumMod val="75000"/>
                    <a:lumOff val="25000"/>
                  </a:schemeClr>
                </a:solidFill>
              </a:defRPr>
            </a:lvl1pPr>
          </a:lstStyle>
          <a:p>
            <a:pPr lvl="0" rtl="0"/>
            <a:r>
              <a:rPr lang="pt-BR" noProof="0"/>
              <a:t>Clique para adicionar o texto</a:t>
            </a:r>
          </a:p>
        </p:txBody>
      </p:sp>
      <p:sp>
        <p:nvSpPr>
          <p:cNvPr id="3" name="Espaço Reservado para Data 2">
            <a:extLst>
              <a:ext uri="{FF2B5EF4-FFF2-40B4-BE49-F238E27FC236}">
                <a16:creationId xmlns:a16="http://schemas.microsoft.com/office/drawing/2014/main" id="{98EC90C5-A811-4E5C-ADD1-A89DB4E94DAA}"/>
              </a:ext>
            </a:extLst>
          </p:cNvPr>
          <p:cNvSpPr>
            <a:spLocks noGrp="1"/>
          </p:cNvSpPr>
          <p:nvPr>
            <p:ph type="dt" sz="half" idx="20"/>
          </p:nvPr>
        </p:nvSpPr>
        <p:spPr>
          <a:xfrm>
            <a:off x="5919680" y="6356350"/>
            <a:ext cx="947516" cy="365125"/>
          </a:xfrm>
        </p:spPr>
        <p:txBody>
          <a:bodyPr rtlCol="0"/>
          <a:lstStyle>
            <a:lvl1pPr>
              <a:defRPr sz="900"/>
            </a:lvl1pPr>
          </a:lstStyle>
          <a:p>
            <a:pPr rtl="0"/>
            <a:r>
              <a:rPr lang="pt-BR" noProof="0" dirty="0"/>
              <a:t>20XX</a:t>
            </a:r>
          </a:p>
        </p:txBody>
      </p:sp>
      <p:sp>
        <p:nvSpPr>
          <p:cNvPr id="4" name="Espaço Reservado para Rodapé 3">
            <a:extLst>
              <a:ext uri="{FF2B5EF4-FFF2-40B4-BE49-F238E27FC236}">
                <a16:creationId xmlns:a16="http://schemas.microsoft.com/office/drawing/2014/main" id="{3356B621-AE19-45D3-B25F-23256C242DDD}"/>
              </a:ext>
            </a:extLst>
          </p:cNvPr>
          <p:cNvSpPr>
            <a:spLocks noGrp="1"/>
          </p:cNvSpPr>
          <p:nvPr>
            <p:ph type="ftr" sz="quarter" idx="21"/>
          </p:nvPr>
        </p:nvSpPr>
        <p:spPr>
          <a:xfrm>
            <a:off x="7161955" y="6356350"/>
            <a:ext cx="3243942" cy="365125"/>
          </a:xfrm>
        </p:spPr>
        <p:txBody>
          <a:bodyPr rtlCol="0"/>
          <a:lstStyle>
            <a:lvl1pPr>
              <a:defRPr sz="900"/>
            </a:lvl1pPr>
          </a:lstStyle>
          <a:p>
            <a:pPr rtl="0"/>
            <a:r>
              <a:rPr lang="pt-BR" noProof="0" dirty="0"/>
              <a:t>Apresentação</a:t>
            </a:r>
          </a:p>
        </p:txBody>
      </p:sp>
      <p:sp>
        <p:nvSpPr>
          <p:cNvPr id="5" name="Espaço Reservado para o Número do Slide 4">
            <a:extLst>
              <a:ext uri="{FF2B5EF4-FFF2-40B4-BE49-F238E27FC236}">
                <a16:creationId xmlns:a16="http://schemas.microsoft.com/office/drawing/2014/main" id="{158BDCB2-D8C3-4571-8154-76BEA9AE41A8}"/>
              </a:ext>
            </a:extLst>
          </p:cNvPr>
          <p:cNvSpPr>
            <a:spLocks noGrp="1"/>
          </p:cNvSpPr>
          <p:nvPr>
            <p:ph type="sldNum" sz="quarter" idx="22"/>
          </p:nvPr>
        </p:nvSpPr>
        <p:spPr>
          <a:xfrm>
            <a:off x="10700656" y="6356350"/>
            <a:ext cx="653143" cy="365125"/>
          </a:xfrm>
        </p:spPr>
        <p:txBody>
          <a:bodyPr rtlCol="0"/>
          <a:lstStyle>
            <a:lvl1pPr>
              <a:defRPr sz="900"/>
            </a:lvl1pPr>
          </a:lstStyle>
          <a:p>
            <a:pPr rtl="0"/>
            <a:fld id="{B5CEABB6-07DC-46E8-9B57-56EC44A396E5}" type="slidenum">
              <a:rPr lang="pt-BR" noProof="0" smtClean="0"/>
              <a:pPr rtl="0"/>
              <a:t>‹nº›</a:t>
            </a:fld>
            <a:endParaRPr lang="pt-BR" noProof="0" dirty="0"/>
          </a:p>
        </p:txBody>
      </p:sp>
      <p:pic>
        <p:nvPicPr>
          <p:cNvPr id="2" name="Gráfico 1">
            <a:extLst>
              <a:ext uri="{FF2B5EF4-FFF2-40B4-BE49-F238E27FC236}">
                <a16:creationId xmlns:a16="http://schemas.microsoft.com/office/drawing/2014/main" id="{6D8D9106-8780-461D-9091-E074B0A3C956}"/>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39434" t="20278" b="22673"/>
          <a:stretch/>
        </p:blipFill>
        <p:spPr>
          <a:xfrm>
            <a:off x="-4696" y="-1"/>
            <a:ext cx="4896735" cy="4385949"/>
          </a:xfrm>
          <a:prstGeom prst="rect">
            <a:avLst/>
          </a:prstGeom>
        </p:spPr>
      </p:pic>
    </p:spTree>
    <p:extLst>
      <p:ext uri="{BB962C8B-B14F-4D97-AF65-F5344CB8AC3E}">
        <p14:creationId xmlns:p14="http://schemas.microsoft.com/office/powerpoint/2010/main" val="30619504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tervalo da Seção">
    <p:bg>
      <p:bgPr>
        <a:solidFill>
          <a:schemeClr val="accent2"/>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6991350" y="2571235"/>
            <a:ext cx="4179570" cy="1715531"/>
          </a:xfrm>
        </p:spPr>
        <p:txBody>
          <a:bodyPr rtlCol="0" anchor="ctr">
            <a:noAutofit/>
          </a:bodyPr>
          <a:lstStyle>
            <a:lvl1pPr algn="l">
              <a:defRPr sz="3600" spc="150" baseline="0">
                <a:solidFill>
                  <a:schemeClr val="tx1">
                    <a:lumMod val="75000"/>
                    <a:lumOff val="25000"/>
                  </a:schemeClr>
                </a:solidFill>
              </a:defRPr>
            </a:lvl1pPr>
          </a:lstStyle>
          <a:p>
            <a:pPr rtl="0"/>
            <a:r>
              <a:rPr lang="pt-BR" noProof="0"/>
              <a:t>CLIQUE PARA EDITAR O ESTILO DO TÍTULO MESTRE</a:t>
            </a:r>
          </a:p>
        </p:txBody>
      </p:sp>
      <p:pic>
        <p:nvPicPr>
          <p:cNvPr id="5" name="Gráfico 4">
            <a:extLst>
              <a:ext uri="{FF2B5EF4-FFF2-40B4-BE49-F238E27FC236}">
                <a16:creationId xmlns:a16="http://schemas.microsoft.com/office/drawing/2014/main" id="{F05D2CCB-CCFC-4A8A-ADA9-C1E4D13B968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828675"/>
            <a:ext cx="5876925" cy="5200650"/>
          </a:xfrm>
          <a:prstGeom prst="rect">
            <a:avLst/>
          </a:prstGeom>
        </p:spPr>
      </p:pic>
    </p:spTree>
    <p:extLst>
      <p:ext uri="{BB962C8B-B14F-4D97-AF65-F5344CB8AC3E}">
        <p14:creationId xmlns:p14="http://schemas.microsoft.com/office/powerpoint/2010/main" val="32286688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itação">
    <p:spTree>
      <p:nvGrpSpPr>
        <p:cNvPr id="1" name=""/>
        <p:cNvGrpSpPr/>
        <p:nvPr/>
      </p:nvGrpSpPr>
      <p:grpSpPr>
        <a:xfrm>
          <a:off x="0" y="0"/>
          <a:ext cx="0" cy="0"/>
          <a:chOff x="0" y="0"/>
          <a:chExt cx="0" cy="0"/>
        </a:xfrm>
      </p:grpSpPr>
      <p:pic>
        <p:nvPicPr>
          <p:cNvPr id="7" name="Gráfico 6">
            <a:extLst>
              <a:ext uri="{FF2B5EF4-FFF2-40B4-BE49-F238E27FC236}">
                <a16:creationId xmlns:a16="http://schemas.microsoft.com/office/drawing/2014/main" id="{AEE644D4-F9A4-4237-BD5C-4B97ABA9337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5581650" cy="6858000"/>
          </a:xfrm>
          <a:prstGeom prst="rect">
            <a:avLst/>
          </a:prstGeom>
        </p:spPr>
      </p:pic>
      <p:sp>
        <p:nvSpPr>
          <p:cNvPr id="2" name="Título 1">
            <a:extLst>
              <a:ext uri="{FF2B5EF4-FFF2-40B4-BE49-F238E27FC236}">
                <a16:creationId xmlns:a16="http://schemas.microsoft.com/office/drawing/2014/main" id="{C2FF67A8-55FA-435D-A18C-96D63D22B53E}"/>
              </a:ext>
            </a:extLst>
          </p:cNvPr>
          <p:cNvSpPr>
            <a:spLocks noGrp="1"/>
          </p:cNvSpPr>
          <p:nvPr>
            <p:ph type="title" hasCustomPrompt="1"/>
          </p:nvPr>
        </p:nvSpPr>
        <p:spPr>
          <a:xfrm>
            <a:off x="5920169" y="1152771"/>
            <a:ext cx="5431971" cy="846301"/>
          </a:xfrm>
        </p:spPr>
        <p:txBody>
          <a:bodyPr rtlCol="0" anchor="t">
            <a:normAutofit/>
          </a:bodyPr>
          <a:lstStyle>
            <a:lvl1pPr>
              <a:defRPr lang="en-US" sz="2800" kern="1200" cap="all" spc="150" baseline="0" dirty="0">
                <a:solidFill>
                  <a:schemeClr val="tx1">
                    <a:lumMod val="75000"/>
                    <a:lumOff val="25000"/>
                  </a:schemeClr>
                </a:solidFill>
                <a:latin typeface="+mj-lt"/>
                <a:ea typeface="+mj-ea"/>
                <a:cs typeface="+mj-cs"/>
              </a:defRPr>
            </a:lvl1pPr>
          </a:lstStyle>
          <a:p>
            <a:pPr rtl="0"/>
            <a:r>
              <a:rPr lang="pt-BR" noProof="0"/>
              <a:t>CLIQUE PARA EDITAR O ESTILO DO TÍTULO MESTRE</a:t>
            </a:r>
          </a:p>
        </p:txBody>
      </p:sp>
      <p:cxnSp>
        <p:nvCxnSpPr>
          <p:cNvPr id="9" name="Conector Reto 8">
            <a:extLst>
              <a:ext uri="{FF2B5EF4-FFF2-40B4-BE49-F238E27FC236}">
                <a16:creationId xmlns:a16="http://schemas.microsoft.com/office/drawing/2014/main" id="{BDAC7E4E-FE06-4E90-8107-6B543E5515ED}"/>
              </a:ext>
            </a:extLst>
          </p:cNvPr>
          <p:cNvCxnSpPr/>
          <p:nvPr/>
        </p:nvCxnSpPr>
        <p:spPr>
          <a:xfrm flipV="1">
            <a:off x="2209800" y="0"/>
            <a:ext cx="2438400" cy="6858000"/>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1" name="Espaço Reservado para Texto 15">
            <a:extLst>
              <a:ext uri="{FF2B5EF4-FFF2-40B4-BE49-F238E27FC236}">
                <a16:creationId xmlns:a16="http://schemas.microsoft.com/office/drawing/2014/main" id="{3864668D-D640-4ABF-BB9A-D60176660F07}"/>
              </a:ext>
            </a:extLst>
          </p:cNvPr>
          <p:cNvSpPr>
            <a:spLocks noGrp="1"/>
          </p:cNvSpPr>
          <p:nvPr>
            <p:ph type="body" sz="quarter" idx="13" hasCustomPrompt="1"/>
          </p:nvPr>
        </p:nvSpPr>
        <p:spPr>
          <a:xfrm>
            <a:off x="5922254" y="2469515"/>
            <a:ext cx="5433204" cy="365125"/>
          </a:xfrm>
        </p:spPr>
        <p:txBody>
          <a:bodyPr rtlCol="0">
            <a:normAutofit/>
          </a:bodyPr>
          <a:lstStyle>
            <a:lvl1pPr marL="0" indent="0">
              <a:buNone/>
              <a:defRPr lang="en-US" sz="2000" kern="1200" cap="all" spc="150" baseline="0" dirty="0">
                <a:solidFill>
                  <a:schemeClr val="tx1">
                    <a:lumMod val="75000"/>
                    <a:lumOff val="25000"/>
                  </a:schemeClr>
                </a:solidFill>
                <a:latin typeface="+mj-lt"/>
                <a:ea typeface="+mj-ea"/>
                <a:cs typeface="+mj-cs"/>
              </a:defRPr>
            </a:lvl1pPr>
          </a:lstStyle>
          <a:p>
            <a:pPr lvl="0" rtl="0"/>
            <a:r>
              <a:rPr lang="pt-BR" noProof="0"/>
              <a:t>CLIQUE PARA ADICIONAR UM SUBTÍTULO</a:t>
            </a:r>
          </a:p>
        </p:txBody>
      </p:sp>
      <p:sp>
        <p:nvSpPr>
          <p:cNvPr id="12" name="Espaço Reservado para Texto 18">
            <a:extLst>
              <a:ext uri="{FF2B5EF4-FFF2-40B4-BE49-F238E27FC236}">
                <a16:creationId xmlns:a16="http://schemas.microsoft.com/office/drawing/2014/main" id="{2E289D5A-B06B-43D4-A3CA-3B06C4D49FDD}"/>
              </a:ext>
            </a:extLst>
          </p:cNvPr>
          <p:cNvSpPr>
            <a:spLocks noGrp="1"/>
          </p:cNvSpPr>
          <p:nvPr>
            <p:ph type="body" sz="quarter" idx="15" hasCustomPrompt="1"/>
          </p:nvPr>
        </p:nvSpPr>
        <p:spPr>
          <a:xfrm>
            <a:off x="5921828" y="2798940"/>
            <a:ext cx="5431971" cy="557950"/>
          </a:xfrm>
        </p:spPr>
        <p:txBody>
          <a:bodyPr rtlCol="0">
            <a:normAutofit/>
          </a:bodyPr>
          <a:lstStyle>
            <a:lvl1pPr marL="0" indent="0">
              <a:lnSpc>
                <a:spcPct val="100000"/>
              </a:lnSpc>
              <a:buFont typeface="Arial" panose="020B0604020202020204" pitchFamily="34" charset="0"/>
              <a:buNone/>
              <a:defRPr sz="1400">
                <a:solidFill>
                  <a:schemeClr val="tx1">
                    <a:lumMod val="75000"/>
                    <a:lumOff val="25000"/>
                  </a:schemeClr>
                </a:solidFill>
              </a:defRPr>
            </a:lvl1pPr>
          </a:lstStyle>
          <a:p>
            <a:pPr lvl="0" rtl="0"/>
            <a:r>
              <a:rPr lang="pt-BR" noProof="0"/>
              <a:t>Clique para adicionar o texto</a:t>
            </a:r>
          </a:p>
        </p:txBody>
      </p:sp>
      <p:sp>
        <p:nvSpPr>
          <p:cNvPr id="13" name="Espaço Reservado para Texto 15">
            <a:extLst>
              <a:ext uri="{FF2B5EF4-FFF2-40B4-BE49-F238E27FC236}">
                <a16:creationId xmlns:a16="http://schemas.microsoft.com/office/drawing/2014/main" id="{1DCC2995-DE17-436D-82AE-6E107865CB79}"/>
              </a:ext>
            </a:extLst>
          </p:cNvPr>
          <p:cNvSpPr>
            <a:spLocks noGrp="1"/>
          </p:cNvSpPr>
          <p:nvPr>
            <p:ph type="body" sz="quarter" idx="23" hasCustomPrompt="1"/>
          </p:nvPr>
        </p:nvSpPr>
        <p:spPr>
          <a:xfrm>
            <a:off x="5922254" y="3569311"/>
            <a:ext cx="5433204" cy="365125"/>
          </a:xfrm>
        </p:spPr>
        <p:txBody>
          <a:bodyPr rtlCol="0">
            <a:normAutofit/>
          </a:bodyPr>
          <a:lstStyle>
            <a:lvl1pPr marL="0" indent="0">
              <a:buNone/>
              <a:defRPr lang="en-US" sz="2000" kern="1200" cap="all" spc="150" baseline="0" dirty="0">
                <a:solidFill>
                  <a:schemeClr val="tx1">
                    <a:lumMod val="75000"/>
                    <a:lumOff val="25000"/>
                  </a:schemeClr>
                </a:solidFill>
                <a:latin typeface="+mj-lt"/>
                <a:ea typeface="+mj-ea"/>
                <a:cs typeface="+mj-cs"/>
              </a:defRPr>
            </a:lvl1pPr>
          </a:lstStyle>
          <a:p>
            <a:pPr lvl="0" rtl="0"/>
            <a:r>
              <a:rPr lang="pt-BR" noProof="0"/>
              <a:t>CLIQUE PARA ADICIONAR UM SUBTÍTULO</a:t>
            </a:r>
          </a:p>
        </p:txBody>
      </p:sp>
      <p:sp>
        <p:nvSpPr>
          <p:cNvPr id="14" name="Espaço Reservado para Texto 18">
            <a:extLst>
              <a:ext uri="{FF2B5EF4-FFF2-40B4-BE49-F238E27FC236}">
                <a16:creationId xmlns:a16="http://schemas.microsoft.com/office/drawing/2014/main" id="{C7E70A65-1FB1-4F42-854B-8213ED73F792}"/>
              </a:ext>
            </a:extLst>
          </p:cNvPr>
          <p:cNvSpPr>
            <a:spLocks noGrp="1"/>
          </p:cNvSpPr>
          <p:nvPr>
            <p:ph type="body" sz="quarter" idx="24" hasCustomPrompt="1"/>
          </p:nvPr>
        </p:nvSpPr>
        <p:spPr>
          <a:xfrm>
            <a:off x="5921828" y="3898736"/>
            <a:ext cx="5431971" cy="557950"/>
          </a:xfrm>
        </p:spPr>
        <p:txBody>
          <a:bodyPr rtlCol="0">
            <a:normAutofit/>
          </a:bodyPr>
          <a:lstStyle>
            <a:lvl1pPr marL="0" indent="0">
              <a:lnSpc>
                <a:spcPct val="100000"/>
              </a:lnSpc>
              <a:buFont typeface="Arial" panose="020B0604020202020204" pitchFamily="34" charset="0"/>
              <a:buNone/>
              <a:defRPr sz="1400">
                <a:solidFill>
                  <a:schemeClr val="tx1">
                    <a:lumMod val="75000"/>
                    <a:lumOff val="25000"/>
                  </a:schemeClr>
                </a:solidFill>
              </a:defRPr>
            </a:lvl1pPr>
          </a:lstStyle>
          <a:p>
            <a:pPr lvl="0" rtl="0"/>
            <a:r>
              <a:rPr lang="pt-BR" noProof="0"/>
              <a:t>Clique para adicionar o texto</a:t>
            </a:r>
          </a:p>
        </p:txBody>
      </p:sp>
      <p:sp>
        <p:nvSpPr>
          <p:cNvPr id="15" name="Espaço Reservado para Texto 15">
            <a:extLst>
              <a:ext uri="{FF2B5EF4-FFF2-40B4-BE49-F238E27FC236}">
                <a16:creationId xmlns:a16="http://schemas.microsoft.com/office/drawing/2014/main" id="{45657994-DC61-4DEB-BB2B-65DFCA997AF1}"/>
              </a:ext>
            </a:extLst>
          </p:cNvPr>
          <p:cNvSpPr>
            <a:spLocks noGrp="1"/>
          </p:cNvSpPr>
          <p:nvPr>
            <p:ph type="body" sz="quarter" idx="25" hasCustomPrompt="1"/>
          </p:nvPr>
        </p:nvSpPr>
        <p:spPr>
          <a:xfrm>
            <a:off x="5922254" y="4669107"/>
            <a:ext cx="5433204" cy="365125"/>
          </a:xfrm>
        </p:spPr>
        <p:txBody>
          <a:bodyPr rtlCol="0">
            <a:normAutofit/>
          </a:bodyPr>
          <a:lstStyle>
            <a:lvl1pPr marL="0" indent="0">
              <a:buNone/>
              <a:defRPr lang="en-US" sz="2000" kern="1200" cap="all" spc="150" baseline="0" dirty="0">
                <a:solidFill>
                  <a:schemeClr val="tx1">
                    <a:lumMod val="75000"/>
                    <a:lumOff val="25000"/>
                  </a:schemeClr>
                </a:solidFill>
                <a:latin typeface="+mj-lt"/>
                <a:ea typeface="+mj-ea"/>
                <a:cs typeface="+mj-cs"/>
              </a:defRPr>
            </a:lvl1pPr>
          </a:lstStyle>
          <a:p>
            <a:pPr lvl="0" rtl="0"/>
            <a:r>
              <a:rPr lang="pt-BR" noProof="0"/>
              <a:t>CLIQUE PARA ADICIONAR UM SUBTÍTULO</a:t>
            </a:r>
          </a:p>
        </p:txBody>
      </p:sp>
      <p:sp>
        <p:nvSpPr>
          <p:cNvPr id="16" name="Espaço Reservado para Texto 18">
            <a:extLst>
              <a:ext uri="{FF2B5EF4-FFF2-40B4-BE49-F238E27FC236}">
                <a16:creationId xmlns:a16="http://schemas.microsoft.com/office/drawing/2014/main" id="{18397EE2-60CD-47FD-AF8F-83A5324D9D18}"/>
              </a:ext>
            </a:extLst>
          </p:cNvPr>
          <p:cNvSpPr>
            <a:spLocks noGrp="1"/>
          </p:cNvSpPr>
          <p:nvPr>
            <p:ph type="body" sz="quarter" idx="26" hasCustomPrompt="1"/>
          </p:nvPr>
        </p:nvSpPr>
        <p:spPr>
          <a:xfrm>
            <a:off x="5921828" y="4998532"/>
            <a:ext cx="5431971" cy="557950"/>
          </a:xfrm>
        </p:spPr>
        <p:txBody>
          <a:bodyPr rtlCol="0">
            <a:normAutofit/>
          </a:bodyPr>
          <a:lstStyle>
            <a:lvl1pPr marL="0" indent="0">
              <a:lnSpc>
                <a:spcPct val="100000"/>
              </a:lnSpc>
              <a:buFont typeface="Arial" panose="020B0604020202020204" pitchFamily="34" charset="0"/>
              <a:buNone/>
              <a:defRPr sz="1400">
                <a:solidFill>
                  <a:schemeClr val="tx1">
                    <a:lumMod val="75000"/>
                    <a:lumOff val="25000"/>
                  </a:schemeClr>
                </a:solidFill>
              </a:defRPr>
            </a:lvl1pPr>
          </a:lstStyle>
          <a:p>
            <a:pPr lvl="0" rtl="0"/>
            <a:r>
              <a:rPr lang="pt-BR" noProof="0"/>
              <a:t>Clique para adicionar o texto</a:t>
            </a:r>
          </a:p>
        </p:txBody>
      </p:sp>
      <p:sp>
        <p:nvSpPr>
          <p:cNvPr id="17" name="Espaço Reservado para Data 2">
            <a:extLst>
              <a:ext uri="{FF2B5EF4-FFF2-40B4-BE49-F238E27FC236}">
                <a16:creationId xmlns:a16="http://schemas.microsoft.com/office/drawing/2014/main" id="{1E25EFF1-65C7-4F93-8740-46885C6BEA57}"/>
              </a:ext>
            </a:extLst>
          </p:cNvPr>
          <p:cNvSpPr>
            <a:spLocks noGrp="1"/>
          </p:cNvSpPr>
          <p:nvPr>
            <p:ph type="dt" sz="half" idx="20"/>
          </p:nvPr>
        </p:nvSpPr>
        <p:spPr>
          <a:xfrm>
            <a:off x="5919680" y="6356350"/>
            <a:ext cx="947516" cy="365125"/>
          </a:xfrm>
        </p:spPr>
        <p:txBody>
          <a:bodyPr rtlCol="0"/>
          <a:lstStyle>
            <a:lvl1pPr>
              <a:defRPr sz="900"/>
            </a:lvl1pPr>
          </a:lstStyle>
          <a:p>
            <a:pPr rtl="0"/>
            <a:r>
              <a:rPr lang="pt-BR" noProof="0" dirty="0"/>
              <a:t>20XX</a:t>
            </a:r>
          </a:p>
        </p:txBody>
      </p:sp>
      <p:sp>
        <p:nvSpPr>
          <p:cNvPr id="18" name="Espaço Reservado para Rodapé 3">
            <a:extLst>
              <a:ext uri="{FF2B5EF4-FFF2-40B4-BE49-F238E27FC236}">
                <a16:creationId xmlns:a16="http://schemas.microsoft.com/office/drawing/2014/main" id="{C16D80BF-B599-4FC0-ABD5-98777872FE5F}"/>
              </a:ext>
            </a:extLst>
          </p:cNvPr>
          <p:cNvSpPr>
            <a:spLocks noGrp="1"/>
          </p:cNvSpPr>
          <p:nvPr>
            <p:ph type="ftr" sz="quarter" idx="21"/>
          </p:nvPr>
        </p:nvSpPr>
        <p:spPr>
          <a:xfrm>
            <a:off x="7161955" y="6356350"/>
            <a:ext cx="3243942" cy="365125"/>
          </a:xfrm>
        </p:spPr>
        <p:txBody>
          <a:bodyPr rtlCol="0"/>
          <a:lstStyle>
            <a:lvl1pPr>
              <a:defRPr sz="900"/>
            </a:lvl1pPr>
          </a:lstStyle>
          <a:p>
            <a:pPr rtl="0"/>
            <a:r>
              <a:rPr lang="pt-BR" noProof="0" dirty="0"/>
              <a:t>Apresentação</a:t>
            </a:r>
          </a:p>
        </p:txBody>
      </p:sp>
      <p:sp>
        <p:nvSpPr>
          <p:cNvPr id="19" name="Espaço Reservado para o Número do Slide 4">
            <a:extLst>
              <a:ext uri="{FF2B5EF4-FFF2-40B4-BE49-F238E27FC236}">
                <a16:creationId xmlns:a16="http://schemas.microsoft.com/office/drawing/2014/main" id="{F64421B1-FF90-4939-90BD-8206DE5036D0}"/>
              </a:ext>
            </a:extLst>
          </p:cNvPr>
          <p:cNvSpPr>
            <a:spLocks noGrp="1"/>
          </p:cNvSpPr>
          <p:nvPr>
            <p:ph type="sldNum" sz="quarter" idx="22"/>
          </p:nvPr>
        </p:nvSpPr>
        <p:spPr>
          <a:xfrm>
            <a:off x="10700656" y="6356350"/>
            <a:ext cx="653143" cy="365125"/>
          </a:xfrm>
        </p:spPr>
        <p:txBody>
          <a:bodyPr rtlCol="0"/>
          <a:lstStyle>
            <a:lvl1pPr>
              <a:defRPr sz="900"/>
            </a:lvl1pPr>
          </a:lstStyle>
          <a:p>
            <a:pPr rtl="0"/>
            <a:fld id="{B5CEABB6-07DC-46E8-9B57-56EC44A396E5}" type="slidenum">
              <a:rPr lang="pt-BR" noProof="0" smtClean="0"/>
              <a:pPr rtl="0"/>
              <a:t>‹nº›</a:t>
            </a:fld>
            <a:endParaRPr lang="pt-BR" noProof="0" dirty="0"/>
          </a:p>
        </p:txBody>
      </p:sp>
    </p:spTree>
    <p:extLst>
      <p:ext uri="{BB962C8B-B14F-4D97-AF65-F5344CB8AC3E}">
        <p14:creationId xmlns:p14="http://schemas.microsoft.com/office/powerpoint/2010/main" val="2647987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ação de mercado">
    <p:bg>
      <p:bgPr>
        <a:solidFill>
          <a:schemeClr val="accent2"/>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CF3B5C-31C4-46BA-9FAD-72DF917A84DA}"/>
              </a:ext>
            </a:extLst>
          </p:cNvPr>
          <p:cNvSpPr>
            <a:spLocks noGrp="1"/>
          </p:cNvSpPr>
          <p:nvPr>
            <p:ph type="title" hasCustomPrompt="1"/>
          </p:nvPr>
        </p:nvSpPr>
        <p:spPr>
          <a:xfrm>
            <a:off x="1885156" y="892177"/>
            <a:ext cx="8421688" cy="1325563"/>
          </a:xfrm>
        </p:spPr>
        <p:txBody>
          <a:bodyPr rtlCol="0">
            <a:normAutofit/>
          </a:bodyPr>
          <a:lstStyle>
            <a:lvl1pPr algn="ctr">
              <a:defRPr lang="en-US" sz="2800" kern="1200" cap="all" spc="150" baseline="0" dirty="0">
                <a:solidFill>
                  <a:schemeClr val="tx1">
                    <a:lumMod val="75000"/>
                    <a:lumOff val="25000"/>
                  </a:schemeClr>
                </a:solidFill>
                <a:latin typeface="+mj-lt"/>
                <a:ea typeface="+mj-ea"/>
                <a:cs typeface="+mj-cs"/>
              </a:defRPr>
            </a:lvl1pPr>
          </a:lstStyle>
          <a:p>
            <a:pPr rtl="0"/>
            <a:r>
              <a:rPr lang="pt-BR" noProof="0"/>
              <a:t>CLIQUE PARA EDITAR O ESTILO DO TÍTULO MESTRE</a:t>
            </a:r>
          </a:p>
        </p:txBody>
      </p:sp>
      <p:sp>
        <p:nvSpPr>
          <p:cNvPr id="3" name="Espaço Reservado para Texto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2063855" y="3064615"/>
            <a:ext cx="1240971" cy="823912"/>
          </a:xfrm>
        </p:spPr>
        <p:txBody>
          <a:bodyPr rtlCol="0" anchor="ctr">
            <a:noAutofit/>
          </a:bodyPr>
          <a:lstStyle>
            <a:lvl1pPr marL="0" indent="0" algn="ctr">
              <a:buNone/>
              <a:defRPr lang="en-US" sz="4000" kern="1200" cap="all"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noProof="0"/>
              <a:t>#</a:t>
            </a:r>
          </a:p>
        </p:txBody>
      </p:sp>
      <p:sp>
        <p:nvSpPr>
          <p:cNvPr id="23" name="Espaço Reservado para Texto 2">
            <a:extLst>
              <a:ext uri="{FF2B5EF4-FFF2-40B4-BE49-F238E27FC236}">
                <a16:creationId xmlns:a16="http://schemas.microsoft.com/office/drawing/2014/main" id="{A066E2EA-C6EA-4A02-818E-33BD582D92E7}"/>
              </a:ext>
            </a:extLst>
          </p:cNvPr>
          <p:cNvSpPr>
            <a:spLocks noGrp="1"/>
          </p:cNvSpPr>
          <p:nvPr>
            <p:ph type="body" idx="15" hasCustomPrompt="1"/>
          </p:nvPr>
        </p:nvSpPr>
        <p:spPr>
          <a:xfrm>
            <a:off x="5475514" y="3064615"/>
            <a:ext cx="1240971" cy="823912"/>
          </a:xfrm>
        </p:spPr>
        <p:txBody>
          <a:bodyPr rtlCol="0" anchor="ctr">
            <a:noAutofit/>
          </a:bodyPr>
          <a:lstStyle>
            <a:lvl1pPr marL="0" indent="0" algn="ctr">
              <a:buNone/>
              <a:defRPr lang="en-US" sz="4000" kern="1200" cap="all"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noProof="0"/>
              <a:t>#</a:t>
            </a:r>
          </a:p>
        </p:txBody>
      </p:sp>
      <p:sp>
        <p:nvSpPr>
          <p:cNvPr id="24" name="Espaço Reservado para Texto 2">
            <a:extLst>
              <a:ext uri="{FF2B5EF4-FFF2-40B4-BE49-F238E27FC236}">
                <a16:creationId xmlns:a16="http://schemas.microsoft.com/office/drawing/2014/main" id="{97B9C3B0-3522-407C-B662-631E19ECC95F}"/>
              </a:ext>
            </a:extLst>
          </p:cNvPr>
          <p:cNvSpPr>
            <a:spLocks noGrp="1"/>
          </p:cNvSpPr>
          <p:nvPr>
            <p:ph type="body" idx="16" hasCustomPrompt="1"/>
          </p:nvPr>
        </p:nvSpPr>
        <p:spPr>
          <a:xfrm>
            <a:off x="8887174" y="3064615"/>
            <a:ext cx="1240971" cy="823912"/>
          </a:xfrm>
        </p:spPr>
        <p:txBody>
          <a:bodyPr rtlCol="0" anchor="ctr">
            <a:noAutofit/>
          </a:bodyPr>
          <a:lstStyle>
            <a:lvl1pPr marL="0" indent="0" algn="ctr">
              <a:buNone/>
              <a:defRPr lang="en-US" sz="4000" kern="1200" cap="all"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noProof="0"/>
              <a:t>#</a:t>
            </a:r>
          </a:p>
        </p:txBody>
      </p:sp>
      <p:sp>
        <p:nvSpPr>
          <p:cNvPr id="4" name="Espaço Reservado para Conteúdo 3">
            <a:extLst>
              <a:ext uri="{FF2B5EF4-FFF2-40B4-BE49-F238E27FC236}">
                <a16:creationId xmlns:a16="http://schemas.microsoft.com/office/drawing/2014/main" id="{AC9B20CF-6B91-4562-B799-0ABDAEBC0D2A}"/>
              </a:ext>
            </a:extLst>
          </p:cNvPr>
          <p:cNvSpPr>
            <a:spLocks noGrp="1"/>
          </p:cNvSpPr>
          <p:nvPr>
            <p:ph sz="half" idx="2"/>
          </p:nvPr>
        </p:nvSpPr>
        <p:spPr>
          <a:xfrm>
            <a:off x="1129698" y="4824188"/>
            <a:ext cx="3124093" cy="462927"/>
          </a:xfrm>
        </p:spPr>
        <p:txBody>
          <a:bodyPr rtlCol="0">
            <a:noAutofit/>
          </a:bodyPr>
          <a:lstStyle>
            <a:lvl1pPr marL="0" indent="0" algn="ctr">
              <a:lnSpc>
                <a:spcPct val="100000"/>
              </a:lnSpc>
              <a:buNone/>
              <a:defRPr sz="2000" cap="all" spc="50" baseline="0">
                <a:solidFill>
                  <a:schemeClr val="tx1">
                    <a:lumMod val="75000"/>
                    <a:lumOff val="25000"/>
                  </a:schemeClr>
                </a:solidFill>
              </a:defRPr>
            </a:lvl1pPr>
            <a:lvl2pPr marL="457200" indent="0">
              <a:lnSpc>
                <a:spcPct val="100000"/>
              </a:lnSpc>
              <a:buNone/>
              <a:defRPr sz="1400" spc="50" baseline="0">
                <a:solidFill>
                  <a:schemeClr val="bg1"/>
                </a:solidFill>
              </a:defRPr>
            </a:lvl2pPr>
            <a:lvl3pPr marL="914400" indent="0">
              <a:lnSpc>
                <a:spcPct val="100000"/>
              </a:lnSpc>
              <a:buNone/>
              <a:defRPr sz="1400" spc="50" baseline="0">
                <a:solidFill>
                  <a:schemeClr val="bg1"/>
                </a:solidFill>
              </a:defRPr>
            </a:lvl3pPr>
            <a:lvl4pPr marL="1371600" indent="0">
              <a:lnSpc>
                <a:spcPct val="100000"/>
              </a:lnSpc>
              <a:buNone/>
              <a:defRPr sz="1400" spc="50" baseline="0">
                <a:solidFill>
                  <a:schemeClr val="bg1"/>
                </a:solidFill>
              </a:defRPr>
            </a:lvl4pPr>
            <a:lvl5pPr marL="1828800" indent="0">
              <a:lnSpc>
                <a:spcPct val="100000"/>
              </a:lnSpc>
              <a:buNone/>
              <a:defRPr sz="1400" spc="50" baseline="0">
                <a:solidFill>
                  <a:schemeClr val="bg1"/>
                </a:solidFill>
              </a:defRPr>
            </a:lvl5pPr>
          </a:lstStyle>
          <a:p>
            <a:pPr lvl="0" rtl="0"/>
            <a:r>
              <a:rPr lang="pt-BR" noProof="0"/>
              <a:t>Clique para editar</a:t>
            </a:r>
          </a:p>
        </p:txBody>
      </p:sp>
      <p:sp>
        <p:nvSpPr>
          <p:cNvPr id="6" name="Espaço Reservado para Conteúdo 5">
            <a:extLst>
              <a:ext uri="{FF2B5EF4-FFF2-40B4-BE49-F238E27FC236}">
                <a16:creationId xmlns:a16="http://schemas.microsoft.com/office/drawing/2014/main" id="{B36EE64B-44BF-4634-97BC-5ED74C6DF280}"/>
              </a:ext>
            </a:extLst>
          </p:cNvPr>
          <p:cNvSpPr>
            <a:spLocks noGrp="1"/>
          </p:cNvSpPr>
          <p:nvPr>
            <p:ph sz="quarter" idx="4"/>
          </p:nvPr>
        </p:nvSpPr>
        <p:spPr>
          <a:xfrm>
            <a:off x="4526261" y="4824188"/>
            <a:ext cx="3139479" cy="462927"/>
          </a:xfrm>
        </p:spPr>
        <p:txBody>
          <a:bodyPr rtlCol="0">
            <a:normAutofit/>
          </a:bodyPr>
          <a:lstStyle>
            <a:lvl1pPr marL="0" indent="0" algn="ctr">
              <a:lnSpc>
                <a:spcPct val="100000"/>
              </a:lnSpc>
              <a:buNone/>
              <a:defRPr sz="2000" cap="all" spc="50" baseline="0">
                <a:solidFill>
                  <a:schemeClr val="tx1">
                    <a:lumMod val="75000"/>
                    <a:lumOff val="25000"/>
                  </a:schemeClr>
                </a:solidFill>
              </a:defRPr>
            </a:lvl1pPr>
            <a:lvl2pPr marL="457200" indent="0">
              <a:lnSpc>
                <a:spcPct val="100000"/>
              </a:lnSpc>
              <a:buNone/>
              <a:defRPr sz="2000" cap="all" spc="50" baseline="0">
                <a:solidFill>
                  <a:schemeClr val="bg1"/>
                </a:solidFill>
              </a:defRPr>
            </a:lvl2pPr>
            <a:lvl3pPr marL="914400" indent="0">
              <a:lnSpc>
                <a:spcPct val="100000"/>
              </a:lnSpc>
              <a:buNone/>
              <a:defRPr sz="1400" spc="50" baseline="0">
                <a:solidFill>
                  <a:schemeClr val="bg1"/>
                </a:solidFill>
              </a:defRPr>
            </a:lvl3pPr>
            <a:lvl4pPr marL="1371600" indent="0">
              <a:lnSpc>
                <a:spcPct val="100000"/>
              </a:lnSpc>
              <a:buNone/>
              <a:defRPr sz="1400" spc="50" baseline="0">
                <a:solidFill>
                  <a:schemeClr val="bg1"/>
                </a:solidFill>
              </a:defRPr>
            </a:lvl4pPr>
            <a:lvl5pPr marL="1828800" indent="0">
              <a:lnSpc>
                <a:spcPct val="100000"/>
              </a:lnSpc>
              <a:buNone/>
              <a:defRPr sz="1400" spc="50" baseline="0">
                <a:solidFill>
                  <a:schemeClr val="bg1"/>
                </a:solidFill>
              </a:defRPr>
            </a:lvl5pPr>
          </a:lstStyle>
          <a:p>
            <a:pPr lvl="0" rtl="0"/>
            <a:r>
              <a:rPr lang="pt-BR" noProof="0"/>
              <a:t>Clique para editar</a:t>
            </a:r>
          </a:p>
        </p:txBody>
      </p:sp>
      <p:sp>
        <p:nvSpPr>
          <p:cNvPr id="22" name="Espaço Reservado para Conteúdo 3">
            <a:extLst>
              <a:ext uri="{FF2B5EF4-FFF2-40B4-BE49-F238E27FC236}">
                <a16:creationId xmlns:a16="http://schemas.microsoft.com/office/drawing/2014/main" id="{C464A9BD-B815-4632-8F54-6EB70E48BAFF}"/>
              </a:ext>
            </a:extLst>
          </p:cNvPr>
          <p:cNvSpPr>
            <a:spLocks noGrp="1"/>
          </p:cNvSpPr>
          <p:nvPr>
            <p:ph sz="half" idx="14"/>
          </p:nvPr>
        </p:nvSpPr>
        <p:spPr>
          <a:xfrm>
            <a:off x="7938210" y="4824188"/>
            <a:ext cx="3124093" cy="462927"/>
          </a:xfrm>
        </p:spPr>
        <p:txBody>
          <a:bodyPr rtlCol="0">
            <a:noAutofit/>
          </a:bodyPr>
          <a:lstStyle>
            <a:lvl1pPr marL="0" indent="0" algn="ctr">
              <a:lnSpc>
                <a:spcPct val="100000"/>
              </a:lnSpc>
              <a:buNone/>
              <a:defRPr sz="2000" cap="all" spc="50" baseline="0">
                <a:solidFill>
                  <a:schemeClr val="tx1">
                    <a:lumMod val="75000"/>
                    <a:lumOff val="25000"/>
                  </a:schemeClr>
                </a:solidFill>
              </a:defRPr>
            </a:lvl1pPr>
            <a:lvl2pPr marL="457200" indent="0">
              <a:lnSpc>
                <a:spcPct val="100000"/>
              </a:lnSpc>
              <a:buNone/>
              <a:defRPr sz="1400" spc="50" baseline="0">
                <a:solidFill>
                  <a:schemeClr val="bg1"/>
                </a:solidFill>
              </a:defRPr>
            </a:lvl2pPr>
            <a:lvl3pPr marL="914400" indent="0">
              <a:lnSpc>
                <a:spcPct val="100000"/>
              </a:lnSpc>
              <a:buNone/>
              <a:defRPr sz="1400" spc="50" baseline="0">
                <a:solidFill>
                  <a:schemeClr val="bg1"/>
                </a:solidFill>
              </a:defRPr>
            </a:lvl3pPr>
            <a:lvl4pPr marL="1371600" indent="0">
              <a:lnSpc>
                <a:spcPct val="100000"/>
              </a:lnSpc>
              <a:buNone/>
              <a:defRPr sz="1400" spc="50" baseline="0">
                <a:solidFill>
                  <a:schemeClr val="bg1"/>
                </a:solidFill>
              </a:defRPr>
            </a:lvl4pPr>
            <a:lvl5pPr marL="1828800" indent="0">
              <a:lnSpc>
                <a:spcPct val="100000"/>
              </a:lnSpc>
              <a:buNone/>
              <a:defRPr sz="1400" spc="50" baseline="0">
                <a:solidFill>
                  <a:schemeClr val="bg1"/>
                </a:solidFill>
              </a:defRPr>
            </a:lvl5pPr>
          </a:lstStyle>
          <a:p>
            <a:pPr lvl="0" rtl="0"/>
            <a:r>
              <a:rPr lang="pt-BR" noProof="0"/>
              <a:t>Clique para editar</a:t>
            </a:r>
          </a:p>
        </p:txBody>
      </p:sp>
      <p:pic>
        <p:nvPicPr>
          <p:cNvPr id="11" name="Gráfico 10">
            <a:extLst>
              <a:ext uri="{FF2B5EF4-FFF2-40B4-BE49-F238E27FC236}">
                <a16:creationId xmlns:a16="http://schemas.microsoft.com/office/drawing/2014/main" id="{B38B0D13-BD5F-460B-B337-F4A9342026D0}"/>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465141" y="2358007"/>
            <a:ext cx="2438400" cy="2019300"/>
          </a:xfrm>
          <a:prstGeom prst="rect">
            <a:avLst/>
          </a:prstGeom>
        </p:spPr>
      </p:pic>
      <p:pic>
        <p:nvPicPr>
          <p:cNvPr id="13" name="Gráfico 12">
            <a:extLst>
              <a:ext uri="{FF2B5EF4-FFF2-40B4-BE49-F238E27FC236}">
                <a16:creationId xmlns:a16="http://schemas.microsoft.com/office/drawing/2014/main" id="{BE72876B-D3DA-4462-9E24-3354D8D02A27}"/>
              </a:ext>
              <a:ext uri="{C183D7F6-B498-43B3-948B-1728B52AA6E4}">
                <adec:decorative xmlns:adec="http://schemas.microsoft.com/office/drawing/2017/decorative" val="1"/>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000625" y="2531837"/>
            <a:ext cx="2190750" cy="1943100"/>
          </a:xfrm>
          <a:prstGeom prst="rect">
            <a:avLst/>
          </a:prstGeom>
        </p:spPr>
      </p:pic>
      <p:pic>
        <p:nvPicPr>
          <p:cNvPr id="15" name="Gráfico 14">
            <a:extLst>
              <a:ext uri="{FF2B5EF4-FFF2-40B4-BE49-F238E27FC236}">
                <a16:creationId xmlns:a16="http://schemas.microsoft.com/office/drawing/2014/main" id="{14A539B6-6E3F-41BA-ACE2-76E8BB651636}"/>
              </a:ext>
              <a:ext uri="{C183D7F6-B498-43B3-948B-1728B52AA6E4}">
                <adec:decorative xmlns:adec="http://schemas.microsoft.com/office/drawing/2017/decorative" val="1"/>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345608" y="2421056"/>
            <a:ext cx="2324100" cy="2057400"/>
          </a:xfrm>
          <a:prstGeom prst="rect">
            <a:avLst/>
          </a:prstGeom>
        </p:spPr>
      </p:pic>
      <p:sp>
        <p:nvSpPr>
          <p:cNvPr id="25" name="Espaço Reservado para Conteúdo 3">
            <a:extLst>
              <a:ext uri="{FF2B5EF4-FFF2-40B4-BE49-F238E27FC236}">
                <a16:creationId xmlns:a16="http://schemas.microsoft.com/office/drawing/2014/main" id="{82D8880F-3EAC-45C9-91F2-19A193791A18}"/>
              </a:ext>
            </a:extLst>
          </p:cNvPr>
          <p:cNvSpPr>
            <a:spLocks noGrp="1"/>
          </p:cNvSpPr>
          <p:nvPr>
            <p:ph sz="half" idx="17" hasCustomPrompt="1"/>
          </p:nvPr>
        </p:nvSpPr>
        <p:spPr>
          <a:xfrm>
            <a:off x="1129698" y="5280763"/>
            <a:ext cx="3124093" cy="462927"/>
          </a:xfrm>
        </p:spPr>
        <p:txBody>
          <a:bodyPr rtlCol="0">
            <a:normAutofit/>
          </a:bodyPr>
          <a:lstStyle>
            <a:lvl1pPr marL="0" indent="0" algn="ctr">
              <a:lnSpc>
                <a:spcPct val="100000"/>
              </a:lnSpc>
              <a:buNone/>
              <a:defRPr sz="1400" cap="none" spc="50" baseline="0">
                <a:solidFill>
                  <a:schemeClr val="tx1">
                    <a:lumMod val="75000"/>
                    <a:lumOff val="25000"/>
                  </a:schemeClr>
                </a:solidFill>
              </a:defRPr>
            </a:lvl1pPr>
            <a:lvl2pPr marL="457200" indent="0">
              <a:lnSpc>
                <a:spcPct val="100000"/>
              </a:lnSpc>
              <a:buNone/>
              <a:defRPr sz="1400" spc="50" baseline="0">
                <a:solidFill>
                  <a:schemeClr val="bg1"/>
                </a:solidFill>
              </a:defRPr>
            </a:lvl2pPr>
            <a:lvl3pPr marL="914400" indent="0">
              <a:lnSpc>
                <a:spcPct val="100000"/>
              </a:lnSpc>
              <a:buNone/>
              <a:defRPr sz="1400" spc="50" baseline="0">
                <a:solidFill>
                  <a:schemeClr val="bg1"/>
                </a:solidFill>
              </a:defRPr>
            </a:lvl3pPr>
            <a:lvl4pPr marL="1371600" indent="0">
              <a:lnSpc>
                <a:spcPct val="100000"/>
              </a:lnSpc>
              <a:buNone/>
              <a:defRPr sz="1400" spc="50" baseline="0">
                <a:solidFill>
                  <a:schemeClr val="bg1"/>
                </a:solidFill>
              </a:defRPr>
            </a:lvl4pPr>
            <a:lvl5pPr marL="1828800" indent="0">
              <a:lnSpc>
                <a:spcPct val="100000"/>
              </a:lnSpc>
              <a:buNone/>
              <a:defRPr sz="1400" spc="50" baseline="0">
                <a:solidFill>
                  <a:schemeClr val="bg1"/>
                </a:solidFill>
              </a:defRPr>
            </a:lvl5pPr>
          </a:lstStyle>
          <a:p>
            <a:pPr lvl="0" rtl="0"/>
            <a:r>
              <a:rPr lang="pt-BR" noProof="0"/>
              <a:t>Clique para editar o texto Mestre</a:t>
            </a:r>
          </a:p>
        </p:txBody>
      </p:sp>
      <p:sp>
        <p:nvSpPr>
          <p:cNvPr id="26" name="Espaço Reservado para Conteúdo 5">
            <a:extLst>
              <a:ext uri="{FF2B5EF4-FFF2-40B4-BE49-F238E27FC236}">
                <a16:creationId xmlns:a16="http://schemas.microsoft.com/office/drawing/2014/main" id="{9019518E-E850-403D-A5B5-4B53F8C4A56B}"/>
              </a:ext>
            </a:extLst>
          </p:cNvPr>
          <p:cNvSpPr>
            <a:spLocks noGrp="1"/>
          </p:cNvSpPr>
          <p:nvPr>
            <p:ph sz="quarter" idx="18" hasCustomPrompt="1"/>
          </p:nvPr>
        </p:nvSpPr>
        <p:spPr>
          <a:xfrm>
            <a:off x="4526261" y="5280763"/>
            <a:ext cx="3139479" cy="462927"/>
          </a:xfrm>
        </p:spPr>
        <p:txBody>
          <a:bodyPr rtlCol="0">
            <a:normAutofit/>
          </a:bodyPr>
          <a:lstStyle>
            <a:lvl1pPr marL="0" indent="0" algn="ctr">
              <a:lnSpc>
                <a:spcPct val="100000"/>
              </a:lnSpc>
              <a:buNone/>
              <a:defRPr sz="1400" cap="none" spc="50" baseline="0">
                <a:solidFill>
                  <a:schemeClr val="tx1">
                    <a:lumMod val="75000"/>
                    <a:lumOff val="25000"/>
                  </a:schemeClr>
                </a:solidFill>
              </a:defRPr>
            </a:lvl1pPr>
            <a:lvl2pPr marL="457200" indent="0" algn="ctr">
              <a:lnSpc>
                <a:spcPct val="100000"/>
              </a:lnSpc>
              <a:buNone/>
              <a:defRPr sz="1400" cap="none" spc="50" baseline="0">
                <a:solidFill>
                  <a:schemeClr val="tx1">
                    <a:lumMod val="75000"/>
                    <a:lumOff val="25000"/>
                  </a:schemeClr>
                </a:solidFill>
              </a:defRPr>
            </a:lvl2pPr>
            <a:lvl3pPr marL="914400" indent="0">
              <a:lnSpc>
                <a:spcPct val="100000"/>
              </a:lnSpc>
              <a:buNone/>
              <a:defRPr sz="1400" spc="50" baseline="0">
                <a:solidFill>
                  <a:schemeClr val="bg1"/>
                </a:solidFill>
              </a:defRPr>
            </a:lvl3pPr>
            <a:lvl4pPr marL="1371600" indent="0">
              <a:lnSpc>
                <a:spcPct val="100000"/>
              </a:lnSpc>
              <a:buNone/>
              <a:defRPr sz="1400" spc="50" baseline="0">
                <a:solidFill>
                  <a:schemeClr val="bg1"/>
                </a:solidFill>
              </a:defRPr>
            </a:lvl4pPr>
            <a:lvl5pPr marL="1828800" indent="0">
              <a:lnSpc>
                <a:spcPct val="100000"/>
              </a:lnSpc>
              <a:buNone/>
              <a:defRPr sz="1400" spc="50" baseline="0">
                <a:solidFill>
                  <a:schemeClr val="bg1"/>
                </a:solidFill>
              </a:defRPr>
            </a:lvl5pPr>
          </a:lstStyle>
          <a:p>
            <a:pPr lvl="0" rtl="0"/>
            <a:r>
              <a:rPr lang="pt-BR" noProof="0"/>
              <a:t>Clique para editar o texto Mestre</a:t>
            </a:r>
          </a:p>
          <a:p>
            <a:pPr lvl="1" rtl="0"/>
            <a:endParaRPr lang="pt-BR" noProof="0"/>
          </a:p>
        </p:txBody>
      </p:sp>
      <p:sp>
        <p:nvSpPr>
          <p:cNvPr id="27" name="Espaço Reservado para Conteúdo 3">
            <a:extLst>
              <a:ext uri="{FF2B5EF4-FFF2-40B4-BE49-F238E27FC236}">
                <a16:creationId xmlns:a16="http://schemas.microsoft.com/office/drawing/2014/main" id="{A8058154-45E5-403E-B714-AC85774F391F}"/>
              </a:ext>
            </a:extLst>
          </p:cNvPr>
          <p:cNvSpPr>
            <a:spLocks noGrp="1"/>
          </p:cNvSpPr>
          <p:nvPr>
            <p:ph sz="half" idx="19" hasCustomPrompt="1"/>
          </p:nvPr>
        </p:nvSpPr>
        <p:spPr>
          <a:xfrm>
            <a:off x="7938210" y="5280763"/>
            <a:ext cx="3124093" cy="462927"/>
          </a:xfrm>
        </p:spPr>
        <p:txBody>
          <a:bodyPr rtlCol="0">
            <a:normAutofit/>
          </a:bodyPr>
          <a:lstStyle>
            <a:lvl1pPr marL="0" indent="0" algn="ctr">
              <a:lnSpc>
                <a:spcPct val="100000"/>
              </a:lnSpc>
              <a:buNone/>
              <a:defRPr sz="1400" cap="none" spc="50" baseline="0">
                <a:solidFill>
                  <a:schemeClr val="tx1">
                    <a:lumMod val="75000"/>
                    <a:lumOff val="25000"/>
                  </a:schemeClr>
                </a:solidFill>
              </a:defRPr>
            </a:lvl1pPr>
            <a:lvl2pPr marL="457200" indent="0">
              <a:lnSpc>
                <a:spcPct val="100000"/>
              </a:lnSpc>
              <a:buNone/>
              <a:defRPr sz="1400" spc="50" baseline="0">
                <a:solidFill>
                  <a:schemeClr val="bg1"/>
                </a:solidFill>
              </a:defRPr>
            </a:lvl2pPr>
            <a:lvl3pPr marL="914400" indent="0">
              <a:lnSpc>
                <a:spcPct val="100000"/>
              </a:lnSpc>
              <a:buNone/>
              <a:defRPr sz="1400" spc="50" baseline="0">
                <a:solidFill>
                  <a:schemeClr val="bg1"/>
                </a:solidFill>
              </a:defRPr>
            </a:lvl3pPr>
            <a:lvl4pPr marL="1371600" indent="0">
              <a:lnSpc>
                <a:spcPct val="100000"/>
              </a:lnSpc>
              <a:buNone/>
              <a:defRPr sz="1400" spc="50" baseline="0">
                <a:solidFill>
                  <a:schemeClr val="bg1"/>
                </a:solidFill>
              </a:defRPr>
            </a:lvl4pPr>
            <a:lvl5pPr marL="1828800" indent="0">
              <a:lnSpc>
                <a:spcPct val="100000"/>
              </a:lnSpc>
              <a:buNone/>
              <a:defRPr sz="1400" spc="50" baseline="0">
                <a:solidFill>
                  <a:schemeClr val="bg1"/>
                </a:solidFill>
              </a:defRPr>
            </a:lvl5pPr>
          </a:lstStyle>
          <a:p>
            <a:pPr lvl="0" rtl="0"/>
            <a:r>
              <a:rPr lang="pt-BR" noProof="0"/>
              <a:t>Clique para editar o texto Mestre</a:t>
            </a:r>
          </a:p>
        </p:txBody>
      </p:sp>
      <p:sp>
        <p:nvSpPr>
          <p:cNvPr id="7" name="Espaço Reservado para Data 6">
            <a:extLst>
              <a:ext uri="{FF2B5EF4-FFF2-40B4-BE49-F238E27FC236}">
                <a16:creationId xmlns:a16="http://schemas.microsoft.com/office/drawing/2014/main" id="{F255C16C-AA88-4BBF-8040-11ECFED618E0}"/>
              </a:ext>
            </a:extLst>
          </p:cNvPr>
          <p:cNvSpPr>
            <a:spLocks noGrp="1"/>
          </p:cNvSpPr>
          <p:nvPr>
            <p:ph type="dt" sz="half" idx="10"/>
          </p:nvPr>
        </p:nvSpPr>
        <p:spPr/>
        <p:txBody>
          <a:bodyPr rtlCol="0"/>
          <a:lstStyle>
            <a:lvl1pPr>
              <a:defRPr sz="900"/>
            </a:lvl1pPr>
          </a:lstStyle>
          <a:p>
            <a:pPr rtl="0"/>
            <a:r>
              <a:rPr lang="pt-BR" noProof="0" dirty="0"/>
              <a:t>20XX</a:t>
            </a:r>
          </a:p>
        </p:txBody>
      </p:sp>
      <p:sp>
        <p:nvSpPr>
          <p:cNvPr id="8" name="Espaço Reservado para Rodapé 7">
            <a:extLst>
              <a:ext uri="{FF2B5EF4-FFF2-40B4-BE49-F238E27FC236}">
                <a16:creationId xmlns:a16="http://schemas.microsoft.com/office/drawing/2014/main" id="{CBE560E3-F935-488F-8F0E-191D7B6B54B8}"/>
              </a:ext>
            </a:extLst>
          </p:cNvPr>
          <p:cNvSpPr>
            <a:spLocks noGrp="1"/>
          </p:cNvSpPr>
          <p:nvPr>
            <p:ph type="ftr" sz="quarter" idx="11"/>
          </p:nvPr>
        </p:nvSpPr>
        <p:spPr/>
        <p:txBody>
          <a:bodyPr rtlCol="0"/>
          <a:lstStyle>
            <a:lvl1pPr>
              <a:defRPr sz="900"/>
            </a:lvl1pPr>
          </a:lstStyle>
          <a:p>
            <a:pPr rtl="0"/>
            <a:r>
              <a:rPr lang="pt-BR" noProof="0" dirty="0"/>
              <a:t>Apresentação</a:t>
            </a:r>
          </a:p>
        </p:txBody>
      </p:sp>
      <p:sp>
        <p:nvSpPr>
          <p:cNvPr id="9" name="Espaço Reservado para o Número do Slide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rtlCol="0"/>
          <a:lstStyle>
            <a:lvl1pPr>
              <a:defRPr sz="900"/>
            </a:lvl1pPr>
          </a:lstStyle>
          <a:p>
            <a:pPr rtl="0"/>
            <a:fld id="{B5CEABB6-07DC-46E8-9B57-56EC44A396E5}" type="slidenum">
              <a:rPr lang="pt-BR" noProof="0" smtClean="0"/>
              <a:t>‹nº›</a:t>
            </a:fld>
            <a:endParaRPr lang="pt-BR" noProof="0" dirty="0"/>
          </a:p>
        </p:txBody>
      </p:sp>
    </p:spTree>
    <p:extLst>
      <p:ext uri="{BB962C8B-B14F-4D97-AF65-F5344CB8AC3E}">
        <p14:creationId xmlns:p14="http://schemas.microsoft.com/office/powerpoint/2010/main" val="1442619314"/>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Quadrante">
    <p:spTree>
      <p:nvGrpSpPr>
        <p:cNvPr id="1" name=""/>
        <p:cNvGrpSpPr/>
        <p:nvPr/>
      </p:nvGrpSpPr>
      <p:grpSpPr>
        <a:xfrm>
          <a:off x="0" y="0"/>
          <a:ext cx="0" cy="0"/>
          <a:chOff x="0" y="0"/>
          <a:chExt cx="0" cy="0"/>
        </a:xfrm>
      </p:grpSpPr>
      <p:sp>
        <p:nvSpPr>
          <p:cNvPr id="27" name="Título 1">
            <a:extLst>
              <a:ext uri="{FF2B5EF4-FFF2-40B4-BE49-F238E27FC236}">
                <a16:creationId xmlns:a16="http://schemas.microsoft.com/office/drawing/2014/main" id="{B495A4C6-232E-4A1A-B575-7EF7F414FDF6}"/>
              </a:ext>
            </a:extLst>
          </p:cNvPr>
          <p:cNvSpPr>
            <a:spLocks noGrp="1"/>
          </p:cNvSpPr>
          <p:nvPr>
            <p:ph type="title" hasCustomPrompt="1"/>
          </p:nvPr>
        </p:nvSpPr>
        <p:spPr>
          <a:xfrm>
            <a:off x="838200" y="365125"/>
            <a:ext cx="10515600" cy="1325563"/>
          </a:xfrm>
        </p:spPr>
        <p:txBody>
          <a:bodyPr rtlCol="0">
            <a:normAutofit/>
          </a:bodyPr>
          <a:lstStyle>
            <a:lvl1pPr algn="l">
              <a:defRPr lang="en-US" sz="2800" kern="1200" cap="all" spc="150" baseline="0" dirty="0">
                <a:solidFill>
                  <a:schemeClr val="tx1">
                    <a:lumMod val="75000"/>
                    <a:lumOff val="25000"/>
                  </a:schemeClr>
                </a:solidFill>
                <a:latin typeface="+mj-lt"/>
                <a:ea typeface="+mj-ea"/>
                <a:cs typeface="+mj-cs"/>
              </a:defRPr>
            </a:lvl1pPr>
          </a:lstStyle>
          <a:p>
            <a:pPr rtl="0"/>
            <a:r>
              <a:rPr lang="pt-BR" noProof="0"/>
              <a:t>CLIQUE PARA EDITAR O ESTILO DO TÍTULO MESTRE</a:t>
            </a:r>
          </a:p>
        </p:txBody>
      </p:sp>
      <p:sp>
        <p:nvSpPr>
          <p:cNvPr id="15" name="Espaço Reservado para Texto 14">
            <a:extLst>
              <a:ext uri="{FF2B5EF4-FFF2-40B4-BE49-F238E27FC236}">
                <a16:creationId xmlns:a16="http://schemas.microsoft.com/office/drawing/2014/main" id="{2B4C6F7E-40F0-42B1-AFE0-D3C95660E0DC}"/>
              </a:ext>
            </a:extLst>
          </p:cNvPr>
          <p:cNvSpPr>
            <a:spLocks noGrp="1"/>
          </p:cNvSpPr>
          <p:nvPr>
            <p:ph type="body" sz="quarter" idx="15" hasCustomPrompt="1"/>
          </p:nvPr>
        </p:nvSpPr>
        <p:spPr>
          <a:xfrm>
            <a:off x="5242517" y="1599947"/>
            <a:ext cx="1706965" cy="492025"/>
          </a:xfrm>
          <a:prstGeom prst="rect">
            <a:avLst/>
          </a:prstGeom>
        </p:spPr>
        <p:txBody>
          <a:bodyPr rtlCol="0" anchor="ctr">
            <a:normAutofit/>
          </a:bodyPr>
          <a:lstStyle>
            <a:lvl1pPr marL="0" indent="0" algn="ctr">
              <a:lnSpc>
                <a:spcPct val="100000"/>
              </a:lnSpc>
              <a:buNone/>
              <a:defRPr sz="1400" cap="all" spc="0" baseline="0">
                <a:solidFill>
                  <a:schemeClr val="tx1">
                    <a:lumMod val="75000"/>
                    <a:lumOff val="25000"/>
                  </a:schemeClr>
                </a:solidFill>
                <a:latin typeface="+mj-lt"/>
              </a:defRPr>
            </a:lvl1pPr>
          </a:lstStyle>
          <a:p>
            <a:pPr lvl="0" rtl="0"/>
            <a:r>
              <a:rPr lang="pt-BR" noProof="0"/>
              <a:t>Clique para adicionar um nome</a:t>
            </a:r>
          </a:p>
        </p:txBody>
      </p:sp>
      <p:sp>
        <p:nvSpPr>
          <p:cNvPr id="18" name="Espaço Reservado para Texto 14">
            <a:extLst>
              <a:ext uri="{FF2B5EF4-FFF2-40B4-BE49-F238E27FC236}">
                <a16:creationId xmlns:a16="http://schemas.microsoft.com/office/drawing/2014/main" id="{42EE46E3-709F-4AE9-AECE-FD647B6DCFDE}"/>
              </a:ext>
            </a:extLst>
          </p:cNvPr>
          <p:cNvSpPr>
            <a:spLocks noGrp="1"/>
          </p:cNvSpPr>
          <p:nvPr>
            <p:ph type="body" sz="quarter" idx="20" hasCustomPrompt="1"/>
          </p:nvPr>
        </p:nvSpPr>
        <p:spPr>
          <a:xfrm>
            <a:off x="3738732" y="2378452"/>
            <a:ext cx="1183179" cy="492025"/>
          </a:xfrm>
          <a:prstGeom prst="rect">
            <a:avLst/>
          </a:prstGeom>
        </p:spPr>
        <p:txBody>
          <a:bodyPr rtlCol="0" anchor="ctr">
            <a:noAutofit/>
          </a:bodyPr>
          <a:lstStyle>
            <a:lvl1pPr marL="0" indent="0" algn="ctr">
              <a:lnSpc>
                <a:spcPct val="100000"/>
              </a:lnSpc>
              <a:buNone/>
              <a:defRPr sz="1050" cap="none" spc="0" baseline="0">
                <a:solidFill>
                  <a:schemeClr val="tx1">
                    <a:lumMod val="75000"/>
                    <a:lumOff val="25000"/>
                  </a:schemeClr>
                </a:solidFill>
                <a:latin typeface="+mn-lt"/>
              </a:defRPr>
            </a:lvl1pPr>
          </a:lstStyle>
          <a:p>
            <a:pPr lvl="0" rtl="0"/>
            <a:r>
              <a:rPr lang="pt-BR" noProof="0"/>
              <a:t>Clique para adicionar um nome</a:t>
            </a:r>
          </a:p>
        </p:txBody>
      </p:sp>
      <p:sp>
        <p:nvSpPr>
          <p:cNvPr id="26" name="Espaço Reservado para Texto 14">
            <a:extLst>
              <a:ext uri="{FF2B5EF4-FFF2-40B4-BE49-F238E27FC236}">
                <a16:creationId xmlns:a16="http://schemas.microsoft.com/office/drawing/2014/main" id="{3194FB4F-01AC-4A0E-BBE2-CF2B69F6FAC0}"/>
              </a:ext>
            </a:extLst>
          </p:cNvPr>
          <p:cNvSpPr>
            <a:spLocks noGrp="1"/>
          </p:cNvSpPr>
          <p:nvPr>
            <p:ph type="body" sz="quarter" idx="26" hasCustomPrompt="1"/>
          </p:nvPr>
        </p:nvSpPr>
        <p:spPr>
          <a:xfrm>
            <a:off x="7522269" y="2169263"/>
            <a:ext cx="1706965" cy="1048575"/>
          </a:xfrm>
          <a:prstGeom prst="rect">
            <a:avLst/>
          </a:prstGeom>
        </p:spPr>
        <p:txBody>
          <a:bodyPr rtlCol="0" anchor="ctr">
            <a:noAutofit/>
          </a:bodyPr>
          <a:lstStyle>
            <a:lvl1pPr marL="0" indent="0" algn="ctr">
              <a:lnSpc>
                <a:spcPct val="100000"/>
              </a:lnSpc>
              <a:buNone/>
              <a:defRPr sz="1400" b="1" cap="all" spc="0" baseline="0">
                <a:solidFill>
                  <a:schemeClr val="tx1">
                    <a:lumMod val="75000"/>
                    <a:lumOff val="25000"/>
                  </a:schemeClr>
                </a:solidFill>
                <a:latin typeface="+mn-lt"/>
              </a:defRPr>
            </a:lvl1pPr>
          </a:lstStyle>
          <a:p>
            <a:pPr lvl="0" rtl="0"/>
            <a:r>
              <a:rPr lang="pt-BR" noProof="0"/>
              <a:t>Clique para adicionar um nome</a:t>
            </a:r>
          </a:p>
        </p:txBody>
      </p:sp>
      <p:sp>
        <p:nvSpPr>
          <p:cNvPr id="23" name="Espaço Reservado para Texto 14">
            <a:extLst>
              <a:ext uri="{FF2B5EF4-FFF2-40B4-BE49-F238E27FC236}">
                <a16:creationId xmlns:a16="http://schemas.microsoft.com/office/drawing/2014/main" id="{8E76F955-6B23-4972-8E86-603F19ECF6C5}"/>
              </a:ext>
            </a:extLst>
          </p:cNvPr>
          <p:cNvSpPr>
            <a:spLocks noGrp="1"/>
          </p:cNvSpPr>
          <p:nvPr>
            <p:ph type="body" sz="quarter" idx="25" hasCustomPrompt="1"/>
          </p:nvPr>
        </p:nvSpPr>
        <p:spPr>
          <a:xfrm>
            <a:off x="921894" y="3528829"/>
            <a:ext cx="1393863" cy="492025"/>
          </a:xfrm>
          <a:prstGeom prst="rect">
            <a:avLst/>
          </a:prstGeom>
        </p:spPr>
        <p:txBody>
          <a:bodyPr rtlCol="0" anchor="ctr">
            <a:noAutofit/>
          </a:bodyPr>
          <a:lstStyle>
            <a:lvl1pPr marL="0" indent="0" algn="ctr">
              <a:lnSpc>
                <a:spcPct val="100000"/>
              </a:lnSpc>
              <a:buNone/>
              <a:defRPr sz="1400" cap="all" spc="0" baseline="0">
                <a:solidFill>
                  <a:schemeClr val="tx1">
                    <a:lumMod val="75000"/>
                    <a:lumOff val="25000"/>
                  </a:schemeClr>
                </a:solidFill>
                <a:latin typeface="+mj-lt"/>
              </a:defRPr>
            </a:lvl1pPr>
          </a:lstStyle>
          <a:p>
            <a:pPr lvl="0" rtl="0"/>
            <a:r>
              <a:rPr lang="pt-BR" noProof="0"/>
              <a:t>Clique para adicionar um nome</a:t>
            </a:r>
          </a:p>
        </p:txBody>
      </p:sp>
      <p:sp>
        <p:nvSpPr>
          <p:cNvPr id="17" name="Espaço Reservado para Texto 14">
            <a:extLst>
              <a:ext uri="{FF2B5EF4-FFF2-40B4-BE49-F238E27FC236}">
                <a16:creationId xmlns:a16="http://schemas.microsoft.com/office/drawing/2014/main" id="{DDA77547-4FF4-4B15-96F1-DC9B00175B43}"/>
              </a:ext>
            </a:extLst>
          </p:cNvPr>
          <p:cNvSpPr>
            <a:spLocks noGrp="1"/>
          </p:cNvSpPr>
          <p:nvPr>
            <p:ph type="body" sz="quarter" idx="19" hasCustomPrompt="1"/>
          </p:nvPr>
        </p:nvSpPr>
        <p:spPr>
          <a:xfrm>
            <a:off x="9940449" y="3528829"/>
            <a:ext cx="1380681" cy="492025"/>
          </a:xfrm>
          <a:prstGeom prst="rect">
            <a:avLst/>
          </a:prstGeom>
        </p:spPr>
        <p:txBody>
          <a:bodyPr rtlCol="0" anchor="ctr">
            <a:noAutofit/>
          </a:bodyPr>
          <a:lstStyle>
            <a:lvl1pPr marL="0" indent="0" algn="ctr">
              <a:lnSpc>
                <a:spcPct val="100000"/>
              </a:lnSpc>
              <a:buNone/>
              <a:defRPr sz="1400" cap="all" spc="0" baseline="0">
                <a:solidFill>
                  <a:schemeClr val="tx1">
                    <a:lumMod val="75000"/>
                    <a:lumOff val="25000"/>
                  </a:schemeClr>
                </a:solidFill>
                <a:latin typeface="+mj-lt"/>
              </a:defRPr>
            </a:lvl1pPr>
          </a:lstStyle>
          <a:p>
            <a:pPr lvl="0" rtl="0"/>
            <a:r>
              <a:rPr lang="pt-BR" noProof="0"/>
              <a:t>Clique para adicionar um nome</a:t>
            </a:r>
          </a:p>
        </p:txBody>
      </p:sp>
      <p:sp>
        <p:nvSpPr>
          <p:cNvPr id="20" name="Espaço Reservado para Texto 14">
            <a:extLst>
              <a:ext uri="{FF2B5EF4-FFF2-40B4-BE49-F238E27FC236}">
                <a16:creationId xmlns:a16="http://schemas.microsoft.com/office/drawing/2014/main" id="{6E6B6915-DFCC-44EB-9C61-6B7725D1B794}"/>
              </a:ext>
            </a:extLst>
          </p:cNvPr>
          <p:cNvSpPr>
            <a:spLocks noGrp="1"/>
          </p:cNvSpPr>
          <p:nvPr>
            <p:ph type="body" sz="quarter" idx="22" hasCustomPrompt="1"/>
          </p:nvPr>
        </p:nvSpPr>
        <p:spPr>
          <a:xfrm>
            <a:off x="2637747" y="4634331"/>
            <a:ext cx="1183179" cy="492025"/>
          </a:xfrm>
          <a:prstGeom prst="rect">
            <a:avLst/>
          </a:prstGeom>
        </p:spPr>
        <p:txBody>
          <a:bodyPr rtlCol="0" anchor="ctr">
            <a:noAutofit/>
          </a:bodyPr>
          <a:lstStyle>
            <a:lvl1pPr marL="0" indent="0" algn="ctr">
              <a:lnSpc>
                <a:spcPct val="100000"/>
              </a:lnSpc>
              <a:buNone/>
              <a:defRPr sz="1050" cap="none" spc="0" baseline="0">
                <a:solidFill>
                  <a:schemeClr val="tx1">
                    <a:lumMod val="75000"/>
                    <a:lumOff val="25000"/>
                  </a:schemeClr>
                </a:solidFill>
                <a:latin typeface="+mn-lt"/>
              </a:defRPr>
            </a:lvl1pPr>
          </a:lstStyle>
          <a:p>
            <a:pPr lvl="0" rtl="0"/>
            <a:r>
              <a:rPr lang="pt-BR" noProof="0"/>
              <a:t>Clique para adicionar um nome</a:t>
            </a:r>
          </a:p>
        </p:txBody>
      </p:sp>
      <p:sp>
        <p:nvSpPr>
          <p:cNvPr id="19" name="Espaço Reservado para Texto 14">
            <a:extLst>
              <a:ext uri="{FF2B5EF4-FFF2-40B4-BE49-F238E27FC236}">
                <a16:creationId xmlns:a16="http://schemas.microsoft.com/office/drawing/2014/main" id="{6718CC56-7B04-41D0-A320-CCCDC20D7615}"/>
              </a:ext>
            </a:extLst>
          </p:cNvPr>
          <p:cNvSpPr>
            <a:spLocks noGrp="1"/>
          </p:cNvSpPr>
          <p:nvPr>
            <p:ph type="body" sz="quarter" idx="21" hasCustomPrompt="1"/>
          </p:nvPr>
        </p:nvSpPr>
        <p:spPr>
          <a:xfrm>
            <a:off x="4175224" y="4459860"/>
            <a:ext cx="1183179" cy="492025"/>
          </a:xfrm>
          <a:prstGeom prst="rect">
            <a:avLst/>
          </a:prstGeom>
        </p:spPr>
        <p:txBody>
          <a:bodyPr rtlCol="0" anchor="ctr">
            <a:noAutofit/>
          </a:bodyPr>
          <a:lstStyle>
            <a:lvl1pPr marL="0" indent="0" algn="ctr">
              <a:lnSpc>
                <a:spcPct val="100000"/>
              </a:lnSpc>
              <a:buNone/>
              <a:defRPr sz="1050" cap="none" spc="0" baseline="0">
                <a:solidFill>
                  <a:schemeClr val="tx1">
                    <a:lumMod val="75000"/>
                    <a:lumOff val="25000"/>
                  </a:schemeClr>
                </a:solidFill>
                <a:latin typeface="+mn-lt"/>
              </a:defRPr>
            </a:lvl1pPr>
          </a:lstStyle>
          <a:p>
            <a:pPr lvl="0" rtl="0"/>
            <a:r>
              <a:rPr lang="pt-BR" noProof="0"/>
              <a:t>Clique para adicionar um nome</a:t>
            </a:r>
          </a:p>
        </p:txBody>
      </p:sp>
      <p:sp>
        <p:nvSpPr>
          <p:cNvPr id="21" name="Espaço Reservado para Texto 14">
            <a:extLst>
              <a:ext uri="{FF2B5EF4-FFF2-40B4-BE49-F238E27FC236}">
                <a16:creationId xmlns:a16="http://schemas.microsoft.com/office/drawing/2014/main" id="{778E1C09-B7DB-4CE7-A5B9-90BCF54448B8}"/>
              </a:ext>
            </a:extLst>
          </p:cNvPr>
          <p:cNvSpPr>
            <a:spLocks noGrp="1"/>
          </p:cNvSpPr>
          <p:nvPr>
            <p:ph type="body" sz="quarter" idx="23" hasCustomPrompt="1"/>
          </p:nvPr>
        </p:nvSpPr>
        <p:spPr>
          <a:xfrm>
            <a:off x="6552714" y="4321788"/>
            <a:ext cx="1183179" cy="492025"/>
          </a:xfrm>
          <a:prstGeom prst="rect">
            <a:avLst/>
          </a:prstGeom>
        </p:spPr>
        <p:txBody>
          <a:bodyPr rtlCol="0" anchor="ctr">
            <a:noAutofit/>
          </a:bodyPr>
          <a:lstStyle>
            <a:lvl1pPr marL="0" indent="0" algn="ctr">
              <a:lnSpc>
                <a:spcPct val="100000"/>
              </a:lnSpc>
              <a:buNone/>
              <a:defRPr sz="1050" cap="none" spc="0" baseline="0">
                <a:solidFill>
                  <a:schemeClr val="tx1">
                    <a:lumMod val="75000"/>
                    <a:lumOff val="25000"/>
                  </a:schemeClr>
                </a:solidFill>
                <a:latin typeface="+mn-lt"/>
              </a:defRPr>
            </a:lvl1pPr>
          </a:lstStyle>
          <a:p>
            <a:pPr lvl="0" rtl="0"/>
            <a:r>
              <a:rPr lang="pt-BR" noProof="0"/>
              <a:t>Clique para adicionar um nome</a:t>
            </a:r>
          </a:p>
        </p:txBody>
      </p:sp>
      <p:sp>
        <p:nvSpPr>
          <p:cNvPr id="16" name="Espaço Reservado para Texto 14">
            <a:extLst>
              <a:ext uri="{FF2B5EF4-FFF2-40B4-BE49-F238E27FC236}">
                <a16:creationId xmlns:a16="http://schemas.microsoft.com/office/drawing/2014/main" id="{7CFA026C-42CE-4C20-9DDE-417FDF6CB43D}"/>
              </a:ext>
            </a:extLst>
          </p:cNvPr>
          <p:cNvSpPr>
            <a:spLocks noGrp="1"/>
          </p:cNvSpPr>
          <p:nvPr>
            <p:ph type="body" sz="quarter" idx="17" hasCustomPrompt="1"/>
          </p:nvPr>
        </p:nvSpPr>
        <p:spPr>
          <a:xfrm>
            <a:off x="5242517" y="5468790"/>
            <a:ext cx="1706965" cy="492025"/>
          </a:xfrm>
          <a:prstGeom prst="rect">
            <a:avLst/>
          </a:prstGeom>
        </p:spPr>
        <p:txBody>
          <a:bodyPr rtlCol="0" anchor="ctr">
            <a:normAutofit/>
          </a:bodyPr>
          <a:lstStyle>
            <a:lvl1pPr marL="0" indent="0" algn="ctr">
              <a:lnSpc>
                <a:spcPct val="100000"/>
              </a:lnSpc>
              <a:buNone/>
              <a:defRPr sz="1400" cap="all" spc="0" baseline="0">
                <a:solidFill>
                  <a:schemeClr val="tx1">
                    <a:lumMod val="75000"/>
                    <a:lumOff val="25000"/>
                  </a:schemeClr>
                </a:solidFill>
                <a:latin typeface="+mj-lt"/>
              </a:defRPr>
            </a:lvl1pPr>
          </a:lstStyle>
          <a:p>
            <a:pPr lvl="0" rtl="0"/>
            <a:r>
              <a:rPr lang="pt-BR" noProof="0"/>
              <a:t>Clique para adicionar um nome</a:t>
            </a:r>
          </a:p>
        </p:txBody>
      </p:sp>
      <p:sp>
        <p:nvSpPr>
          <p:cNvPr id="22" name="Espaço Reservado para Texto 14">
            <a:extLst>
              <a:ext uri="{FF2B5EF4-FFF2-40B4-BE49-F238E27FC236}">
                <a16:creationId xmlns:a16="http://schemas.microsoft.com/office/drawing/2014/main" id="{0AFAA95F-1461-496C-BAB4-D5D0594554FF}"/>
              </a:ext>
            </a:extLst>
          </p:cNvPr>
          <p:cNvSpPr>
            <a:spLocks noGrp="1"/>
          </p:cNvSpPr>
          <p:nvPr>
            <p:ph type="body" sz="quarter" idx="24" hasCustomPrompt="1"/>
          </p:nvPr>
        </p:nvSpPr>
        <p:spPr>
          <a:xfrm>
            <a:off x="7801857" y="5195673"/>
            <a:ext cx="1183179" cy="492025"/>
          </a:xfrm>
          <a:prstGeom prst="rect">
            <a:avLst/>
          </a:prstGeom>
        </p:spPr>
        <p:txBody>
          <a:bodyPr rtlCol="0" anchor="ctr">
            <a:noAutofit/>
          </a:bodyPr>
          <a:lstStyle>
            <a:lvl1pPr marL="0" indent="0" algn="ctr">
              <a:lnSpc>
                <a:spcPct val="100000"/>
              </a:lnSpc>
              <a:buNone/>
              <a:defRPr sz="1050" cap="none" spc="0" baseline="0">
                <a:solidFill>
                  <a:schemeClr val="tx1">
                    <a:lumMod val="75000"/>
                    <a:lumOff val="25000"/>
                  </a:schemeClr>
                </a:solidFill>
                <a:latin typeface="+mn-lt"/>
              </a:defRPr>
            </a:lvl1pPr>
          </a:lstStyle>
          <a:p>
            <a:pPr lvl="0" rtl="0"/>
            <a:r>
              <a:rPr lang="pt-BR" noProof="0"/>
              <a:t>Clique para adicionar um nome</a:t>
            </a:r>
          </a:p>
        </p:txBody>
      </p:sp>
      <p:cxnSp>
        <p:nvCxnSpPr>
          <p:cNvPr id="24" name="Conector Reto 23">
            <a:extLst>
              <a:ext uri="{FF2B5EF4-FFF2-40B4-BE49-F238E27FC236}">
                <a16:creationId xmlns:a16="http://schemas.microsoft.com/office/drawing/2014/main" id="{DD194B4E-75F4-47BE-B171-9C64697AB920}"/>
              </a:ext>
              <a:ext uri="{C183D7F6-B498-43B3-948B-1728B52AA6E4}">
                <adec:decorative xmlns:adec="http://schemas.microsoft.com/office/drawing/2017/decorative" val="1"/>
              </a:ext>
            </a:extLst>
          </p:cNvPr>
          <p:cNvCxnSpPr>
            <a:cxnSpLocks/>
            <a:endCxn id="17" idx="1"/>
          </p:cNvCxnSpPr>
          <p:nvPr userDrawn="1"/>
        </p:nvCxnSpPr>
        <p:spPr>
          <a:xfrm>
            <a:off x="2315757" y="3774842"/>
            <a:ext cx="7624692" cy="0"/>
          </a:xfrm>
          <a:prstGeom prst="line">
            <a:avLst/>
          </a:prstGeom>
          <a:ln w="444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 name="Conector Reto 24">
            <a:extLst>
              <a:ext uri="{FF2B5EF4-FFF2-40B4-BE49-F238E27FC236}">
                <a16:creationId xmlns:a16="http://schemas.microsoft.com/office/drawing/2014/main" id="{FEFDA35F-76DF-4FDC-90C9-F9FEDF32270C}"/>
              </a:ext>
              <a:ext uri="{C183D7F6-B498-43B3-948B-1728B52AA6E4}">
                <adec:decorative xmlns:adec="http://schemas.microsoft.com/office/drawing/2017/decorative" val="1"/>
              </a:ext>
            </a:extLst>
          </p:cNvPr>
          <p:cNvCxnSpPr>
            <a:cxnSpLocks/>
          </p:cNvCxnSpPr>
          <p:nvPr userDrawn="1"/>
        </p:nvCxnSpPr>
        <p:spPr>
          <a:xfrm flipV="1">
            <a:off x="6096000" y="2091972"/>
            <a:ext cx="4678" cy="3376818"/>
          </a:xfrm>
          <a:prstGeom prst="line">
            <a:avLst/>
          </a:prstGeom>
          <a:ln w="444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1" name="Espaço Reservado para Data 2">
            <a:extLst>
              <a:ext uri="{FF2B5EF4-FFF2-40B4-BE49-F238E27FC236}">
                <a16:creationId xmlns:a16="http://schemas.microsoft.com/office/drawing/2014/main" id="{B8C04945-62C9-4964-8891-6D30EA90D21A}"/>
              </a:ext>
            </a:extLst>
          </p:cNvPr>
          <p:cNvSpPr>
            <a:spLocks noGrp="1"/>
          </p:cNvSpPr>
          <p:nvPr>
            <p:ph type="dt" sz="half" idx="10"/>
          </p:nvPr>
        </p:nvSpPr>
        <p:spPr>
          <a:xfrm>
            <a:off x="838200" y="6356350"/>
            <a:ext cx="2743200" cy="365125"/>
          </a:xfrm>
        </p:spPr>
        <p:txBody>
          <a:bodyPr rtlCol="0"/>
          <a:lstStyle>
            <a:lvl1pPr>
              <a:defRPr sz="900"/>
            </a:lvl1pPr>
          </a:lstStyle>
          <a:p>
            <a:pPr rtl="0"/>
            <a:r>
              <a:rPr lang="pt-BR" noProof="0" dirty="0"/>
              <a:t>20XX</a:t>
            </a:r>
          </a:p>
        </p:txBody>
      </p:sp>
      <p:sp>
        <p:nvSpPr>
          <p:cNvPr id="32" name="Espaço Reservado para Rodapé 3">
            <a:extLst>
              <a:ext uri="{FF2B5EF4-FFF2-40B4-BE49-F238E27FC236}">
                <a16:creationId xmlns:a16="http://schemas.microsoft.com/office/drawing/2014/main" id="{51029B8B-F669-4889-98DD-901661178D55}"/>
              </a:ext>
            </a:extLst>
          </p:cNvPr>
          <p:cNvSpPr>
            <a:spLocks noGrp="1"/>
          </p:cNvSpPr>
          <p:nvPr>
            <p:ph type="ftr" sz="quarter" idx="11"/>
          </p:nvPr>
        </p:nvSpPr>
        <p:spPr>
          <a:xfrm>
            <a:off x="4038600" y="6356350"/>
            <a:ext cx="4114800" cy="365125"/>
          </a:xfrm>
        </p:spPr>
        <p:txBody>
          <a:bodyPr rtlCol="0"/>
          <a:lstStyle>
            <a:lvl1pPr>
              <a:defRPr sz="900"/>
            </a:lvl1pPr>
          </a:lstStyle>
          <a:p>
            <a:pPr rtl="0"/>
            <a:r>
              <a:rPr lang="pt-BR" noProof="0" dirty="0"/>
              <a:t>Apresentação</a:t>
            </a:r>
          </a:p>
        </p:txBody>
      </p:sp>
      <p:sp>
        <p:nvSpPr>
          <p:cNvPr id="33" name="Espaço Reservado para o Número do Slide 4">
            <a:extLst>
              <a:ext uri="{FF2B5EF4-FFF2-40B4-BE49-F238E27FC236}">
                <a16:creationId xmlns:a16="http://schemas.microsoft.com/office/drawing/2014/main" id="{7A0B84D6-438D-4B3B-B52C-6F5EC159BC73}"/>
              </a:ext>
            </a:extLst>
          </p:cNvPr>
          <p:cNvSpPr>
            <a:spLocks noGrp="1"/>
          </p:cNvSpPr>
          <p:nvPr>
            <p:ph type="sldNum" sz="quarter" idx="12"/>
          </p:nvPr>
        </p:nvSpPr>
        <p:spPr>
          <a:xfrm>
            <a:off x="8610600" y="6356350"/>
            <a:ext cx="2743200" cy="365125"/>
          </a:xfrm>
        </p:spPr>
        <p:txBody>
          <a:bodyPr rtlCol="0"/>
          <a:lstStyle>
            <a:lvl1pPr>
              <a:defRPr sz="900"/>
            </a:lvl1pPr>
          </a:lstStyle>
          <a:p>
            <a:pPr rtl="0"/>
            <a:fld id="{B5CEABB6-07DC-46E8-9B57-56EC44A396E5}" type="slidenum">
              <a:rPr lang="pt-BR" noProof="0" smtClean="0"/>
              <a:t>‹nº›</a:t>
            </a:fld>
            <a:endParaRPr lang="pt-BR" noProof="0" dirty="0"/>
          </a:p>
        </p:txBody>
      </p:sp>
    </p:spTree>
    <p:extLst>
      <p:ext uri="{BB962C8B-B14F-4D97-AF65-F5344CB8AC3E}">
        <p14:creationId xmlns:p14="http://schemas.microsoft.com/office/powerpoint/2010/main" val="40262508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údo">
    <p:spTree>
      <p:nvGrpSpPr>
        <p:cNvPr id="1" name=""/>
        <p:cNvGrpSpPr/>
        <p:nvPr/>
      </p:nvGrpSpPr>
      <p:grpSpPr>
        <a:xfrm>
          <a:off x="0" y="0"/>
          <a:ext cx="0" cy="0"/>
          <a:chOff x="0" y="0"/>
          <a:chExt cx="0" cy="0"/>
        </a:xfrm>
      </p:grpSpPr>
      <p:pic>
        <p:nvPicPr>
          <p:cNvPr id="14" name="Gráfico 13">
            <a:extLst>
              <a:ext uri="{FF2B5EF4-FFF2-40B4-BE49-F238E27FC236}">
                <a16:creationId xmlns:a16="http://schemas.microsoft.com/office/drawing/2014/main" id="{AE202E03-5C65-4305-B969-65220AD41002}"/>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8301" r="41825" b="23071"/>
          <a:stretch/>
        </p:blipFill>
        <p:spPr>
          <a:xfrm flipH="1">
            <a:off x="0" y="0"/>
            <a:ext cx="5441888" cy="6858000"/>
          </a:xfrm>
          <a:custGeom>
            <a:avLst/>
            <a:gdLst>
              <a:gd name="connsiteX0" fmla="*/ 5441888 w 5441888"/>
              <a:gd name="connsiteY0" fmla="*/ 0 h 6858000"/>
              <a:gd name="connsiteX1" fmla="*/ 0 w 5441888"/>
              <a:gd name="connsiteY1" fmla="*/ 0 h 6858000"/>
              <a:gd name="connsiteX2" fmla="*/ 0 w 5441888"/>
              <a:gd name="connsiteY2" fmla="*/ 6858000 h 6858000"/>
              <a:gd name="connsiteX3" fmla="*/ 5441888 w 544188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441888" h="6858000">
                <a:moveTo>
                  <a:pt x="5441888" y="0"/>
                </a:moveTo>
                <a:lnTo>
                  <a:pt x="0" y="0"/>
                </a:lnTo>
                <a:lnTo>
                  <a:pt x="0" y="6858000"/>
                </a:lnTo>
                <a:lnTo>
                  <a:pt x="5441888" y="6858000"/>
                </a:lnTo>
                <a:close/>
              </a:path>
            </a:pathLst>
          </a:custGeom>
        </p:spPr>
      </p:pic>
      <p:sp>
        <p:nvSpPr>
          <p:cNvPr id="19" name="Título 1">
            <a:extLst>
              <a:ext uri="{FF2B5EF4-FFF2-40B4-BE49-F238E27FC236}">
                <a16:creationId xmlns:a16="http://schemas.microsoft.com/office/drawing/2014/main" id="{1E1C8C6D-0530-475B-A7F7-0E00C33ACFEB}"/>
              </a:ext>
            </a:extLst>
          </p:cNvPr>
          <p:cNvSpPr>
            <a:spLocks noGrp="1"/>
          </p:cNvSpPr>
          <p:nvPr>
            <p:ph type="title" hasCustomPrompt="1"/>
          </p:nvPr>
        </p:nvSpPr>
        <p:spPr>
          <a:xfrm>
            <a:off x="5920169" y="1152771"/>
            <a:ext cx="5431971" cy="846301"/>
          </a:xfrm>
        </p:spPr>
        <p:txBody>
          <a:bodyPr rtlCol="0" anchor="t">
            <a:normAutofit/>
          </a:bodyPr>
          <a:lstStyle>
            <a:lvl1pPr>
              <a:defRPr lang="en-US" sz="2800" kern="1200" cap="all" spc="150" baseline="0" dirty="0">
                <a:solidFill>
                  <a:schemeClr val="tx1">
                    <a:lumMod val="75000"/>
                    <a:lumOff val="25000"/>
                  </a:schemeClr>
                </a:solidFill>
                <a:latin typeface="+mj-lt"/>
                <a:ea typeface="+mj-ea"/>
                <a:cs typeface="+mj-cs"/>
              </a:defRPr>
            </a:lvl1pPr>
          </a:lstStyle>
          <a:p>
            <a:pPr rtl="0"/>
            <a:r>
              <a:rPr lang="pt-BR" noProof="0"/>
              <a:t>CLIQUE PARA EDITAR O ESTILO DO TÍTULO MESTRE</a:t>
            </a:r>
          </a:p>
        </p:txBody>
      </p:sp>
      <p:sp>
        <p:nvSpPr>
          <p:cNvPr id="20" name="Espaço Reservado para Texto 15">
            <a:extLst>
              <a:ext uri="{FF2B5EF4-FFF2-40B4-BE49-F238E27FC236}">
                <a16:creationId xmlns:a16="http://schemas.microsoft.com/office/drawing/2014/main" id="{3D2778A3-7084-4333-8349-03B1FEB5FE75}"/>
              </a:ext>
            </a:extLst>
          </p:cNvPr>
          <p:cNvSpPr>
            <a:spLocks noGrp="1"/>
          </p:cNvSpPr>
          <p:nvPr>
            <p:ph type="body" sz="quarter" idx="13" hasCustomPrompt="1"/>
          </p:nvPr>
        </p:nvSpPr>
        <p:spPr>
          <a:xfrm>
            <a:off x="5922254" y="2469515"/>
            <a:ext cx="5433204" cy="365125"/>
          </a:xfrm>
        </p:spPr>
        <p:txBody>
          <a:bodyPr rtlCol="0">
            <a:normAutofit/>
          </a:bodyPr>
          <a:lstStyle>
            <a:lvl1pPr marL="0" indent="0">
              <a:buNone/>
              <a:defRPr lang="en-US" sz="2000" kern="1200" cap="all" spc="150" baseline="0" dirty="0">
                <a:solidFill>
                  <a:schemeClr val="tx1">
                    <a:lumMod val="75000"/>
                    <a:lumOff val="25000"/>
                  </a:schemeClr>
                </a:solidFill>
                <a:latin typeface="+mj-lt"/>
                <a:ea typeface="+mj-ea"/>
                <a:cs typeface="+mj-cs"/>
              </a:defRPr>
            </a:lvl1pPr>
          </a:lstStyle>
          <a:p>
            <a:pPr lvl="0" rtl="0"/>
            <a:r>
              <a:rPr lang="pt-BR" noProof="0"/>
              <a:t>CLIQUE PARA ADICIONAR UM SUBTÍTULO</a:t>
            </a:r>
          </a:p>
        </p:txBody>
      </p:sp>
      <p:sp>
        <p:nvSpPr>
          <p:cNvPr id="25" name="Espaço Reservado para Texto 18">
            <a:extLst>
              <a:ext uri="{FF2B5EF4-FFF2-40B4-BE49-F238E27FC236}">
                <a16:creationId xmlns:a16="http://schemas.microsoft.com/office/drawing/2014/main" id="{70ED2545-F96B-400C-B6F4-F1D2D83B7243}"/>
              </a:ext>
            </a:extLst>
          </p:cNvPr>
          <p:cNvSpPr>
            <a:spLocks noGrp="1"/>
          </p:cNvSpPr>
          <p:nvPr>
            <p:ph type="body" sz="quarter" idx="15" hasCustomPrompt="1"/>
          </p:nvPr>
        </p:nvSpPr>
        <p:spPr>
          <a:xfrm>
            <a:off x="5921828" y="2798940"/>
            <a:ext cx="5431971" cy="557950"/>
          </a:xfrm>
        </p:spPr>
        <p:txBody>
          <a:bodyPr rtlCol="0">
            <a:normAutofit/>
          </a:bodyPr>
          <a:lstStyle>
            <a:lvl1pPr marL="0" indent="0">
              <a:lnSpc>
                <a:spcPct val="100000"/>
              </a:lnSpc>
              <a:buFont typeface="Arial" panose="020B0604020202020204" pitchFamily="34" charset="0"/>
              <a:buNone/>
              <a:defRPr sz="1400">
                <a:solidFill>
                  <a:schemeClr val="tx1">
                    <a:lumMod val="75000"/>
                    <a:lumOff val="25000"/>
                  </a:schemeClr>
                </a:solidFill>
              </a:defRPr>
            </a:lvl1pPr>
          </a:lstStyle>
          <a:p>
            <a:pPr lvl="0" rtl="0"/>
            <a:r>
              <a:rPr lang="pt-BR" noProof="0"/>
              <a:t>Clique para adicionar o texto</a:t>
            </a:r>
          </a:p>
        </p:txBody>
      </p:sp>
      <p:sp>
        <p:nvSpPr>
          <p:cNvPr id="26" name="Espaço Reservado para Texto 15">
            <a:extLst>
              <a:ext uri="{FF2B5EF4-FFF2-40B4-BE49-F238E27FC236}">
                <a16:creationId xmlns:a16="http://schemas.microsoft.com/office/drawing/2014/main" id="{4A2FECA2-3808-47DC-84EB-CD3395C2052D}"/>
              </a:ext>
            </a:extLst>
          </p:cNvPr>
          <p:cNvSpPr>
            <a:spLocks noGrp="1"/>
          </p:cNvSpPr>
          <p:nvPr>
            <p:ph type="body" sz="quarter" idx="23" hasCustomPrompt="1"/>
          </p:nvPr>
        </p:nvSpPr>
        <p:spPr>
          <a:xfrm>
            <a:off x="5922254" y="3569311"/>
            <a:ext cx="5433204" cy="365125"/>
          </a:xfrm>
        </p:spPr>
        <p:txBody>
          <a:bodyPr rtlCol="0">
            <a:normAutofit/>
          </a:bodyPr>
          <a:lstStyle>
            <a:lvl1pPr marL="0" indent="0">
              <a:buNone/>
              <a:defRPr lang="en-US" sz="2000" kern="1200" cap="all" spc="150" baseline="0" dirty="0">
                <a:solidFill>
                  <a:schemeClr val="tx1">
                    <a:lumMod val="75000"/>
                    <a:lumOff val="25000"/>
                  </a:schemeClr>
                </a:solidFill>
                <a:latin typeface="+mj-lt"/>
                <a:ea typeface="+mj-ea"/>
                <a:cs typeface="+mj-cs"/>
              </a:defRPr>
            </a:lvl1pPr>
          </a:lstStyle>
          <a:p>
            <a:pPr lvl="0" rtl="0"/>
            <a:r>
              <a:rPr lang="pt-BR" noProof="0"/>
              <a:t>CLIQUE PARA ADICIONAR UM SUBTÍTULO</a:t>
            </a:r>
          </a:p>
        </p:txBody>
      </p:sp>
      <p:sp>
        <p:nvSpPr>
          <p:cNvPr id="27" name="Espaço Reservado para Texto 18">
            <a:extLst>
              <a:ext uri="{FF2B5EF4-FFF2-40B4-BE49-F238E27FC236}">
                <a16:creationId xmlns:a16="http://schemas.microsoft.com/office/drawing/2014/main" id="{24393B9A-03C4-45C1-8172-F8B354458A48}"/>
              </a:ext>
            </a:extLst>
          </p:cNvPr>
          <p:cNvSpPr>
            <a:spLocks noGrp="1"/>
          </p:cNvSpPr>
          <p:nvPr>
            <p:ph type="body" sz="quarter" idx="24" hasCustomPrompt="1"/>
          </p:nvPr>
        </p:nvSpPr>
        <p:spPr>
          <a:xfrm>
            <a:off x="5921828" y="3898736"/>
            <a:ext cx="5431971" cy="557950"/>
          </a:xfrm>
        </p:spPr>
        <p:txBody>
          <a:bodyPr rtlCol="0">
            <a:normAutofit/>
          </a:bodyPr>
          <a:lstStyle>
            <a:lvl1pPr marL="0" indent="0">
              <a:lnSpc>
                <a:spcPct val="100000"/>
              </a:lnSpc>
              <a:buFont typeface="Arial" panose="020B0604020202020204" pitchFamily="34" charset="0"/>
              <a:buNone/>
              <a:defRPr sz="1400">
                <a:solidFill>
                  <a:schemeClr val="tx1">
                    <a:lumMod val="75000"/>
                    <a:lumOff val="25000"/>
                  </a:schemeClr>
                </a:solidFill>
              </a:defRPr>
            </a:lvl1pPr>
          </a:lstStyle>
          <a:p>
            <a:pPr lvl="0" rtl="0"/>
            <a:r>
              <a:rPr lang="pt-BR" noProof="0"/>
              <a:t>Clique para adicionar o texto</a:t>
            </a:r>
          </a:p>
        </p:txBody>
      </p:sp>
      <p:sp>
        <p:nvSpPr>
          <p:cNvPr id="28" name="Espaço Reservado para Texto 15">
            <a:extLst>
              <a:ext uri="{FF2B5EF4-FFF2-40B4-BE49-F238E27FC236}">
                <a16:creationId xmlns:a16="http://schemas.microsoft.com/office/drawing/2014/main" id="{18EC24A5-B4A5-4BAB-AE40-30EB69D6EF73}"/>
              </a:ext>
            </a:extLst>
          </p:cNvPr>
          <p:cNvSpPr>
            <a:spLocks noGrp="1"/>
          </p:cNvSpPr>
          <p:nvPr>
            <p:ph type="body" sz="quarter" idx="25" hasCustomPrompt="1"/>
          </p:nvPr>
        </p:nvSpPr>
        <p:spPr>
          <a:xfrm>
            <a:off x="5922254" y="4669107"/>
            <a:ext cx="5433204" cy="365125"/>
          </a:xfrm>
        </p:spPr>
        <p:txBody>
          <a:bodyPr rtlCol="0">
            <a:normAutofit/>
          </a:bodyPr>
          <a:lstStyle>
            <a:lvl1pPr marL="0" indent="0">
              <a:buNone/>
              <a:defRPr lang="en-US" sz="2000" kern="1200" cap="all" spc="150" baseline="0" dirty="0">
                <a:solidFill>
                  <a:schemeClr val="tx1">
                    <a:lumMod val="75000"/>
                    <a:lumOff val="25000"/>
                  </a:schemeClr>
                </a:solidFill>
                <a:latin typeface="+mj-lt"/>
                <a:ea typeface="+mj-ea"/>
                <a:cs typeface="+mj-cs"/>
              </a:defRPr>
            </a:lvl1pPr>
          </a:lstStyle>
          <a:p>
            <a:pPr lvl="0" rtl="0"/>
            <a:r>
              <a:rPr lang="pt-BR" noProof="0"/>
              <a:t>CLIQUE PARA ADICIONAR UM SUBTÍTULO</a:t>
            </a:r>
          </a:p>
        </p:txBody>
      </p:sp>
      <p:sp>
        <p:nvSpPr>
          <p:cNvPr id="29" name="Espaço Reservado para Texto 18">
            <a:extLst>
              <a:ext uri="{FF2B5EF4-FFF2-40B4-BE49-F238E27FC236}">
                <a16:creationId xmlns:a16="http://schemas.microsoft.com/office/drawing/2014/main" id="{726F36C0-4E6A-4A10-960D-11D78D044478}"/>
              </a:ext>
            </a:extLst>
          </p:cNvPr>
          <p:cNvSpPr>
            <a:spLocks noGrp="1"/>
          </p:cNvSpPr>
          <p:nvPr>
            <p:ph type="body" sz="quarter" idx="26" hasCustomPrompt="1"/>
          </p:nvPr>
        </p:nvSpPr>
        <p:spPr>
          <a:xfrm>
            <a:off x="5921828" y="4998532"/>
            <a:ext cx="5431971" cy="557950"/>
          </a:xfrm>
        </p:spPr>
        <p:txBody>
          <a:bodyPr rtlCol="0">
            <a:normAutofit/>
          </a:bodyPr>
          <a:lstStyle>
            <a:lvl1pPr marL="0" indent="0">
              <a:lnSpc>
                <a:spcPct val="100000"/>
              </a:lnSpc>
              <a:buFont typeface="Arial" panose="020B0604020202020204" pitchFamily="34" charset="0"/>
              <a:buNone/>
              <a:defRPr sz="1400">
                <a:solidFill>
                  <a:schemeClr val="tx1">
                    <a:lumMod val="75000"/>
                    <a:lumOff val="25000"/>
                  </a:schemeClr>
                </a:solidFill>
              </a:defRPr>
            </a:lvl1pPr>
          </a:lstStyle>
          <a:p>
            <a:pPr lvl="0" rtl="0"/>
            <a:r>
              <a:rPr lang="pt-BR" noProof="0"/>
              <a:t>Clique para adicionar o texto</a:t>
            </a:r>
          </a:p>
        </p:txBody>
      </p:sp>
      <p:sp>
        <p:nvSpPr>
          <p:cNvPr id="21" name="Espaço Reservado para Data 6">
            <a:extLst>
              <a:ext uri="{FF2B5EF4-FFF2-40B4-BE49-F238E27FC236}">
                <a16:creationId xmlns:a16="http://schemas.microsoft.com/office/drawing/2014/main" id="{71F34533-9677-48AF-9374-976825F4BB7E}"/>
              </a:ext>
            </a:extLst>
          </p:cNvPr>
          <p:cNvSpPr>
            <a:spLocks noGrp="1"/>
          </p:cNvSpPr>
          <p:nvPr>
            <p:ph type="dt" sz="half" idx="10"/>
          </p:nvPr>
        </p:nvSpPr>
        <p:spPr>
          <a:xfrm>
            <a:off x="838200" y="6356350"/>
            <a:ext cx="2743200" cy="365125"/>
          </a:xfrm>
        </p:spPr>
        <p:txBody>
          <a:bodyPr rtlCol="0"/>
          <a:lstStyle>
            <a:lvl1pPr>
              <a:defRPr sz="900"/>
            </a:lvl1pPr>
          </a:lstStyle>
          <a:p>
            <a:pPr rtl="0"/>
            <a:r>
              <a:rPr lang="pt-BR" noProof="0" dirty="0"/>
              <a:t>20XX</a:t>
            </a:r>
          </a:p>
        </p:txBody>
      </p:sp>
      <p:sp>
        <p:nvSpPr>
          <p:cNvPr id="22" name="Espaço Reservado para Rodapé 7">
            <a:extLst>
              <a:ext uri="{FF2B5EF4-FFF2-40B4-BE49-F238E27FC236}">
                <a16:creationId xmlns:a16="http://schemas.microsoft.com/office/drawing/2014/main" id="{4FAB8A26-B99E-4F96-8327-A932A14F2C03}"/>
              </a:ext>
            </a:extLst>
          </p:cNvPr>
          <p:cNvSpPr>
            <a:spLocks noGrp="1"/>
          </p:cNvSpPr>
          <p:nvPr>
            <p:ph type="ftr" sz="quarter" idx="11"/>
          </p:nvPr>
        </p:nvSpPr>
        <p:spPr>
          <a:xfrm>
            <a:off x="4038600" y="6356350"/>
            <a:ext cx="4114800" cy="365125"/>
          </a:xfrm>
        </p:spPr>
        <p:txBody>
          <a:bodyPr rtlCol="0"/>
          <a:lstStyle>
            <a:lvl1pPr>
              <a:defRPr sz="900"/>
            </a:lvl1pPr>
          </a:lstStyle>
          <a:p>
            <a:pPr rtl="0"/>
            <a:r>
              <a:rPr lang="pt-BR" noProof="0" dirty="0"/>
              <a:t>Apresentação</a:t>
            </a:r>
          </a:p>
        </p:txBody>
      </p:sp>
      <p:sp>
        <p:nvSpPr>
          <p:cNvPr id="24" name="Espaço Reservado para o Número do Slide 8">
            <a:extLst>
              <a:ext uri="{FF2B5EF4-FFF2-40B4-BE49-F238E27FC236}">
                <a16:creationId xmlns:a16="http://schemas.microsoft.com/office/drawing/2014/main" id="{EB0962D2-BCC3-48AB-A769-2A7327D29191}"/>
              </a:ext>
            </a:extLst>
          </p:cNvPr>
          <p:cNvSpPr>
            <a:spLocks noGrp="1"/>
          </p:cNvSpPr>
          <p:nvPr>
            <p:ph type="sldNum" sz="quarter" idx="12"/>
          </p:nvPr>
        </p:nvSpPr>
        <p:spPr>
          <a:xfrm>
            <a:off x="8610600" y="6356350"/>
            <a:ext cx="2743200" cy="365125"/>
          </a:xfrm>
        </p:spPr>
        <p:txBody>
          <a:bodyPr rtlCol="0"/>
          <a:lstStyle>
            <a:lvl1pPr>
              <a:defRPr sz="900"/>
            </a:lvl1pPr>
          </a:lstStyle>
          <a:p>
            <a:pPr rtl="0"/>
            <a:fld id="{B5CEABB6-07DC-46E8-9B57-56EC44A396E5}" type="slidenum">
              <a:rPr lang="pt-BR" noProof="0" smtClean="0"/>
              <a:t>‹nº›</a:t>
            </a:fld>
            <a:endParaRPr lang="pt-BR" noProof="0" dirty="0"/>
          </a:p>
        </p:txBody>
      </p:sp>
    </p:spTree>
    <p:extLst>
      <p:ext uri="{BB962C8B-B14F-4D97-AF65-F5344CB8AC3E}">
        <p14:creationId xmlns:p14="http://schemas.microsoft.com/office/powerpoint/2010/main" val="2376933483"/>
      </p:ext>
    </p:extLst>
  </p:cSld>
  <p:clrMapOvr>
    <a:masterClrMapping/>
  </p:clrMapOvr>
  <p:extLst>
    <p:ext uri="{DCECCB84-F9BA-43D5-87BE-67443E8EF086}">
      <p15:sldGuideLst xmlns:p15="http://schemas.microsoft.com/office/powerpoint/2012/main">
        <p15:guide id="1" pos="300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inha do Tempo 2">
    <p:spTree>
      <p:nvGrpSpPr>
        <p:cNvPr id="1" name=""/>
        <p:cNvGrpSpPr/>
        <p:nvPr/>
      </p:nvGrpSpPr>
      <p:grpSpPr>
        <a:xfrm>
          <a:off x="0" y="0"/>
          <a:ext cx="0" cy="0"/>
          <a:chOff x="0" y="0"/>
          <a:chExt cx="0" cy="0"/>
        </a:xfrm>
      </p:grpSpPr>
      <p:sp>
        <p:nvSpPr>
          <p:cNvPr id="4" name="Retângulo 3">
            <a:extLst>
              <a:ext uri="{FF2B5EF4-FFF2-40B4-BE49-F238E27FC236}">
                <a16:creationId xmlns:a16="http://schemas.microsoft.com/office/drawing/2014/main" id="{7D46070C-E825-43D0-99F4-8B4614131131}"/>
              </a:ext>
            </a:extLst>
          </p:cNvPr>
          <p:cNvSpPr/>
          <p:nvPr userDrawn="1"/>
        </p:nvSpPr>
        <p:spPr>
          <a:xfrm>
            <a:off x="0" y="3057683"/>
            <a:ext cx="12191998" cy="201019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solidFill>
                <a:schemeClr val="tx1">
                  <a:lumMod val="75000"/>
                  <a:lumOff val="25000"/>
                </a:schemeClr>
              </a:solidFill>
            </a:endParaRPr>
          </a:p>
        </p:txBody>
      </p:sp>
      <p:sp>
        <p:nvSpPr>
          <p:cNvPr id="2" name="Título 1">
            <a:extLst>
              <a:ext uri="{FF2B5EF4-FFF2-40B4-BE49-F238E27FC236}">
                <a16:creationId xmlns:a16="http://schemas.microsoft.com/office/drawing/2014/main" id="{A1F8C642-49FB-4E16-A3A0-B2ACBEABFFD6}"/>
              </a:ext>
            </a:extLst>
          </p:cNvPr>
          <p:cNvSpPr>
            <a:spLocks noGrp="1"/>
          </p:cNvSpPr>
          <p:nvPr>
            <p:ph type="title" hasCustomPrompt="1"/>
          </p:nvPr>
        </p:nvSpPr>
        <p:spPr/>
        <p:txBody>
          <a:bodyPr rtlCol="0">
            <a:normAutofit/>
          </a:bodyPr>
          <a:lstStyle>
            <a:lvl1pPr algn="l">
              <a:defRPr lang="en-US" sz="2800" kern="1200" spc="150" baseline="0" dirty="0">
                <a:solidFill>
                  <a:schemeClr val="tx1">
                    <a:lumMod val="75000"/>
                    <a:lumOff val="25000"/>
                  </a:schemeClr>
                </a:solidFill>
                <a:latin typeface="+mj-lt"/>
                <a:ea typeface="+mj-ea"/>
                <a:cs typeface="+mj-cs"/>
              </a:defRPr>
            </a:lvl1pPr>
          </a:lstStyle>
          <a:p>
            <a:pPr rtl="0"/>
            <a:r>
              <a:rPr lang="pt-BR" noProof="0"/>
              <a:t>CLIQUE PARA EDITAR O ESTILO DO TÍTULO MESTRE</a:t>
            </a:r>
          </a:p>
        </p:txBody>
      </p:sp>
      <p:sp>
        <p:nvSpPr>
          <p:cNvPr id="6" name="Espaço Reservado para Texto 10">
            <a:extLst>
              <a:ext uri="{FF2B5EF4-FFF2-40B4-BE49-F238E27FC236}">
                <a16:creationId xmlns:a16="http://schemas.microsoft.com/office/drawing/2014/main" id="{E4E92FC5-6FC2-45C2-9200-3244F9EA69A0}"/>
              </a:ext>
            </a:extLst>
          </p:cNvPr>
          <p:cNvSpPr>
            <a:spLocks noGrp="1"/>
          </p:cNvSpPr>
          <p:nvPr>
            <p:ph type="body" sz="quarter" idx="33" hasCustomPrompt="1"/>
          </p:nvPr>
        </p:nvSpPr>
        <p:spPr>
          <a:xfrm>
            <a:off x="914399" y="3354712"/>
            <a:ext cx="731520" cy="457200"/>
          </a:xfrm>
        </p:spPr>
        <p:txBody>
          <a:bodyPr rtlCol="0" anchor="ctr"/>
          <a:lstStyle>
            <a:lvl1pPr marL="0" indent="0" algn="l">
              <a:buNone/>
              <a:defRPr sz="1400" b="1">
                <a:solidFill>
                  <a:schemeClr val="tx1">
                    <a:lumMod val="75000"/>
                    <a:lumOff val="25000"/>
                  </a:schemeClr>
                </a:solidFill>
                <a:latin typeface="+mj-lt"/>
              </a:defRPr>
            </a:lvl1pPr>
          </a:lstStyle>
          <a:p>
            <a:pPr lvl="0" rtl="0"/>
            <a:r>
              <a:rPr lang="pt-BR" noProof="0"/>
              <a:t>Ano</a:t>
            </a:r>
          </a:p>
        </p:txBody>
      </p:sp>
      <p:sp>
        <p:nvSpPr>
          <p:cNvPr id="7" name="Espaço Reservado para Texto 10">
            <a:extLst>
              <a:ext uri="{FF2B5EF4-FFF2-40B4-BE49-F238E27FC236}">
                <a16:creationId xmlns:a16="http://schemas.microsoft.com/office/drawing/2014/main" id="{4D75C136-D6C3-4431-8776-997070627AAB}"/>
              </a:ext>
            </a:extLst>
          </p:cNvPr>
          <p:cNvSpPr>
            <a:spLocks noGrp="1"/>
          </p:cNvSpPr>
          <p:nvPr>
            <p:ph type="body" sz="quarter" idx="34" hasCustomPrompt="1"/>
          </p:nvPr>
        </p:nvSpPr>
        <p:spPr>
          <a:xfrm>
            <a:off x="1965960" y="3502152"/>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8" name="Espaço Reservado para Texto 10">
            <a:extLst>
              <a:ext uri="{FF2B5EF4-FFF2-40B4-BE49-F238E27FC236}">
                <a16:creationId xmlns:a16="http://schemas.microsoft.com/office/drawing/2014/main" id="{FD15D323-BFE3-4ACE-9A2E-C9EB69458B12}"/>
              </a:ext>
            </a:extLst>
          </p:cNvPr>
          <p:cNvSpPr>
            <a:spLocks noGrp="1"/>
          </p:cNvSpPr>
          <p:nvPr>
            <p:ph type="body" sz="quarter" idx="35" hasCustomPrompt="1"/>
          </p:nvPr>
        </p:nvSpPr>
        <p:spPr>
          <a:xfrm>
            <a:off x="2753880" y="3502152"/>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9" name="Espaço Reservado para Texto 10">
            <a:extLst>
              <a:ext uri="{FF2B5EF4-FFF2-40B4-BE49-F238E27FC236}">
                <a16:creationId xmlns:a16="http://schemas.microsoft.com/office/drawing/2014/main" id="{3B520767-B49F-4503-8120-B66E411F33E4}"/>
              </a:ext>
            </a:extLst>
          </p:cNvPr>
          <p:cNvSpPr>
            <a:spLocks noGrp="1"/>
          </p:cNvSpPr>
          <p:nvPr>
            <p:ph type="body" sz="quarter" idx="36" hasCustomPrompt="1"/>
          </p:nvPr>
        </p:nvSpPr>
        <p:spPr>
          <a:xfrm>
            <a:off x="3541800" y="3502152"/>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10" name="Espaço Reservado para Texto 10">
            <a:extLst>
              <a:ext uri="{FF2B5EF4-FFF2-40B4-BE49-F238E27FC236}">
                <a16:creationId xmlns:a16="http://schemas.microsoft.com/office/drawing/2014/main" id="{30C2F5A0-E03E-4C89-B9EB-8D48889F5F91}"/>
              </a:ext>
            </a:extLst>
          </p:cNvPr>
          <p:cNvSpPr>
            <a:spLocks noGrp="1"/>
          </p:cNvSpPr>
          <p:nvPr>
            <p:ph type="body" sz="quarter" idx="37" hasCustomPrompt="1"/>
          </p:nvPr>
        </p:nvSpPr>
        <p:spPr>
          <a:xfrm>
            <a:off x="4329720" y="3502152"/>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11" name="Espaço Reservado para Texto 10">
            <a:extLst>
              <a:ext uri="{FF2B5EF4-FFF2-40B4-BE49-F238E27FC236}">
                <a16:creationId xmlns:a16="http://schemas.microsoft.com/office/drawing/2014/main" id="{AB3645A3-D681-45BF-B195-452D000802CA}"/>
              </a:ext>
            </a:extLst>
          </p:cNvPr>
          <p:cNvSpPr>
            <a:spLocks noGrp="1"/>
          </p:cNvSpPr>
          <p:nvPr>
            <p:ph type="body" sz="quarter" idx="38" hasCustomPrompt="1"/>
          </p:nvPr>
        </p:nvSpPr>
        <p:spPr>
          <a:xfrm>
            <a:off x="914400" y="4292468"/>
            <a:ext cx="731520" cy="457200"/>
          </a:xfrm>
        </p:spPr>
        <p:txBody>
          <a:bodyPr rtlCol="0" anchor="ctr"/>
          <a:lstStyle>
            <a:lvl1pPr marL="0" indent="0" algn="l">
              <a:buNone/>
              <a:defRPr sz="1400" b="1">
                <a:solidFill>
                  <a:schemeClr val="tx1">
                    <a:lumMod val="75000"/>
                    <a:lumOff val="25000"/>
                  </a:schemeClr>
                </a:solidFill>
                <a:latin typeface="+mj-lt"/>
              </a:defRPr>
            </a:lvl1pPr>
          </a:lstStyle>
          <a:p>
            <a:pPr lvl="0" rtl="0"/>
            <a:r>
              <a:rPr lang="pt-BR" noProof="0"/>
              <a:t>Ano</a:t>
            </a:r>
          </a:p>
        </p:txBody>
      </p:sp>
      <p:sp>
        <p:nvSpPr>
          <p:cNvPr id="12" name="Espaço Reservado para Texto 10">
            <a:extLst>
              <a:ext uri="{FF2B5EF4-FFF2-40B4-BE49-F238E27FC236}">
                <a16:creationId xmlns:a16="http://schemas.microsoft.com/office/drawing/2014/main" id="{59D3CBFE-13C8-4DB1-A831-9393264923E7}"/>
              </a:ext>
            </a:extLst>
          </p:cNvPr>
          <p:cNvSpPr>
            <a:spLocks noGrp="1"/>
          </p:cNvSpPr>
          <p:nvPr>
            <p:ph type="body" sz="quarter" idx="39" hasCustomPrompt="1"/>
          </p:nvPr>
        </p:nvSpPr>
        <p:spPr>
          <a:xfrm>
            <a:off x="5117640" y="3502152"/>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13" name="Espaço Reservado para Texto 10">
            <a:extLst>
              <a:ext uri="{FF2B5EF4-FFF2-40B4-BE49-F238E27FC236}">
                <a16:creationId xmlns:a16="http://schemas.microsoft.com/office/drawing/2014/main" id="{82385A0A-C61D-4BBD-AC77-D7642F895E22}"/>
              </a:ext>
            </a:extLst>
          </p:cNvPr>
          <p:cNvSpPr>
            <a:spLocks noGrp="1"/>
          </p:cNvSpPr>
          <p:nvPr>
            <p:ph type="body" sz="quarter" idx="40" hasCustomPrompt="1"/>
          </p:nvPr>
        </p:nvSpPr>
        <p:spPr>
          <a:xfrm>
            <a:off x="5905560" y="3502152"/>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14" name="Espaço Reservado para Texto 10">
            <a:extLst>
              <a:ext uri="{FF2B5EF4-FFF2-40B4-BE49-F238E27FC236}">
                <a16:creationId xmlns:a16="http://schemas.microsoft.com/office/drawing/2014/main" id="{FED89FCE-7507-4C8C-923F-922290589466}"/>
              </a:ext>
            </a:extLst>
          </p:cNvPr>
          <p:cNvSpPr>
            <a:spLocks noGrp="1"/>
          </p:cNvSpPr>
          <p:nvPr>
            <p:ph type="body" sz="quarter" idx="41" hasCustomPrompt="1"/>
          </p:nvPr>
        </p:nvSpPr>
        <p:spPr>
          <a:xfrm>
            <a:off x="6693480" y="3502152"/>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15" name="Espaço Reservado para Texto 10">
            <a:extLst>
              <a:ext uri="{FF2B5EF4-FFF2-40B4-BE49-F238E27FC236}">
                <a16:creationId xmlns:a16="http://schemas.microsoft.com/office/drawing/2014/main" id="{F2F73935-BF53-4510-8B8F-EDB1CD56A1BB}"/>
              </a:ext>
            </a:extLst>
          </p:cNvPr>
          <p:cNvSpPr>
            <a:spLocks noGrp="1"/>
          </p:cNvSpPr>
          <p:nvPr>
            <p:ph type="body" sz="quarter" idx="42" hasCustomPrompt="1"/>
          </p:nvPr>
        </p:nvSpPr>
        <p:spPr>
          <a:xfrm>
            <a:off x="9057240" y="3502152"/>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16" name="Espaço Reservado para Texto 10">
            <a:extLst>
              <a:ext uri="{FF2B5EF4-FFF2-40B4-BE49-F238E27FC236}">
                <a16:creationId xmlns:a16="http://schemas.microsoft.com/office/drawing/2014/main" id="{2A9276DB-F427-4F8E-8E4C-466600F390FD}"/>
              </a:ext>
            </a:extLst>
          </p:cNvPr>
          <p:cNvSpPr>
            <a:spLocks noGrp="1"/>
          </p:cNvSpPr>
          <p:nvPr>
            <p:ph type="body" sz="quarter" idx="43" hasCustomPrompt="1"/>
          </p:nvPr>
        </p:nvSpPr>
        <p:spPr>
          <a:xfrm>
            <a:off x="7481400" y="3502152"/>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17" name="Espaço Reservado para Texto 10">
            <a:extLst>
              <a:ext uri="{FF2B5EF4-FFF2-40B4-BE49-F238E27FC236}">
                <a16:creationId xmlns:a16="http://schemas.microsoft.com/office/drawing/2014/main" id="{79023948-0C1E-4DAB-B885-1C713409AA08}"/>
              </a:ext>
            </a:extLst>
          </p:cNvPr>
          <p:cNvSpPr>
            <a:spLocks noGrp="1"/>
          </p:cNvSpPr>
          <p:nvPr>
            <p:ph type="body" sz="quarter" idx="44" hasCustomPrompt="1"/>
          </p:nvPr>
        </p:nvSpPr>
        <p:spPr>
          <a:xfrm>
            <a:off x="8269320" y="3502152"/>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18" name="Espaço Reservado para Texto 10">
            <a:extLst>
              <a:ext uri="{FF2B5EF4-FFF2-40B4-BE49-F238E27FC236}">
                <a16:creationId xmlns:a16="http://schemas.microsoft.com/office/drawing/2014/main" id="{4AB6A03C-6180-41ED-A88D-ECBB80D160F2}"/>
              </a:ext>
            </a:extLst>
          </p:cNvPr>
          <p:cNvSpPr>
            <a:spLocks noGrp="1"/>
          </p:cNvSpPr>
          <p:nvPr>
            <p:ph type="body" sz="quarter" idx="45" hasCustomPrompt="1"/>
          </p:nvPr>
        </p:nvSpPr>
        <p:spPr>
          <a:xfrm>
            <a:off x="9845160" y="3502152"/>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19" name="Espaço Reservado para Texto 10">
            <a:extLst>
              <a:ext uri="{FF2B5EF4-FFF2-40B4-BE49-F238E27FC236}">
                <a16:creationId xmlns:a16="http://schemas.microsoft.com/office/drawing/2014/main" id="{145AD645-55F0-41A9-AC53-ED30BF1340BA}"/>
              </a:ext>
            </a:extLst>
          </p:cNvPr>
          <p:cNvSpPr>
            <a:spLocks noGrp="1"/>
          </p:cNvSpPr>
          <p:nvPr>
            <p:ph type="body" sz="quarter" idx="46" hasCustomPrompt="1"/>
          </p:nvPr>
        </p:nvSpPr>
        <p:spPr>
          <a:xfrm>
            <a:off x="10633085" y="3502152"/>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20" name="Espaço Reservado para Texto 10">
            <a:extLst>
              <a:ext uri="{FF2B5EF4-FFF2-40B4-BE49-F238E27FC236}">
                <a16:creationId xmlns:a16="http://schemas.microsoft.com/office/drawing/2014/main" id="{C39F248D-01B4-40EE-B483-E8E81806DFBE}"/>
              </a:ext>
            </a:extLst>
          </p:cNvPr>
          <p:cNvSpPr>
            <a:spLocks noGrp="1"/>
          </p:cNvSpPr>
          <p:nvPr>
            <p:ph type="body" sz="quarter" idx="47" hasCustomPrompt="1"/>
          </p:nvPr>
        </p:nvSpPr>
        <p:spPr>
          <a:xfrm>
            <a:off x="1969915" y="4425696"/>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21" name="Espaço Reservado para Texto 10">
            <a:extLst>
              <a:ext uri="{FF2B5EF4-FFF2-40B4-BE49-F238E27FC236}">
                <a16:creationId xmlns:a16="http://schemas.microsoft.com/office/drawing/2014/main" id="{1D0F1859-7A34-42DF-873E-2CF864E4C4BE}"/>
              </a:ext>
            </a:extLst>
          </p:cNvPr>
          <p:cNvSpPr>
            <a:spLocks noGrp="1"/>
          </p:cNvSpPr>
          <p:nvPr>
            <p:ph type="body" sz="quarter" idx="48" hasCustomPrompt="1"/>
          </p:nvPr>
        </p:nvSpPr>
        <p:spPr>
          <a:xfrm>
            <a:off x="2757602" y="4425696"/>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22" name="Espaço Reservado para Texto 10">
            <a:extLst>
              <a:ext uri="{FF2B5EF4-FFF2-40B4-BE49-F238E27FC236}">
                <a16:creationId xmlns:a16="http://schemas.microsoft.com/office/drawing/2014/main" id="{6EB397AF-B5C1-40FE-86D4-BA660E4C6E46}"/>
              </a:ext>
            </a:extLst>
          </p:cNvPr>
          <p:cNvSpPr>
            <a:spLocks noGrp="1"/>
          </p:cNvSpPr>
          <p:nvPr>
            <p:ph type="body" sz="quarter" idx="49" hasCustomPrompt="1"/>
          </p:nvPr>
        </p:nvSpPr>
        <p:spPr>
          <a:xfrm>
            <a:off x="3545289" y="4425696"/>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23" name="Espaço Reservado para Texto 10">
            <a:extLst>
              <a:ext uri="{FF2B5EF4-FFF2-40B4-BE49-F238E27FC236}">
                <a16:creationId xmlns:a16="http://schemas.microsoft.com/office/drawing/2014/main" id="{AF1343D5-DC0F-4C7E-967F-CFC300A2C807}"/>
              </a:ext>
            </a:extLst>
          </p:cNvPr>
          <p:cNvSpPr>
            <a:spLocks noGrp="1"/>
          </p:cNvSpPr>
          <p:nvPr>
            <p:ph type="body" sz="quarter" idx="50" hasCustomPrompt="1"/>
          </p:nvPr>
        </p:nvSpPr>
        <p:spPr>
          <a:xfrm>
            <a:off x="4332976" y="4425696"/>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24" name="Espaço Reservado para Texto 10">
            <a:extLst>
              <a:ext uri="{FF2B5EF4-FFF2-40B4-BE49-F238E27FC236}">
                <a16:creationId xmlns:a16="http://schemas.microsoft.com/office/drawing/2014/main" id="{9AD688A5-D2DF-4FC3-8171-FAEA8C4F5566}"/>
              </a:ext>
            </a:extLst>
          </p:cNvPr>
          <p:cNvSpPr>
            <a:spLocks noGrp="1"/>
          </p:cNvSpPr>
          <p:nvPr>
            <p:ph type="body" sz="quarter" idx="51" hasCustomPrompt="1"/>
          </p:nvPr>
        </p:nvSpPr>
        <p:spPr>
          <a:xfrm>
            <a:off x="5120663" y="4425696"/>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25" name="Espaço Reservado para Texto 10">
            <a:extLst>
              <a:ext uri="{FF2B5EF4-FFF2-40B4-BE49-F238E27FC236}">
                <a16:creationId xmlns:a16="http://schemas.microsoft.com/office/drawing/2014/main" id="{EA05A5D4-01B0-4932-B03E-571986E282EA}"/>
              </a:ext>
            </a:extLst>
          </p:cNvPr>
          <p:cNvSpPr>
            <a:spLocks noGrp="1"/>
          </p:cNvSpPr>
          <p:nvPr>
            <p:ph type="body" sz="quarter" idx="52" hasCustomPrompt="1"/>
          </p:nvPr>
        </p:nvSpPr>
        <p:spPr>
          <a:xfrm>
            <a:off x="5908350" y="4425696"/>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26" name="Espaço Reservado para Texto 10">
            <a:extLst>
              <a:ext uri="{FF2B5EF4-FFF2-40B4-BE49-F238E27FC236}">
                <a16:creationId xmlns:a16="http://schemas.microsoft.com/office/drawing/2014/main" id="{72A84601-CD4F-49ED-8D51-CEF032363058}"/>
              </a:ext>
            </a:extLst>
          </p:cNvPr>
          <p:cNvSpPr>
            <a:spLocks noGrp="1"/>
          </p:cNvSpPr>
          <p:nvPr>
            <p:ph type="body" sz="quarter" idx="53" hasCustomPrompt="1"/>
          </p:nvPr>
        </p:nvSpPr>
        <p:spPr>
          <a:xfrm>
            <a:off x="6696037" y="4425696"/>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27" name="Espaço Reservado para Texto 10">
            <a:extLst>
              <a:ext uri="{FF2B5EF4-FFF2-40B4-BE49-F238E27FC236}">
                <a16:creationId xmlns:a16="http://schemas.microsoft.com/office/drawing/2014/main" id="{C49FB196-753D-4A12-9460-57D8AB4B540B}"/>
              </a:ext>
            </a:extLst>
          </p:cNvPr>
          <p:cNvSpPr>
            <a:spLocks noGrp="1"/>
          </p:cNvSpPr>
          <p:nvPr>
            <p:ph type="body" sz="quarter" idx="54" hasCustomPrompt="1"/>
          </p:nvPr>
        </p:nvSpPr>
        <p:spPr>
          <a:xfrm>
            <a:off x="9059098" y="4425696"/>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28" name="Espaço Reservado para Texto 10">
            <a:extLst>
              <a:ext uri="{FF2B5EF4-FFF2-40B4-BE49-F238E27FC236}">
                <a16:creationId xmlns:a16="http://schemas.microsoft.com/office/drawing/2014/main" id="{DFC05EC7-9D6C-486B-9E2F-D3612013C0A1}"/>
              </a:ext>
            </a:extLst>
          </p:cNvPr>
          <p:cNvSpPr>
            <a:spLocks noGrp="1"/>
          </p:cNvSpPr>
          <p:nvPr>
            <p:ph type="body" sz="quarter" idx="55" hasCustomPrompt="1"/>
          </p:nvPr>
        </p:nvSpPr>
        <p:spPr>
          <a:xfrm>
            <a:off x="7483724" y="4425696"/>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29" name="Espaço Reservado para Texto 10">
            <a:extLst>
              <a:ext uri="{FF2B5EF4-FFF2-40B4-BE49-F238E27FC236}">
                <a16:creationId xmlns:a16="http://schemas.microsoft.com/office/drawing/2014/main" id="{98F455FB-241B-4E1F-B581-FA6CBA239545}"/>
              </a:ext>
            </a:extLst>
          </p:cNvPr>
          <p:cNvSpPr>
            <a:spLocks noGrp="1"/>
          </p:cNvSpPr>
          <p:nvPr>
            <p:ph type="body" sz="quarter" idx="56" hasCustomPrompt="1"/>
          </p:nvPr>
        </p:nvSpPr>
        <p:spPr>
          <a:xfrm>
            <a:off x="8271411" y="4425696"/>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30" name="Espaço Reservado para Texto 10">
            <a:extLst>
              <a:ext uri="{FF2B5EF4-FFF2-40B4-BE49-F238E27FC236}">
                <a16:creationId xmlns:a16="http://schemas.microsoft.com/office/drawing/2014/main" id="{9E38664A-8108-4E24-800B-3C32ADA43978}"/>
              </a:ext>
            </a:extLst>
          </p:cNvPr>
          <p:cNvSpPr>
            <a:spLocks noGrp="1"/>
          </p:cNvSpPr>
          <p:nvPr>
            <p:ph type="body" sz="quarter" idx="57" hasCustomPrompt="1"/>
          </p:nvPr>
        </p:nvSpPr>
        <p:spPr>
          <a:xfrm>
            <a:off x="9846785" y="4425696"/>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31" name="Espaço Reservado para Texto 10">
            <a:extLst>
              <a:ext uri="{FF2B5EF4-FFF2-40B4-BE49-F238E27FC236}">
                <a16:creationId xmlns:a16="http://schemas.microsoft.com/office/drawing/2014/main" id="{2908458B-A3ED-4855-9E08-108D7C4A8D36}"/>
              </a:ext>
            </a:extLst>
          </p:cNvPr>
          <p:cNvSpPr>
            <a:spLocks noGrp="1"/>
          </p:cNvSpPr>
          <p:nvPr>
            <p:ph type="body" sz="quarter" idx="58" hasCustomPrompt="1"/>
          </p:nvPr>
        </p:nvSpPr>
        <p:spPr>
          <a:xfrm>
            <a:off x="10634472" y="4425696"/>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32" name="Retângulo 31">
            <a:extLst>
              <a:ext uri="{FF2B5EF4-FFF2-40B4-BE49-F238E27FC236}">
                <a16:creationId xmlns:a16="http://schemas.microsoft.com/office/drawing/2014/main" id="{FFA35437-CCDE-4D92-B879-F23B329C8EC3}"/>
              </a:ext>
            </a:extLst>
          </p:cNvPr>
          <p:cNvSpPr/>
          <p:nvPr userDrawn="1"/>
        </p:nvSpPr>
        <p:spPr>
          <a:xfrm>
            <a:off x="929640" y="4034785"/>
            <a:ext cx="10332720" cy="4571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solidFill>
                <a:schemeClr val="tx1">
                  <a:lumMod val="75000"/>
                  <a:lumOff val="25000"/>
                </a:schemeClr>
              </a:solidFill>
            </a:endParaRPr>
          </a:p>
        </p:txBody>
      </p:sp>
      <p:sp>
        <p:nvSpPr>
          <p:cNvPr id="36" name="Espaço Reservado para Data 2">
            <a:extLst>
              <a:ext uri="{FF2B5EF4-FFF2-40B4-BE49-F238E27FC236}">
                <a16:creationId xmlns:a16="http://schemas.microsoft.com/office/drawing/2014/main" id="{1CDC588F-73BC-4108-974B-0EAAB8213CE0}"/>
              </a:ext>
            </a:extLst>
          </p:cNvPr>
          <p:cNvSpPr>
            <a:spLocks noGrp="1"/>
          </p:cNvSpPr>
          <p:nvPr>
            <p:ph type="dt" sz="half" idx="10"/>
          </p:nvPr>
        </p:nvSpPr>
        <p:spPr>
          <a:xfrm>
            <a:off x="838200" y="6356350"/>
            <a:ext cx="2743200" cy="365125"/>
          </a:xfrm>
        </p:spPr>
        <p:txBody>
          <a:bodyPr rtlCol="0"/>
          <a:lstStyle>
            <a:lvl1pPr>
              <a:defRPr sz="900"/>
            </a:lvl1pPr>
          </a:lstStyle>
          <a:p>
            <a:pPr rtl="0"/>
            <a:r>
              <a:rPr lang="pt-BR" noProof="0" dirty="0"/>
              <a:t>20XX</a:t>
            </a:r>
          </a:p>
        </p:txBody>
      </p:sp>
      <p:sp>
        <p:nvSpPr>
          <p:cNvPr id="37" name="Espaço Reservado para Rodapé 3">
            <a:extLst>
              <a:ext uri="{FF2B5EF4-FFF2-40B4-BE49-F238E27FC236}">
                <a16:creationId xmlns:a16="http://schemas.microsoft.com/office/drawing/2014/main" id="{B2AC1EB2-9B8F-4077-8B66-64F9549F2C99}"/>
              </a:ext>
            </a:extLst>
          </p:cNvPr>
          <p:cNvSpPr>
            <a:spLocks noGrp="1"/>
          </p:cNvSpPr>
          <p:nvPr>
            <p:ph type="ftr" sz="quarter" idx="11"/>
          </p:nvPr>
        </p:nvSpPr>
        <p:spPr>
          <a:xfrm>
            <a:off x="4038600" y="6356350"/>
            <a:ext cx="4114800" cy="365125"/>
          </a:xfrm>
        </p:spPr>
        <p:txBody>
          <a:bodyPr rtlCol="0"/>
          <a:lstStyle>
            <a:lvl1pPr>
              <a:defRPr sz="900"/>
            </a:lvl1pPr>
          </a:lstStyle>
          <a:p>
            <a:pPr rtl="0"/>
            <a:r>
              <a:rPr lang="pt-BR" noProof="0" dirty="0"/>
              <a:t>Apresentação</a:t>
            </a:r>
          </a:p>
        </p:txBody>
      </p:sp>
      <p:sp>
        <p:nvSpPr>
          <p:cNvPr id="38" name="Espaço Reservado para o Número do Slide 4">
            <a:extLst>
              <a:ext uri="{FF2B5EF4-FFF2-40B4-BE49-F238E27FC236}">
                <a16:creationId xmlns:a16="http://schemas.microsoft.com/office/drawing/2014/main" id="{28DE3E33-346A-45AF-B164-CB5DF04FAE6D}"/>
              </a:ext>
            </a:extLst>
          </p:cNvPr>
          <p:cNvSpPr>
            <a:spLocks noGrp="1"/>
          </p:cNvSpPr>
          <p:nvPr>
            <p:ph type="sldNum" sz="quarter" idx="12"/>
          </p:nvPr>
        </p:nvSpPr>
        <p:spPr>
          <a:xfrm>
            <a:off x="8610600" y="6356350"/>
            <a:ext cx="2743200" cy="365125"/>
          </a:xfrm>
        </p:spPr>
        <p:txBody>
          <a:bodyPr rtlCol="0"/>
          <a:lstStyle>
            <a:lvl1pPr>
              <a:defRPr sz="900"/>
            </a:lvl1pPr>
          </a:lstStyle>
          <a:p>
            <a:pPr rtl="0"/>
            <a:fld id="{B5CEABB6-07DC-46E8-9B57-56EC44A396E5}" type="slidenum">
              <a:rPr lang="pt-BR" noProof="0" smtClean="0"/>
              <a:t>‹nº›</a:t>
            </a:fld>
            <a:endParaRPr lang="pt-BR" noProof="0" dirty="0"/>
          </a:p>
        </p:txBody>
      </p:sp>
    </p:spTree>
    <p:extLst>
      <p:ext uri="{BB962C8B-B14F-4D97-AF65-F5344CB8AC3E}">
        <p14:creationId xmlns:p14="http://schemas.microsoft.com/office/powerpoint/2010/main" val="2056323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pPr rtl="0"/>
            <a:r>
              <a:rPr lang="pt-BR" noProof="0"/>
              <a:t>20XX</a:t>
            </a:r>
            <a:endParaRPr lang="pt-BR" noProof="0" dirty="0"/>
          </a:p>
        </p:txBody>
      </p:sp>
      <p:sp>
        <p:nvSpPr>
          <p:cNvPr id="5" name="Footer Placeholder 4"/>
          <p:cNvSpPr>
            <a:spLocks noGrp="1"/>
          </p:cNvSpPr>
          <p:nvPr>
            <p:ph type="ftr" sz="quarter" idx="11"/>
          </p:nvPr>
        </p:nvSpPr>
        <p:spPr/>
        <p:txBody>
          <a:bodyPr/>
          <a:lstStyle/>
          <a:p>
            <a:pPr rtl="0"/>
            <a:r>
              <a:rPr lang="pt-BR" noProof="0"/>
              <a:t>Apresentação</a:t>
            </a:r>
            <a:endParaRPr lang="pt-BR" noProof="0" dirty="0"/>
          </a:p>
        </p:txBody>
      </p:sp>
      <p:sp>
        <p:nvSpPr>
          <p:cNvPr id="6" name="Slide Number Placeholder 5"/>
          <p:cNvSpPr>
            <a:spLocks noGrp="1"/>
          </p:cNvSpPr>
          <p:nvPr>
            <p:ph type="sldNum" sz="quarter" idx="12"/>
          </p:nvPr>
        </p:nvSpPr>
        <p:spPr/>
        <p:txBody>
          <a:bodyPr/>
          <a:lstStyle/>
          <a:p>
            <a:pPr rtl="0"/>
            <a:fld id="{B5CEABB6-07DC-46E8-9B57-56EC44A396E5}" type="slidenum">
              <a:rPr lang="pt-BR" noProof="0" smtClean="0"/>
              <a:pPr rtl="0"/>
              <a:t>‹nº›</a:t>
            </a:fld>
            <a:endParaRPr lang="pt-BR" noProof="0" dirty="0"/>
          </a:p>
        </p:txBody>
      </p:sp>
    </p:spTree>
    <p:extLst>
      <p:ext uri="{BB962C8B-B14F-4D97-AF65-F5344CB8AC3E}">
        <p14:creationId xmlns:p14="http://schemas.microsoft.com/office/powerpoint/2010/main" val="4012112040"/>
      </p:ext>
    </p:extLst>
  </p:cSld>
  <p:clrMapOvr>
    <a:masterClrMapping/>
  </p:clrMapOvr>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mart Art">
    <p:bg>
      <p:bgRef idx="1001">
        <a:schemeClr val="bg1"/>
      </p:bgRef>
    </p:bg>
    <p:spTree>
      <p:nvGrpSpPr>
        <p:cNvPr id="1" name=""/>
        <p:cNvGrpSpPr/>
        <p:nvPr/>
      </p:nvGrpSpPr>
      <p:grpSpPr>
        <a:xfrm>
          <a:off x="0" y="0"/>
          <a:ext cx="0" cy="0"/>
          <a:chOff x="0" y="0"/>
          <a:chExt cx="0" cy="0"/>
        </a:xfrm>
      </p:grpSpPr>
      <p:sp>
        <p:nvSpPr>
          <p:cNvPr id="7" name="Espaço Reservado para SmartArt 6">
            <a:extLst>
              <a:ext uri="{FF2B5EF4-FFF2-40B4-BE49-F238E27FC236}">
                <a16:creationId xmlns:a16="http://schemas.microsoft.com/office/drawing/2014/main" id="{156CA116-0F6E-4EE9-B34F-03BA07161A7A}"/>
              </a:ext>
            </a:extLst>
          </p:cNvPr>
          <p:cNvSpPr>
            <a:spLocks noGrp="1"/>
          </p:cNvSpPr>
          <p:nvPr>
            <p:ph type="dgm" sz="quarter" idx="15" hasCustomPrompt="1"/>
          </p:nvPr>
        </p:nvSpPr>
        <p:spPr>
          <a:xfrm>
            <a:off x="838200" y="2136776"/>
            <a:ext cx="10515600" cy="3697645"/>
          </a:xfrm>
        </p:spPr>
        <p:txBody>
          <a:bodyPr rtlCol="0"/>
          <a:lstStyle>
            <a:lvl1pPr>
              <a:defRPr>
                <a:solidFill>
                  <a:schemeClr val="tx1">
                    <a:lumMod val="75000"/>
                    <a:lumOff val="25000"/>
                  </a:schemeClr>
                </a:solidFill>
              </a:defRPr>
            </a:lvl1pPr>
          </a:lstStyle>
          <a:p>
            <a:pPr rtl="0"/>
            <a:r>
              <a:rPr lang="pt-BR" noProof="0" dirty="0"/>
              <a:t>Clique no ícone para adicionar um elemento gráfico </a:t>
            </a:r>
            <a:r>
              <a:rPr lang="pt-BR" noProof="0" dirty="0" err="1"/>
              <a:t>SmartArt</a:t>
            </a:r>
            <a:endParaRPr lang="pt-BR" noProof="0" dirty="0"/>
          </a:p>
        </p:txBody>
      </p:sp>
      <p:sp>
        <p:nvSpPr>
          <p:cNvPr id="2" name="Título 1">
            <a:extLst>
              <a:ext uri="{FF2B5EF4-FFF2-40B4-BE49-F238E27FC236}">
                <a16:creationId xmlns:a16="http://schemas.microsoft.com/office/drawing/2014/main" id="{EE5C4E19-B78B-4E39-B661-7E6A2E6C5002}"/>
              </a:ext>
            </a:extLst>
          </p:cNvPr>
          <p:cNvSpPr>
            <a:spLocks noGrp="1"/>
          </p:cNvSpPr>
          <p:nvPr>
            <p:ph type="title" hasCustomPrompt="1"/>
          </p:nvPr>
        </p:nvSpPr>
        <p:spPr/>
        <p:txBody>
          <a:bodyPr rtlCol="0">
            <a:normAutofit/>
          </a:bodyPr>
          <a:lstStyle>
            <a:lvl1pPr algn="ctr">
              <a:defRPr lang="en-US" sz="2800" kern="1200" spc="150" baseline="0" dirty="0">
                <a:solidFill>
                  <a:schemeClr val="tx1">
                    <a:lumMod val="75000"/>
                    <a:lumOff val="25000"/>
                  </a:schemeClr>
                </a:solidFill>
                <a:latin typeface="+mj-lt"/>
                <a:ea typeface="+mj-ea"/>
                <a:cs typeface="+mj-cs"/>
              </a:defRPr>
            </a:lvl1pPr>
          </a:lstStyle>
          <a:p>
            <a:pPr rtl="0"/>
            <a:r>
              <a:rPr lang="pt-BR" noProof="0"/>
              <a:t>CLIQUE PARA EDITAR O ESTILO DO TÍTULO MESTRE</a:t>
            </a:r>
          </a:p>
        </p:txBody>
      </p:sp>
      <p:sp>
        <p:nvSpPr>
          <p:cNvPr id="3" name="Espaço Reservado para Data 2">
            <a:extLst>
              <a:ext uri="{FF2B5EF4-FFF2-40B4-BE49-F238E27FC236}">
                <a16:creationId xmlns:a16="http://schemas.microsoft.com/office/drawing/2014/main" id="{7E085D26-FA83-4414-959E-98936A772670}"/>
              </a:ext>
            </a:extLst>
          </p:cNvPr>
          <p:cNvSpPr>
            <a:spLocks noGrp="1"/>
          </p:cNvSpPr>
          <p:nvPr>
            <p:ph type="dt" sz="half" idx="10"/>
          </p:nvPr>
        </p:nvSpPr>
        <p:spPr/>
        <p:txBody>
          <a:bodyPr rtlCol="0"/>
          <a:lstStyle>
            <a:lvl1pPr>
              <a:defRPr sz="900"/>
            </a:lvl1pPr>
          </a:lstStyle>
          <a:p>
            <a:pPr rtl="0"/>
            <a:r>
              <a:rPr lang="pt-BR" noProof="0"/>
              <a:t>20XX</a:t>
            </a:r>
          </a:p>
        </p:txBody>
      </p:sp>
      <p:sp>
        <p:nvSpPr>
          <p:cNvPr id="4" name="Espaço Reservado para Rodapé 3">
            <a:extLst>
              <a:ext uri="{FF2B5EF4-FFF2-40B4-BE49-F238E27FC236}">
                <a16:creationId xmlns:a16="http://schemas.microsoft.com/office/drawing/2014/main" id="{1FB52E93-DE4C-4341-8D83-F0230E38B1A1}"/>
              </a:ext>
            </a:extLst>
          </p:cNvPr>
          <p:cNvSpPr>
            <a:spLocks noGrp="1"/>
          </p:cNvSpPr>
          <p:nvPr>
            <p:ph type="ftr" sz="quarter" idx="11"/>
          </p:nvPr>
        </p:nvSpPr>
        <p:spPr/>
        <p:txBody>
          <a:bodyPr rtlCol="0"/>
          <a:lstStyle>
            <a:lvl1pPr>
              <a:defRPr sz="900"/>
            </a:lvl1pPr>
          </a:lstStyle>
          <a:p>
            <a:pPr rtl="0"/>
            <a:r>
              <a:rPr lang="pt-BR" noProof="0"/>
              <a:t>Apresentação</a:t>
            </a:r>
          </a:p>
        </p:txBody>
      </p:sp>
      <p:cxnSp>
        <p:nvCxnSpPr>
          <p:cNvPr id="10" name="Conector Reto 9">
            <a:extLst>
              <a:ext uri="{FF2B5EF4-FFF2-40B4-BE49-F238E27FC236}">
                <a16:creationId xmlns:a16="http://schemas.microsoft.com/office/drawing/2014/main" id="{66988B2D-0240-4256-8268-4B9FF1E72363}"/>
              </a:ext>
            </a:extLst>
          </p:cNvPr>
          <p:cNvCxnSpPr>
            <a:cxnSpLocks/>
          </p:cNvCxnSpPr>
          <p:nvPr/>
        </p:nvCxnSpPr>
        <p:spPr>
          <a:xfrm flipV="1">
            <a:off x="0" y="0"/>
            <a:ext cx="2590800" cy="762000"/>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Conector Reto 11">
            <a:extLst>
              <a:ext uri="{FF2B5EF4-FFF2-40B4-BE49-F238E27FC236}">
                <a16:creationId xmlns:a16="http://schemas.microsoft.com/office/drawing/2014/main" id="{D8EEAAE1-3D04-41C3-B2D2-B3BEF34C3B27}"/>
              </a:ext>
            </a:extLst>
          </p:cNvPr>
          <p:cNvCxnSpPr>
            <a:cxnSpLocks/>
          </p:cNvCxnSpPr>
          <p:nvPr/>
        </p:nvCxnSpPr>
        <p:spPr>
          <a:xfrm flipH="1">
            <a:off x="0" y="0"/>
            <a:ext cx="704850" cy="1027906"/>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 name="Espaço Reservado para o Número do Slide 4">
            <a:extLst>
              <a:ext uri="{FF2B5EF4-FFF2-40B4-BE49-F238E27FC236}">
                <a16:creationId xmlns:a16="http://schemas.microsoft.com/office/drawing/2014/main" id="{AC467230-4A0F-4B18-8BA9-C3B2FDD59CB0}"/>
              </a:ext>
            </a:extLst>
          </p:cNvPr>
          <p:cNvSpPr>
            <a:spLocks noGrp="1"/>
          </p:cNvSpPr>
          <p:nvPr>
            <p:ph type="sldNum" sz="quarter" idx="12"/>
          </p:nvPr>
        </p:nvSpPr>
        <p:spPr/>
        <p:txBody>
          <a:bodyPr rtlCol="0"/>
          <a:lstStyle>
            <a:lvl1pPr>
              <a:defRPr sz="900"/>
            </a:lvl1pPr>
          </a:lstStyle>
          <a:p>
            <a:pPr rtl="0"/>
            <a:fld id="{B5CEABB6-07DC-46E8-9B57-56EC44A396E5}" type="slidenum">
              <a:rPr lang="pt-BR" noProof="0" smtClean="0"/>
              <a:t>‹nº›</a:t>
            </a:fld>
            <a:endParaRPr lang="pt-BR" noProof="0"/>
          </a:p>
        </p:txBody>
      </p:sp>
    </p:spTree>
    <p:extLst>
      <p:ext uri="{BB962C8B-B14F-4D97-AF65-F5344CB8AC3E}">
        <p14:creationId xmlns:p14="http://schemas.microsoft.com/office/powerpoint/2010/main" val="23543133"/>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údo  3">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CF3B5C-31C4-46BA-9FAD-72DF917A84DA}"/>
              </a:ext>
            </a:extLst>
          </p:cNvPr>
          <p:cNvSpPr>
            <a:spLocks noGrp="1"/>
          </p:cNvSpPr>
          <p:nvPr>
            <p:ph type="title" hasCustomPrompt="1"/>
          </p:nvPr>
        </p:nvSpPr>
        <p:spPr>
          <a:xfrm>
            <a:off x="1885156" y="892177"/>
            <a:ext cx="8421688" cy="1325563"/>
          </a:xfrm>
        </p:spPr>
        <p:txBody>
          <a:bodyPr rtlCol="0">
            <a:normAutofit/>
          </a:bodyPr>
          <a:lstStyle>
            <a:lvl1pPr algn="ctr">
              <a:defRPr lang="en-US" sz="2800" kern="1200" spc="150" baseline="0" dirty="0">
                <a:solidFill>
                  <a:schemeClr val="tx1">
                    <a:lumMod val="75000"/>
                    <a:lumOff val="25000"/>
                  </a:schemeClr>
                </a:solidFill>
                <a:latin typeface="+mj-lt"/>
                <a:ea typeface="+mj-ea"/>
                <a:cs typeface="+mj-cs"/>
              </a:defRPr>
            </a:lvl1pPr>
          </a:lstStyle>
          <a:p>
            <a:pPr rtl="0"/>
            <a:r>
              <a:rPr lang="pt-BR" noProof="0"/>
              <a:t>CLIQUE PARA EDITAR O ESTILO DO TÍTULO MESTRE</a:t>
            </a:r>
          </a:p>
        </p:txBody>
      </p:sp>
      <p:sp>
        <p:nvSpPr>
          <p:cNvPr id="11" name="Espaço Reservado para Conteúdo 10">
            <a:extLst>
              <a:ext uri="{FF2B5EF4-FFF2-40B4-BE49-F238E27FC236}">
                <a16:creationId xmlns:a16="http://schemas.microsoft.com/office/drawing/2014/main" id="{ADC2540D-94C4-405B-8607-0CEDD6F54B9C}"/>
              </a:ext>
            </a:extLst>
          </p:cNvPr>
          <p:cNvSpPr>
            <a:spLocks noGrp="1"/>
          </p:cNvSpPr>
          <p:nvPr>
            <p:ph sz="quarter" idx="21" hasCustomPrompt="1"/>
          </p:nvPr>
        </p:nvSpPr>
        <p:spPr>
          <a:xfrm>
            <a:off x="1075447" y="2370670"/>
            <a:ext cx="1856232" cy="1664208"/>
          </a:xfrm>
        </p:spPr>
        <p:txBody>
          <a:bodyPr rtlCol="0">
            <a:noAutofit/>
          </a:bodyPr>
          <a:lstStyle>
            <a:lvl1pPr marL="0" indent="0" algn="ctr">
              <a:buNone/>
              <a:defRPr sz="1400"/>
            </a:lvl1pPr>
            <a:lvl2pPr marL="457200" indent="0">
              <a:buNone/>
              <a:defRPr sz="1200"/>
            </a:lvl2pPr>
            <a:lvl3pPr marL="914400" indent="0">
              <a:buNone/>
              <a:defRPr sz="1100"/>
            </a:lvl3pPr>
            <a:lvl4pPr marL="1371600" indent="0">
              <a:buNone/>
              <a:defRPr sz="1050"/>
            </a:lvl4pPr>
            <a:lvl5pPr marL="1828800" indent="0">
              <a:buNone/>
              <a:defRPr sz="1050"/>
            </a:lvl5pPr>
          </a:lstStyle>
          <a:p>
            <a:pPr lvl="0" rtl="0"/>
            <a:r>
              <a:rPr lang="pt-BR" noProof="0"/>
              <a:t>Clique para adicionar o conteúdo</a:t>
            </a:r>
          </a:p>
        </p:txBody>
      </p:sp>
      <p:sp>
        <p:nvSpPr>
          <p:cNvPr id="3" name="Espaço Reservado para Texto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838200" y="3788813"/>
            <a:ext cx="2330726" cy="804859"/>
          </a:xfrm>
        </p:spPr>
        <p:txBody>
          <a:bodyPr lIns="0" rIns="0" rtlCol="0" anchor="b">
            <a:noAutofit/>
          </a:bodyPr>
          <a:lstStyle>
            <a:lvl1pPr marL="0" indent="0" algn="ctr">
              <a:buNone/>
              <a:defRPr lang="en-US" sz="32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noProof="0"/>
              <a:t>#</a:t>
            </a:r>
          </a:p>
        </p:txBody>
      </p:sp>
      <p:sp>
        <p:nvSpPr>
          <p:cNvPr id="17" name="Espaço Reservado para Texto 2">
            <a:extLst>
              <a:ext uri="{FF2B5EF4-FFF2-40B4-BE49-F238E27FC236}">
                <a16:creationId xmlns:a16="http://schemas.microsoft.com/office/drawing/2014/main" id="{E43D2F47-FAF2-42C2-967D-251DD4B940D7}"/>
              </a:ext>
            </a:extLst>
          </p:cNvPr>
          <p:cNvSpPr>
            <a:spLocks noGrp="1"/>
          </p:cNvSpPr>
          <p:nvPr>
            <p:ph type="body" idx="17" hasCustomPrompt="1"/>
          </p:nvPr>
        </p:nvSpPr>
        <p:spPr>
          <a:xfrm>
            <a:off x="838200" y="4464810"/>
            <a:ext cx="2330726" cy="438505"/>
          </a:xfrm>
        </p:spPr>
        <p:txBody>
          <a:bodyPr lIns="0" rIns="0" rtlCol="0" anchor="b">
            <a:noAutofit/>
          </a:bodyPr>
          <a:lstStyle>
            <a:lvl1pPr marL="0" indent="0" algn="ctr">
              <a:buNone/>
              <a:defRPr lang="en-US" sz="14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noProof="0"/>
              <a:t>CLIQUE PARA EDITAR</a:t>
            </a:r>
          </a:p>
        </p:txBody>
      </p:sp>
      <p:sp>
        <p:nvSpPr>
          <p:cNvPr id="4" name="Espaço Reservado para Conteúdo 3">
            <a:extLst>
              <a:ext uri="{FF2B5EF4-FFF2-40B4-BE49-F238E27FC236}">
                <a16:creationId xmlns:a16="http://schemas.microsoft.com/office/drawing/2014/main" id="{AC9B20CF-6B91-4562-B799-0ABDAEBC0D2A}"/>
              </a:ext>
            </a:extLst>
          </p:cNvPr>
          <p:cNvSpPr>
            <a:spLocks noGrp="1"/>
          </p:cNvSpPr>
          <p:nvPr>
            <p:ph sz="half" idx="2" hasCustomPrompt="1"/>
          </p:nvPr>
        </p:nvSpPr>
        <p:spPr>
          <a:xfrm>
            <a:off x="838200" y="5120722"/>
            <a:ext cx="2330726" cy="853167"/>
          </a:xfrm>
        </p:spPr>
        <p:txBody>
          <a:bodyPr lIns="0" rIns="0" rtlCol="0">
            <a:normAutofit/>
          </a:bodyPr>
          <a:lstStyle>
            <a:lvl1pPr marL="0" indent="0" algn="ctr">
              <a:lnSpc>
                <a:spcPct val="100000"/>
              </a:lnSpc>
              <a:buNone/>
              <a:defRPr sz="1400" spc="50" baseline="0">
                <a:solidFill>
                  <a:schemeClr val="tx1">
                    <a:lumMod val="75000"/>
                    <a:lumOff val="25000"/>
                  </a:schemeClr>
                </a:solidFill>
              </a:defRPr>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rtl="0"/>
            <a:r>
              <a:rPr lang="pt-BR" noProof="0"/>
              <a:t>Clique para editar o texto Mestre</a:t>
            </a:r>
          </a:p>
        </p:txBody>
      </p:sp>
      <p:sp>
        <p:nvSpPr>
          <p:cNvPr id="24" name="Espaço Reservado para Conteúdo 10">
            <a:extLst>
              <a:ext uri="{FF2B5EF4-FFF2-40B4-BE49-F238E27FC236}">
                <a16:creationId xmlns:a16="http://schemas.microsoft.com/office/drawing/2014/main" id="{11C6EC54-ADFA-4CFF-9E9B-DC7E96C854C2}"/>
              </a:ext>
            </a:extLst>
          </p:cNvPr>
          <p:cNvSpPr>
            <a:spLocks noGrp="1"/>
          </p:cNvSpPr>
          <p:nvPr>
            <p:ph sz="quarter" idx="22" hasCustomPrompt="1"/>
          </p:nvPr>
        </p:nvSpPr>
        <p:spPr>
          <a:xfrm>
            <a:off x="3805651" y="2370670"/>
            <a:ext cx="1856232" cy="1664208"/>
          </a:xfrm>
        </p:spPr>
        <p:txBody>
          <a:bodyPr rtlCol="0">
            <a:noAutofit/>
          </a:bodyPr>
          <a:lstStyle>
            <a:lvl1pPr marL="0" indent="0" algn="ctr">
              <a:buNone/>
              <a:defRPr sz="1400"/>
            </a:lvl1pPr>
            <a:lvl2pPr marL="457200" indent="0">
              <a:buNone/>
              <a:defRPr sz="1200"/>
            </a:lvl2pPr>
            <a:lvl3pPr marL="914400" indent="0">
              <a:buNone/>
              <a:defRPr sz="1100"/>
            </a:lvl3pPr>
            <a:lvl4pPr marL="1371600" indent="0">
              <a:buNone/>
              <a:defRPr sz="1050"/>
            </a:lvl4pPr>
            <a:lvl5pPr marL="1828800" indent="0">
              <a:buNone/>
              <a:defRPr sz="1050"/>
            </a:lvl5pPr>
          </a:lstStyle>
          <a:p>
            <a:pPr lvl="0" rtl="0"/>
            <a:r>
              <a:rPr lang="pt-BR" noProof="0"/>
              <a:t>Clique para adicionar o conteúdo</a:t>
            </a:r>
          </a:p>
        </p:txBody>
      </p:sp>
      <p:sp>
        <p:nvSpPr>
          <p:cNvPr id="5" name="Espaço Reservado para Texto 4">
            <a:extLst>
              <a:ext uri="{FF2B5EF4-FFF2-40B4-BE49-F238E27FC236}">
                <a16:creationId xmlns:a16="http://schemas.microsoft.com/office/drawing/2014/main" id="{B374FC39-67F6-42EA-BCD1-F69AE2F0F22D}"/>
              </a:ext>
            </a:extLst>
          </p:cNvPr>
          <p:cNvSpPr>
            <a:spLocks noGrp="1"/>
          </p:cNvSpPr>
          <p:nvPr>
            <p:ph type="body" sz="quarter" idx="3" hasCustomPrompt="1"/>
          </p:nvPr>
        </p:nvSpPr>
        <p:spPr>
          <a:xfrm>
            <a:off x="3562665" y="3788813"/>
            <a:ext cx="2342205" cy="804859"/>
          </a:xfrm>
        </p:spPr>
        <p:txBody>
          <a:bodyPr lIns="0" rIns="0" rtlCol="0" anchor="b">
            <a:noAutofit/>
          </a:bodyPr>
          <a:lstStyle>
            <a:lvl1pPr marL="0" indent="0" algn="ctr">
              <a:buNone/>
              <a:defRPr lang="en-US" sz="32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noProof="0"/>
              <a:t>#</a:t>
            </a:r>
          </a:p>
        </p:txBody>
      </p:sp>
      <p:sp>
        <p:nvSpPr>
          <p:cNvPr id="18" name="Espaço Reservado para Texto 4">
            <a:extLst>
              <a:ext uri="{FF2B5EF4-FFF2-40B4-BE49-F238E27FC236}">
                <a16:creationId xmlns:a16="http://schemas.microsoft.com/office/drawing/2014/main" id="{3322C250-87FC-4F14-A42C-FFDA120D0D64}"/>
              </a:ext>
            </a:extLst>
          </p:cNvPr>
          <p:cNvSpPr>
            <a:spLocks noGrp="1"/>
          </p:cNvSpPr>
          <p:nvPr>
            <p:ph type="body" sz="quarter" idx="18" hasCustomPrompt="1"/>
          </p:nvPr>
        </p:nvSpPr>
        <p:spPr>
          <a:xfrm>
            <a:off x="3562665" y="4464810"/>
            <a:ext cx="2342205" cy="438505"/>
          </a:xfrm>
        </p:spPr>
        <p:txBody>
          <a:bodyPr lIns="0" rIns="0" rtlCol="0" anchor="b">
            <a:noAutofit/>
          </a:bodyPr>
          <a:lstStyle>
            <a:lvl1pPr marL="0" indent="0" algn="ctr">
              <a:buNone/>
              <a:defRPr lang="en-US" sz="14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000"/>
              </a:spcBef>
              <a:buFont typeface="Arial" panose="020B0604020202020204" pitchFamily="34" charset="0"/>
              <a:buNone/>
            </a:pPr>
            <a:r>
              <a:rPr lang="pt-BR" noProof="0"/>
              <a:t>CLIQUE PARA EDITAR</a:t>
            </a:r>
          </a:p>
        </p:txBody>
      </p:sp>
      <p:sp>
        <p:nvSpPr>
          <p:cNvPr id="6" name="Espaço Reservado para Conteúdo 5">
            <a:extLst>
              <a:ext uri="{FF2B5EF4-FFF2-40B4-BE49-F238E27FC236}">
                <a16:creationId xmlns:a16="http://schemas.microsoft.com/office/drawing/2014/main" id="{B36EE64B-44BF-4634-97BC-5ED74C6DF280}"/>
              </a:ext>
            </a:extLst>
          </p:cNvPr>
          <p:cNvSpPr>
            <a:spLocks noGrp="1"/>
          </p:cNvSpPr>
          <p:nvPr>
            <p:ph sz="quarter" idx="4" hasCustomPrompt="1"/>
          </p:nvPr>
        </p:nvSpPr>
        <p:spPr>
          <a:xfrm>
            <a:off x="3562665" y="5120722"/>
            <a:ext cx="2342205" cy="853167"/>
          </a:xfrm>
        </p:spPr>
        <p:txBody>
          <a:bodyPr lIns="0" rIns="0" rtlCol="0">
            <a:normAutofit/>
          </a:bodyPr>
          <a:lstStyle>
            <a:lvl1pPr marL="0" indent="0" algn="ctr">
              <a:lnSpc>
                <a:spcPct val="100000"/>
              </a:lnSpc>
              <a:buNone/>
              <a:defRPr sz="1400" spc="50" baseline="0">
                <a:solidFill>
                  <a:schemeClr val="tx1">
                    <a:lumMod val="75000"/>
                    <a:lumOff val="25000"/>
                  </a:schemeClr>
                </a:solidFill>
              </a:defRPr>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rtl="0"/>
            <a:r>
              <a:rPr lang="pt-BR" noProof="0"/>
              <a:t>Clique para editar o texto Mestre</a:t>
            </a:r>
          </a:p>
        </p:txBody>
      </p:sp>
      <p:sp>
        <p:nvSpPr>
          <p:cNvPr id="25" name="Espaço Reservado para Conteúdo 10">
            <a:extLst>
              <a:ext uri="{FF2B5EF4-FFF2-40B4-BE49-F238E27FC236}">
                <a16:creationId xmlns:a16="http://schemas.microsoft.com/office/drawing/2014/main" id="{1B6DD41C-FCE2-4AC6-A235-2FF1B905DAAD}"/>
              </a:ext>
            </a:extLst>
          </p:cNvPr>
          <p:cNvSpPr>
            <a:spLocks noGrp="1"/>
          </p:cNvSpPr>
          <p:nvPr>
            <p:ph sz="quarter" idx="23" hasCustomPrompt="1"/>
          </p:nvPr>
        </p:nvSpPr>
        <p:spPr>
          <a:xfrm>
            <a:off x="6530117" y="2370670"/>
            <a:ext cx="1856232" cy="1664208"/>
          </a:xfrm>
        </p:spPr>
        <p:txBody>
          <a:bodyPr rtlCol="0">
            <a:noAutofit/>
          </a:bodyPr>
          <a:lstStyle>
            <a:lvl1pPr marL="0" indent="0" algn="ctr">
              <a:buNone/>
              <a:defRPr sz="1400"/>
            </a:lvl1pPr>
            <a:lvl2pPr marL="457200" indent="0">
              <a:buNone/>
              <a:defRPr sz="1200"/>
            </a:lvl2pPr>
            <a:lvl3pPr marL="914400" indent="0">
              <a:buNone/>
              <a:defRPr sz="1100"/>
            </a:lvl3pPr>
            <a:lvl4pPr marL="1371600" indent="0">
              <a:buNone/>
              <a:defRPr sz="1050"/>
            </a:lvl4pPr>
            <a:lvl5pPr marL="1828800" indent="0">
              <a:buNone/>
              <a:defRPr sz="1050"/>
            </a:lvl5pPr>
          </a:lstStyle>
          <a:p>
            <a:pPr lvl="0" rtl="0"/>
            <a:r>
              <a:rPr lang="pt-BR" noProof="0"/>
              <a:t>Clique para adicionar o conteúdo</a:t>
            </a:r>
          </a:p>
        </p:txBody>
      </p:sp>
      <p:sp>
        <p:nvSpPr>
          <p:cNvPr id="21" name="Espaço Reservado para Texto 2">
            <a:extLst>
              <a:ext uri="{FF2B5EF4-FFF2-40B4-BE49-F238E27FC236}">
                <a16:creationId xmlns:a16="http://schemas.microsoft.com/office/drawing/2014/main" id="{1F60A771-8BBC-4565-AB09-402DA7CB2780}"/>
              </a:ext>
            </a:extLst>
          </p:cNvPr>
          <p:cNvSpPr>
            <a:spLocks noGrp="1"/>
          </p:cNvSpPr>
          <p:nvPr>
            <p:ph type="body" idx="13" hasCustomPrompt="1"/>
          </p:nvPr>
        </p:nvSpPr>
        <p:spPr>
          <a:xfrm>
            <a:off x="6298609" y="3788813"/>
            <a:ext cx="2330726" cy="804859"/>
          </a:xfrm>
        </p:spPr>
        <p:txBody>
          <a:bodyPr lIns="0" rIns="0" rtlCol="0" anchor="b">
            <a:noAutofit/>
          </a:bodyPr>
          <a:lstStyle>
            <a:lvl1pPr marL="0" indent="0" algn="ctr">
              <a:buNone/>
              <a:defRPr lang="en-US" sz="32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noProof="0"/>
              <a:t>#</a:t>
            </a:r>
          </a:p>
        </p:txBody>
      </p:sp>
      <p:sp>
        <p:nvSpPr>
          <p:cNvPr id="19" name="Espaço Reservado para Texto 2">
            <a:extLst>
              <a:ext uri="{FF2B5EF4-FFF2-40B4-BE49-F238E27FC236}">
                <a16:creationId xmlns:a16="http://schemas.microsoft.com/office/drawing/2014/main" id="{D3C675D6-83FA-4036-B516-098EDCAF2506}"/>
              </a:ext>
            </a:extLst>
          </p:cNvPr>
          <p:cNvSpPr>
            <a:spLocks noGrp="1"/>
          </p:cNvSpPr>
          <p:nvPr>
            <p:ph type="body" idx="19" hasCustomPrompt="1"/>
          </p:nvPr>
        </p:nvSpPr>
        <p:spPr>
          <a:xfrm>
            <a:off x="6298609" y="4464810"/>
            <a:ext cx="2330726" cy="438505"/>
          </a:xfrm>
        </p:spPr>
        <p:txBody>
          <a:bodyPr lIns="0" rIns="0" rtlCol="0" anchor="b">
            <a:noAutofit/>
          </a:bodyPr>
          <a:lstStyle>
            <a:lvl1pPr marL="0" indent="0" algn="ctr">
              <a:buNone/>
              <a:defRPr lang="en-US" sz="14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noProof="0"/>
              <a:t>CLIQUE PARA EDITAR</a:t>
            </a:r>
          </a:p>
        </p:txBody>
      </p:sp>
      <p:sp>
        <p:nvSpPr>
          <p:cNvPr id="22" name="Espaço Reservado para Conteúdo 3">
            <a:extLst>
              <a:ext uri="{FF2B5EF4-FFF2-40B4-BE49-F238E27FC236}">
                <a16:creationId xmlns:a16="http://schemas.microsoft.com/office/drawing/2014/main" id="{C464A9BD-B815-4632-8F54-6EB70E48BAFF}"/>
              </a:ext>
            </a:extLst>
          </p:cNvPr>
          <p:cNvSpPr>
            <a:spLocks noGrp="1"/>
          </p:cNvSpPr>
          <p:nvPr>
            <p:ph sz="half" idx="14" hasCustomPrompt="1"/>
          </p:nvPr>
        </p:nvSpPr>
        <p:spPr>
          <a:xfrm>
            <a:off x="6298609" y="5120722"/>
            <a:ext cx="2330726" cy="853167"/>
          </a:xfrm>
        </p:spPr>
        <p:txBody>
          <a:bodyPr lIns="0" rIns="0" rtlCol="0">
            <a:normAutofit/>
          </a:bodyPr>
          <a:lstStyle>
            <a:lvl1pPr marL="0" indent="0" algn="ctr">
              <a:lnSpc>
                <a:spcPct val="100000"/>
              </a:lnSpc>
              <a:buNone/>
              <a:defRPr sz="1400" spc="50" baseline="0">
                <a:solidFill>
                  <a:schemeClr val="tx1">
                    <a:lumMod val="75000"/>
                    <a:lumOff val="25000"/>
                  </a:schemeClr>
                </a:solidFill>
              </a:defRPr>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rtl="0"/>
            <a:r>
              <a:rPr lang="pt-BR" noProof="0"/>
              <a:t>Clique para editar o texto Mestre</a:t>
            </a:r>
          </a:p>
        </p:txBody>
      </p:sp>
      <p:sp>
        <p:nvSpPr>
          <p:cNvPr id="26" name="Espaço Reservado para Conteúdo 10">
            <a:extLst>
              <a:ext uri="{FF2B5EF4-FFF2-40B4-BE49-F238E27FC236}">
                <a16:creationId xmlns:a16="http://schemas.microsoft.com/office/drawing/2014/main" id="{CEB4C3DB-E51E-4479-90C2-DFE5DB4B2482}"/>
              </a:ext>
            </a:extLst>
          </p:cNvPr>
          <p:cNvSpPr>
            <a:spLocks noGrp="1"/>
          </p:cNvSpPr>
          <p:nvPr>
            <p:ph sz="quarter" idx="24" hasCustomPrompt="1"/>
          </p:nvPr>
        </p:nvSpPr>
        <p:spPr>
          <a:xfrm>
            <a:off x="9260321" y="2370670"/>
            <a:ext cx="1856232" cy="1664208"/>
          </a:xfrm>
        </p:spPr>
        <p:txBody>
          <a:bodyPr rtlCol="0">
            <a:noAutofit/>
          </a:bodyPr>
          <a:lstStyle>
            <a:lvl1pPr marL="0" indent="0" algn="ctr">
              <a:buNone/>
              <a:defRPr sz="1400"/>
            </a:lvl1pPr>
            <a:lvl2pPr marL="457200" indent="0">
              <a:buNone/>
              <a:defRPr sz="1200"/>
            </a:lvl2pPr>
            <a:lvl3pPr marL="914400" indent="0">
              <a:buNone/>
              <a:defRPr sz="1100"/>
            </a:lvl3pPr>
            <a:lvl4pPr marL="1371600" indent="0">
              <a:buNone/>
              <a:defRPr sz="1050"/>
            </a:lvl4pPr>
            <a:lvl5pPr marL="1828800" indent="0">
              <a:buNone/>
              <a:defRPr sz="1050"/>
            </a:lvl5pPr>
          </a:lstStyle>
          <a:p>
            <a:pPr lvl="0" rtl="0"/>
            <a:r>
              <a:rPr lang="pt-BR" noProof="0"/>
              <a:t>Clique para adicionar o conteúdo</a:t>
            </a:r>
          </a:p>
        </p:txBody>
      </p:sp>
      <p:sp>
        <p:nvSpPr>
          <p:cNvPr id="14" name="Espaço Reservado para Texto 2">
            <a:extLst>
              <a:ext uri="{FF2B5EF4-FFF2-40B4-BE49-F238E27FC236}">
                <a16:creationId xmlns:a16="http://schemas.microsoft.com/office/drawing/2014/main" id="{84A1E92D-A5BF-4268-BFF3-1418A1F03589}"/>
              </a:ext>
            </a:extLst>
          </p:cNvPr>
          <p:cNvSpPr>
            <a:spLocks noGrp="1"/>
          </p:cNvSpPr>
          <p:nvPr>
            <p:ph type="body" idx="15" hasCustomPrompt="1"/>
          </p:nvPr>
        </p:nvSpPr>
        <p:spPr>
          <a:xfrm>
            <a:off x="9023074" y="3788457"/>
            <a:ext cx="2330726" cy="804859"/>
          </a:xfrm>
        </p:spPr>
        <p:txBody>
          <a:bodyPr lIns="0" rIns="0" rtlCol="0" anchor="b">
            <a:noAutofit/>
          </a:bodyPr>
          <a:lstStyle>
            <a:lvl1pPr marL="0" indent="0" algn="ctr">
              <a:buNone/>
              <a:defRPr lang="en-US" sz="32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noProof="0"/>
              <a:t>#</a:t>
            </a:r>
          </a:p>
        </p:txBody>
      </p:sp>
      <p:sp>
        <p:nvSpPr>
          <p:cNvPr id="23" name="Espaço Reservado para Texto 2">
            <a:extLst>
              <a:ext uri="{FF2B5EF4-FFF2-40B4-BE49-F238E27FC236}">
                <a16:creationId xmlns:a16="http://schemas.microsoft.com/office/drawing/2014/main" id="{B6439AAC-8A96-4015-8A87-ED8DF7027B60}"/>
              </a:ext>
            </a:extLst>
          </p:cNvPr>
          <p:cNvSpPr>
            <a:spLocks noGrp="1"/>
          </p:cNvSpPr>
          <p:nvPr>
            <p:ph type="body" idx="20" hasCustomPrompt="1"/>
          </p:nvPr>
        </p:nvSpPr>
        <p:spPr>
          <a:xfrm>
            <a:off x="9023074" y="4464454"/>
            <a:ext cx="2330726" cy="438505"/>
          </a:xfrm>
        </p:spPr>
        <p:txBody>
          <a:bodyPr lIns="0" rIns="0" rtlCol="0" anchor="b">
            <a:noAutofit/>
          </a:bodyPr>
          <a:lstStyle>
            <a:lvl1pPr marL="0" indent="0" algn="ctr">
              <a:buNone/>
              <a:defRPr lang="en-US" sz="14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noProof="0"/>
              <a:t>CLIQUE PARA EDITAR</a:t>
            </a:r>
          </a:p>
        </p:txBody>
      </p:sp>
      <p:cxnSp>
        <p:nvCxnSpPr>
          <p:cNvPr id="16" name="Conector Reto 15">
            <a:extLst>
              <a:ext uri="{FF2B5EF4-FFF2-40B4-BE49-F238E27FC236}">
                <a16:creationId xmlns:a16="http://schemas.microsoft.com/office/drawing/2014/main" id="{463D7850-C2A6-43CE-BBE4-8E81A0A593BF}"/>
              </a:ext>
              <a:ext uri="{C183D7F6-B498-43B3-948B-1728B52AA6E4}">
                <adec:decorative xmlns:adec="http://schemas.microsoft.com/office/drawing/2017/decorative" val="1"/>
              </a:ext>
            </a:extLst>
          </p:cNvPr>
          <p:cNvCxnSpPr>
            <a:cxnSpLocks/>
          </p:cNvCxnSpPr>
          <p:nvPr/>
        </p:nvCxnSpPr>
        <p:spPr>
          <a:xfrm flipH="1">
            <a:off x="0" y="0"/>
            <a:ext cx="1238250" cy="1328057"/>
          </a:xfrm>
          <a:prstGeom prst="line">
            <a:avLst/>
          </a:prstGeom>
          <a:ln w="31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Conector Reto 19">
            <a:extLst>
              <a:ext uri="{FF2B5EF4-FFF2-40B4-BE49-F238E27FC236}">
                <a16:creationId xmlns:a16="http://schemas.microsoft.com/office/drawing/2014/main" id="{EBAD3E03-2E3B-440C-9105-6F9D33006D66}"/>
              </a:ext>
              <a:ext uri="{C183D7F6-B498-43B3-948B-1728B52AA6E4}">
                <adec:decorative xmlns:adec="http://schemas.microsoft.com/office/drawing/2017/decorative" val="1"/>
              </a:ext>
            </a:extLst>
          </p:cNvPr>
          <p:cNvCxnSpPr>
            <a:cxnSpLocks/>
          </p:cNvCxnSpPr>
          <p:nvPr/>
        </p:nvCxnSpPr>
        <p:spPr>
          <a:xfrm flipH="1">
            <a:off x="0" y="0"/>
            <a:ext cx="3790950" cy="892177"/>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5" name="Espaço Reservado para Conteúdo 3">
            <a:extLst>
              <a:ext uri="{FF2B5EF4-FFF2-40B4-BE49-F238E27FC236}">
                <a16:creationId xmlns:a16="http://schemas.microsoft.com/office/drawing/2014/main" id="{492F9083-A886-4EEB-94D6-1FAE6DC33000}"/>
              </a:ext>
            </a:extLst>
          </p:cNvPr>
          <p:cNvSpPr>
            <a:spLocks noGrp="1"/>
          </p:cNvSpPr>
          <p:nvPr>
            <p:ph sz="half" idx="16" hasCustomPrompt="1"/>
          </p:nvPr>
        </p:nvSpPr>
        <p:spPr>
          <a:xfrm>
            <a:off x="9023074" y="5120366"/>
            <a:ext cx="2330726" cy="853167"/>
          </a:xfrm>
        </p:spPr>
        <p:txBody>
          <a:bodyPr lIns="0" rIns="0" rtlCol="0">
            <a:normAutofit/>
          </a:bodyPr>
          <a:lstStyle>
            <a:lvl1pPr marL="0" indent="0" algn="ctr">
              <a:lnSpc>
                <a:spcPct val="100000"/>
              </a:lnSpc>
              <a:buNone/>
              <a:defRPr sz="1400" spc="50" baseline="0">
                <a:solidFill>
                  <a:schemeClr val="tx1">
                    <a:lumMod val="75000"/>
                    <a:lumOff val="25000"/>
                  </a:schemeClr>
                </a:solidFill>
              </a:defRPr>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rtl="0"/>
            <a:r>
              <a:rPr lang="pt-BR" noProof="0"/>
              <a:t>Clique para editar o texto Mestre</a:t>
            </a:r>
          </a:p>
        </p:txBody>
      </p:sp>
      <p:sp>
        <p:nvSpPr>
          <p:cNvPr id="7" name="Espaço Reservado para Data 6">
            <a:extLst>
              <a:ext uri="{FF2B5EF4-FFF2-40B4-BE49-F238E27FC236}">
                <a16:creationId xmlns:a16="http://schemas.microsoft.com/office/drawing/2014/main" id="{F255C16C-AA88-4BBF-8040-11ECFED618E0}"/>
              </a:ext>
            </a:extLst>
          </p:cNvPr>
          <p:cNvSpPr>
            <a:spLocks noGrp="1"/>
          </p:cNvSpPr>
          <p:nvPr>
            <p:ph type="dt" sz="half" idx="10"/>
          </p:nvPr>
        </p:nvSpPr>
        <p:spPr/>
        <p:txBody>
          <a:bodyPr rtlCol="0"/>
          <a:lstStyle>
            <a:lvl1pPr>
              <a:defRPr sz="900"/>
            </a:lvl1pPr>
          </a:lstStyle>
          <a:p>
            <a:pPr rtl="0"/>
            <a:r>
              <a:rPr lang="pt-BR" noProof="0"/>
              <a:t>20XX</a:t>
            </a:r>
          </a:p>
        </p:txBody>
      </p:sp>
      <p:sp>
        <p:nvSpPr>
          <p:cNvPr id="8" name="Espaço Reservado para Rodapé 7">
            <a:extLst>
              <a:ext uri="{FF2B5EF4-FFF2-40B4-BE49-F238E27FC236}">
                <a16:creationId xmlns:a16="http://schemas.microsoft.com/office/drawing/2014/main" id="{CBE560E3-F935-488F-8F0E-191D7B6B54B8}"/>
              </a:ext>
            </a:extLst>
          </p:cNvPr>
          <p:cNvSpPr>
            <a:spLocks noGrp="1"/>
          </p:cNvSpPr>
          <p:nvPr>
            <p:ph type="ftr" sz="quarter" idx="11"/>
          </p:nvPr>
        </p:nvSpPr>
        <p:spPr/>
        <p:txBody>
          <a:bodyPr rtlCol="0"/>
          <a:lstStyle>
            <a:lvl1pPr>
              <a:defRPr sz="900"/>
            </a:lvl1pPr>
          </a:lstStyle>
          <a:p>
            <a:pPr rtl="0"/>
            <a:r>
              <a:rPr lang="pt-BR" noProof="0"/>
              <a:t>Apresentação</a:t>
            </a:r>
          </a:p>
        </p:txBody>
      </p:sp>
      <p:sp>
        <p:nvSpPr>
          <p:cNvPr id="9" name="Espaço Reservado para o Número do Slide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rtlCol="0"/>
          <a:lstStyle>
            <a:lvl1pPr>
              <a:defRPr sz="900"/>
            </a:lvl1pPr>
          </a:lstStyle>
          <a:p>
            <a:pPr rtl="0"/>
            <a:fld id="{B5CEABB6-07DC-46E8-9B57-56EC44A396E5}" type="slidenum">
              <a:rPr lang="pt-BR" noProof="0" smtClean="0"/>
              <a:t>‹nº›</a:t>
            </a:fld>
            <a:endParaRPr lang="pt-BR" noProof="0"/>
          </a:p>
        </p:txBody>
      </p:sp>
    </p:spTree>
    <p:extLst>
      <p:ext uri="{BB962C8B-B14F-4D97-AF65-F5344CB8AC3E}">
        <p14:creationId xmlns:p14="http://schemas.microsoft.com/office/powerpoint/2010/main" val="1386696317"/>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pPr rtl="0"/>
            <a:r>
              <a:rPr lang="pt-BR" noProof="0"/>
              <a:t>20XX</a:t>
            </a:r>
            <a:endParaRPr lang="pt-BR" noProof="0" dirty="0"/>
          </a:p>
        </p:txBody>
      </p:sp>
      <p:sp>
        <p:nvSpPr>
          <p:cNvPr id="5" name="Footer Placeholder 4"/>
          <p:cNvSpPr>
            <a:spLocks noGrp="1"/>
          </p:cNvSpPr>
          <p:nvPr>
            <p:ph type="ftr" sz="quarter" idx="11"/>
          </p:nvPr>
        </p:nvSpPr>
        <p:spPr/>
        <p:txBody>
          <a:bodyPr/>
          <a:lstStyle/>
          <a:p>
            <a:pPr rtl="0"/>
            <a:r>
              <a:rPr lang="pt-BR" noProof="0"/>
              <a:t>Apresentação</a:t>
            </a:r>
            <a:endParaRPr lang="pt-BR" noProof="0" dirty="0"/>
          </a:p>
        </p:txBody>
      </p:sp>
      <p:sp>
        <p:nvSpPr>
          <p:cNvPr id="6" name="Slide Number Placeholder 5"/>
          <p:cNvSpPr>
            <a:spLocks noGrp="1"/>
          </p:cNvSpPr>
          <p:nvPr>
            <p:ph type="sldNum" sz="quarter" idx="12"/>
          </p:nvPr>
        </p:nvSpPr>
        <p:spPr/>
        <p:txBody>
          <a:bodyPr/>
          <a:lstStyle/>
          <a:p>
            <a:pPr rtl="0"/>
            <a:fld id="{B5CEABB6-07DC-46E8-9B57-56EC44A396E5}" type="slidenum">
              <a:rPr lang="pt-BR" noProof="0" smtClean="0"/>
              <a:pPr rtl="0"/>
              <a:t>‹nº›</a:t>
            </a:fld>
            <a:endParaRPr lang="pt-BR" noProof="0" dirty="0"/>
          </a:p>
        </p:txBody>
      </p:sp>
    </p:spTree>
    <p:extLst>
      <p:ext uri="{BB962C8B-B14F-4D97-AF65-F5344CB8AC3E}">
        <p14:creationId xmlns:p14="http://schemas.microsoft.com/office/powerpoint/2010/main" val="184869254"/>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pPr rtl="0"/>
            <a:r>
              <a:rPr lang="pt-BR" noProof="0"/>
              <a:t>20XX</a:t>
            </a:r>
            <a:endParaRPr lang="pt-BR" noProof="0" dirty="0"/>
          </a:p>
        </p:txBody>
      </p:sp>
      <p:sp>
        <p:nvSpPr>
          <p:cNvPr id="6" name="Footer Placeholder 5"/>
          <p:cNvSpPr>
            <a:spLocks noGrp="1"/>
          </p:cNvSpPr>
          <p:nvPr>
            <p:ph type="ftr" sz="quarter" idx="11"/>
          </p:nvPr>
        </p:nvSpPr>
        <p:spPr/>
        <p:txBody>
          <a:bodyPr/>
          <a:lstStyle/>
          <a:p>
            <a:pPr rtl="0"/>
            <a:r>
              <a:rPr lang="pt-BR" noProof="0"/>
              <a:t>Apresentação</a:t>
            </a:r>
            <a:endParaRPr lang="pt-BR" noProof="0" dirty="0"/>
          </a:p>
        </p:txBody>
      </p:sp>
      <p:sp>
        <p:nvSpPr>
          <p:cNvPr id="7" name="Slide Number Placeholder 6"/>
          <p:cNvSpPr>
            <a:spLocks noGrp="1"/>
          </p:cNvSpPr>
          <p:nvPr>
            <p:ph type="sldNum" sz="quarter" idx="12"/>
          </p:nvPr>
        </p:nvSpPr>
        <p:spPr/>
        <p:txBody>
          <a:bodyPr/>
          <a:lstStyle/>
          <a:p>
            <a:pPr rtl="0"/>
            <a:fld id="{B5CEABB6-07DC-46E8-9B57-56EC44A396E5}" type="slidenum">
              <a:rPr lang="pt-BR" noProof="0" smtClean="0"/>
              <a:pPr rtl="0"/>
              <a:t>‹nº›</a:t>
            </a:fld>
            <a:endParaRPr lang="pt-BR" noProof="0" dirty="0"/>
          </a:p>
        </p:txBody>
      </p:sp>
    </p:spTree>
    <p:extLst>
      <p:ext uri="{BB962C8B-B14F-4D97-AF65-F5344CB8AC3E}">
        <p14:creationId xmlns:p14="http://schemas.microsoft.com/office/powerpoint/2010/main" val="3712096526"/>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pt-BR"/>
              <a:t>Clique para editar o título Mestre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Content Placeholder 3"/>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Content Placeholder 5"/>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pPr rtl="0"/>
            <a:r>
              <a:rPr lang="pt-BR" noProof="0"/>
              <a:t>20XX</a:t>
            </a:r>
            <a:endParaRPr lang="pt-BR" noProof="0" dirty="0"/>
          </a:p>
        </p:txBody>
      </p:sp>
      <p:sp>
        <p:nvSpPr>
          <p:cNvPr id="8" name="Footer Placeholder 7"/>
          <p:cNvSpPr>
            <a:spLocks noGrp="1"/>
          </p:cNvSpPr>
          <p:nvPr>
            <p:ph type="ftr" sz="quarter" idx="11"/>
          </p:nvPr>
        </p:nvSpPr>
        <p:spPr/>
        <p:txBody>
          <a:bodyPr/>
          <a:lstStyle/>
          <a:p>
            <a:pPr rtl="0"/>
            <a:r>
              <a:rPr lang="pt-BR" noProof="0"/>
              <a:t>Apresentação</a:t>
            </a:r>
            <a:endParaRPr lang="pt-BR" noProof="0" dirty="0"/>
          </a:p>
        </p:txBody>
      </p:sp>
      <p:sp>
        <p:nvSpPr>
          <p:cNvPr id="9" name="Slide Number Placeholder 8"/>
          <p:cNvSpPr>
            <a:spLocks noGrp="1"/>
          </p:cNvSpPr>
          <p:nvPr>
            <p:ph type="sldNum" sz="quarter" idx="12"/>
          </p:nvPr>
        </p:nvSpPr>
        <p:spPr/>
        <p:txBody>
          <a:bodyPr/>
          <a:lstStyle/>
          <a:p>
            <a:pPr rtl="0"/>
            <a:fld id="{B5CEABB6-07DC-46E8-9B57-56EC44A396E5}" type="slidenum">
              <a:rPr lang="pt-BR" noProof="0" smtClean="0"/>
              <a:pPr rtl="0"/>
              <a:t>‹nº›</a:t>
            </a:fld>
            <a:endParaRPr lang="pt-BR" noProof="0" dirty="0"/>
          </a:p>
        </p:txBody>
      </p:sp>
    </p:spTree>
    <p:extLst>
      <p:ext uri="{BB962C8B-B14F-4D97-AF65-F5344CB8AC3E}">
        <p14:creationId xmlns:p14="http://schemas.microsoft.com/office/powerpoint/2010/main" val="4172752105"/>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pPr rtl="0"/>
            <a:r>
              <a:rPr lang="pt-BR" noProof="0"/>
              <a:t>20XX</a:t>
            </a:r>
            <a:endParaRPr lang="pt-BR" noProof="0" dirty="0"/>
          </a:p>
        </p:txBody>
      </p:sp>
      <p:sp>
        <p:nvSpPr>
          <p:cNvPr id="4" name="Footer Placeholder 3"/>
          <p:cNvSpPr>
            <a:spLocks noGrp="1"/>
          </p:cNvSpPr>
          <p:nvPr>
            <p:ph type="ftr" sz="quarter" idx="11"/>
          </p:nvPr>
        </p:nvSpPr>
        <p:spPr/>
        <p:txBody>
          <a:bodyPr/>
          <a:lstStyle/>
          <a:p>
            <a:pPr rtl="0"/>
            <a:r>
              <a:rPr lang="pt-BR" noProof="0"/>
              <a:t>Apresentação</a:t>
            </a:r>
            <a:endParaRPr lang="pt-BR" noProof="0" dirty="0"/>
          </a:p>
        </p:txBody>
      </p:sp>
      <p:sp>
        <p:nvSpPr>
          <p:cNvPr id="5" name="Slide Number Placeholder 4"/>
          <p:cNvSpPr>
            <a:spLocks noGrp="1"/>
          </p:cNvSpPr>
          <p:nvPr>
            <p:ph type="sldNum" sz="quarter" idx="12"/>
          </p:nvPr>
        </p:nvSpPr>
        <p:spPr/>
        <p:txBody>
          <a:bodyPr/>
          <a:lstStyle/>
          <a:p>
            <a:pPr rtl="0"/>
            <a:fld id="{B5CEABB6-07DC-46E8-9B57-56EC44A396E5}" type="slidenum">
              <a:rPr lang="pt-BR" noProof="0" smtClean="0"/>
              <a:pPr rtl="0"/>
              <a:t>‹nº›</a:t>
            </a:fld>
            <a:endParaRPr lang="pt-BR" noProof="0" dirty="0"/>
          </a:p>
        </p:txBody>
      </p:sp>
    </p:spTree>
    <p:extLst>
      <p:ext uri="{BB962C8B-B14F-4D97-AF65-F5344CB8AC3E}">
        <p14:creationId xmlns:p14="http://schemas.microsoft.com/office/powerpoint/2010/main" val="1670364132"/>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0"/>
            <a:r>
              <a:rPr lang="pt-BR" noProof="0"/>
              <a:t>20XX</a:t>
            </a:r>
            <a:endParaRPr lang="pt-BR" noProof="0" dirty="0"/>
          </a:p>
        </p:txBody>
      </p:sp>
      <p:sp>
        <p:nvSpPr>
          <p:cNvPr id="3" name="Footer Placeholder 2"/>
          <p:cNvSpPr>
            <a:spLocks noGrp="1"/>
          </p:cNvSpPr>
          <p:nvPr>
            <p:ph type="ftr" sz="quarter" idx="11"/>
          </p:nvPr>
        </p:nvSpPr>
        <p:spPr/>
        <p:txBody>
          <a:bodyPr/>
          <a:lstStyle/>
          <a:p>
            <a:pPr rtl="0"/>
            <a:r>
              <a:rPr lang="pt-BR" noProof="0"/>
              <a:t>Apresentação</a:t>
            </a:r>
            <a:endParaRPr lang="pt-BR" noProof="0" dirty="0"/>
          </a:p>
        </p:txBody>
      </p:sp>
      <p:sp>
        <p:nvSpPr>
          <p:cNvPr id="4" name="Slide Number Placeholder 3"/>
          <p:cNvSpPr>
            <a:spLocks noGrp="1"/>
          </p:cNvSpPr>
          <p:nvPr>
            <p:ph type="sldNum" sz="quarter" idx="12"/>
          </p:nvPr>
        </p:nvSpPr>
        <p:spPr/>
        <p:txBody>
          <a:bodyPr/>
          <a:lstStyle/>
          <a:p>
            <a:pPr rtl="0"/>
            <a:fld id="{B5CEABB6-07DC-46E8-9B57-56EC44A396E5}" type="slidenum">
              <a:rPr lang="pt-BR" noProof="0" smtClean="0"/>
              <a:pPr rtl="0"/>
              <a:t>‹nº›</a:t>
            </a:fld>
            <a:endParaRPr lang="pt-BR" noProof="0" dirty="0"/>
          </a:p>
        </p:txBody>
      </p:sp>
    </p:spTree>
    <p:extLst>
      <p:ext uri="{BB962C8B-B14F-4D97-AF65-F5344CB8AC3E}">
        <p14:creationId xmlns:p14="http://schemas.microsoft.com/office/powerpoint/2010/main" val="650491574"/>
      </p:ext>
    </p:extLst>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pPr rtl="0"/>
            <a:r>
              <a:rPr lang="pt-BR" noProof="0"/>
              <a:t>20XX</a:t>
            </a:r>
            <a:endParaRPr lang="pt-BR" noProof="0" dirty="0"/>
          </a:p>
        </p:txBody>
      </p:sp>
      <p:sp>
        <p:nvSpPr>
          <p:cNvPr id="6" name="Footer Placeholder 5"/>
          <p:cNvSpPr>
            <a:spLocks noGrp="1"/>
          </p:cNvSpPr>
          <p:nvPr>
            <p:ph type="ftr" sz="quarter" idx="11"/>
          </p:nvPr>
        </p:nvSpPr>
        <p:spPr/>
        <p:txBody>
          <a:bodyPr/>
          <a:lstStyle/>
          <a:p>
            <a:pPr rtl="0"/>
            <a:r>
              <a:rPr lang="pt-BR" noProof="0"/>
              <a:t>Apresentação</a:t>
            </a:r>
            <a:endParaRPr lang="pt-BR" noProof="0" dirty="0"/>
          </a:p>
        </p:txBody>
      </p:sp>
      <p:sp>
        <p:nvSpPr>
          <p:cNvPr id="7" name="Slide Number Placeholder 6"/>
          <p:cNvSpPr>
            <a:spLocks noGrp="1"/>
          </p:cNvSpPr>
          <p:nvPr>
            <p:ph type="sldNum" sz="quarter" idx="12"/>
          </p:nvPr>
        </p:nvSpPr>
        <p:spPr/>
        <p:txBody>
          <a:bodyPr/>
          <a:lstStyle/>
          <a:p>
            <a:pPr rtl="0"/>
            <a:fld id="{B5CEABB6-07DC-46E8-9B57-56EC44A396E5}" type="slidenum">
              <a:rPr lang="pt-BR" noProof="0" smtClean="0"/>
              <a:pPr rtl="0"/>
              <a:t>‹nº›</a:t>
            </a:fld>
            <a:endParaRPr lang="pt-BR" noProof="0" dirty="0"/>
          </a:p>
        </p:txBody>
      </p:sp>
    </p:spTree>
    <p:extLst>
      <p:ext uri="{BB962C8B-B14F-4D97-AF65-F5344CB8AC3E}">
        <p14:creationId xmlns:p14="http://schemas.microsoft.com/office/powerpoint/2010/main" val="2278975810"/>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a:t>Clique no ícone para adicionar uma imagem</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pPr rtl="0"/>
            <a:r>
              <a:rPr lang="pt-BR" noProof="0"/>
              <a:t>20XX</a:t>
            </a:r>
            <a:endParaRPr lang="pt-BR" noProof="0" dirty="0"/>
          </a:p>
        </p:txBody>
      </p:sp>
      <p:sp>
        <p:nvSpPr>
          <p:cNvPr id="6" name="Footer Placeholder 5"/>
          <p:cNvSpPr>
            <a:spLocks noGrp="1"/>
          </p:cNvSpPr>
          <p:nvPr>
            <p:ph type="ftr" sz="quarter" idx="11"/>
          </p:nvPr>
        </p:nvSpPr>
        <p:spPr/>
        <p:txBody>
          <a:bodyPr/>
          <a:lstStyle/>
          <a:p>
            <a:pPr rtl="0"/>
            <a:r>
              <a:rPr lang="pt-BR" noProof="0"/>
              <a:t>Apresentação</a:t>
            </a:r>
            <a:endParaRPr lang="pt-BR" noProof="0" dirty="0"/>
          </a:p>
        </p:txBody>
      </p:sp>
      <p:sp>
        <p:nvSpPr>
          <p:cNvPr id="7" name="Slide Number Placeholder 6"/>
          <p:cNvSpPr>
            <a:spLocks noGrp="1"/>
          </p:cNvSpPr>
          <p:nvPr>
            <p:ph type="sldNum" sz="quarter" idx="12"/>
          </p:nvPr>
        </p:nvSpPr>
        <p:spPr/>
        <p:txBody>
          <a:bodyPr/>
          <a:lstStyle/>
          <a:p>
            <a:pPr rtl="0"/>
            <a:fld id="{B5CEABB6-07DC-46E8-9B57-56EC44A396E5}" type="slidenum">
              <a:rPr lang="pt-BR" noProof="0" smtClean="0"/>
              <a:pPr rtl="0"/>
              <a:t>‹nº›</a:t>
            </a:fld>
            <a:endParaRPr lang="pt-BR" noProof="0" dirty="0"/>
          </a:p>
        </p:txBody>
      </p:sp>
    </p:spTree>
    <p:extLst>
      <p:ext uri="{BB962C8B-B14F-4D97-AF65-F5344CB8AC3E}">
        <p14:creationId xmlns:p14="http://schemas.microsoft.com/office/powerpoint/2010/main" val="1753602201"/>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r>
              <a:rPr lang="pt-BR" noProof="0"/>
              <a:t>20XX</a:t>
            </a:r>
            <a:endParaRPr lang="pt-BR" noProof="0"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r>
              <a:rPr lang="pt-BR" noProof="0"/>
              <a:t>Apresentação</a:t>
            </a:r>
            <a:endParaRPr lang="pt-BR" noProof="0"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B5CEABB6-07DC-46E8-9B57-56EC44A396E5}" type="slidenum">
              <a:rPr lang="pt-BR" noProof="0" smtClean="0"/>
              <a:pPr rtl="0"/>
              <a:t>‹nº›</a:t>
            </a:fld>
            <a:endParaRPr lang="pt-BR" noProof="0" dirty="0"/>
          </a:p>
        </p:txBody>
      </p:sp>
    </p:spTree>
    <p:extLst>
      <p:ext uri="{BB962C8B-B14F-4D97-AF65-F5344CB8AC3E}">
        <p14:creationId xmlns:p14="http://schemas.microsoft.com/office/powerpoint/2010/main" val="1405013718"/>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688" r:id="rId12"/>
    <p:sldLayoutId id="2147483694" r:id="rId13"/>
    <p:sldLayoutId id="2147483673" r:id="rId14"/>
    <p:sldLayoutId id="2147483676" r:id="rId15"/>
    <p:sldLayoutId id="2147483699" r:id="rId16"/>
    <p:sldLayoutId id="2147483685" r:id="rId17"/>
    <p:sldLayoutId id="2147483700" r:id="rId18"/>
    <p:sldLayoutId id="2147483692" r:id="rId19"/>
    <p:sldLayoutId id="2147483681" r:id="rId20"/>
    <p:sldLayoutId id="2147483696" r:id="rId2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F1E9"/>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19F29B-F233-48AF-8261-F33A4E079E3E}"/>
              </a:ext>
              <a:ext uri="{C183D7F6-B498-43B3-948B-1728B52AA6E4}">
                <adec:decorative xmlns:adec="http://schemas.microsoft.com/office/drawing/2017/decorative" val="0"/>
              </a:ext>
            </a:extLst>
          </p:cNvPr>
          <p:cNvSpPr>
            <a:spLocks noGrp="1"/>
          </p:cNvSpPr>
          <p:nvPr>
            <p:ph type="title"/>
          </p:nvPr>
        </p:nvSpPr>
        <p:spPr>
          <a:xfrm>
            <a:off x="367863" y="175639"/>
            <a:ext cx="8376745" cy="402316"/>
          </a:xfrm>
          <a:ln>
            <a:noFill/>
          </a:ln>
        </p:spPr>
        <p:txBody>
          <a:bodyPr rtlCol="0">
            <a:noAutofit/>
          </a:bodyPr>
          <a:lstStyle/>
          <a:p>
            <a:r>
              <a:rPr lang="pt-BR" sz="2000" b="1" dirty="0">
                <a:solidFill>
                  <a:schemeClr val="accent2">
                    <a:lumMod val="75000"/>
                  </a:schemeClr>
                </a:solidFill>
                <a:latin typeface="Arial" panose="020B0604020202020204" pitchFamily="34" charset="0"/>
                <a:cs typeface="Arial" panose="020B0604020202020204" pitchFamily="34" charset="0"/>
              </a:rPr>
              <a:t>CALENDARIO DE VACUNACIÓN | </a:t>
            </a:r>
            <a:r>
              <a:rPr lang="es-ES" sz="2000" dirty="0">
                <a:solidFill>
                  <a:schemeClr val="accent2">
                    <a:lumMod val="75000"/>
                  </a:schemeClr>
                </a:solidFill>
                <a:latin typeface="Arial" panose="020B0604020202020204" pitchFamily="34" charset="0"/>
                <a:cs typeface="Arial" panose="020B0604020202020204" pitchFamily="34" charset="0"/>
              </a:rPr>
              <a:t>Niños hasta seis años de edad</a:t>
            </a:r>
            <a:endParaRPr lang="pt-BR" sz="2000" dirty="0">
              <a:solidFill>
                <a:schemeClr val="accent2">
                  <a:lumMod val="75000"/>
                </a:schemeClr>
              </a:solidFill>
              <a:latin typeface="Arial" panose="020B0604020202020204" pitchFamily="34" charset="0"/>
              <a:cs typeface="Arial" panose="020B0604020202020204" pitchFamily="34" charset="0"/>
            </a:endParaRPr>
          </a:p>
        </p:txBody>
      </p:sp>
      <p:sp>
        <p:nvSpPr>
          <p:cNvPr id="10" name="CaixaDeTexto 9">
            <a:extLst>
              <a:ext uri="{FF2B5EF4-FFF2-40B4-BE49-F238E27FC236}">
                <a16:creationId xmlns:a16="http://schemas.microsoft.com/office/drawing/2014/main" id="{4A21758F-9A98-CF25-4F46-DB7EA4058FCA}"/>
              </a:ext>
            </a:extLst>
          </p:cNvPr>
          <p:cNvSpPr txBox="1"/>
          <p:nvPr/>
        </p:nvSpPr>
        <p:spPr>
          <a:xfrm>
            <a:off x="5880926" y="1250566"/>
            <a:ext cx="5943211" cy="38164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algn="just">
              <a:buAutoNum type="arabicPeriod"/>
            </a:pPr>
            <a:r>
              <a:rPr lang="es-ES" sz="1100" dirty="0">
                <a:latin typeface="Arial"/>
                <a:ea typeface="Calibri"/>
                <a:cs typeface="Calibri"/>
              </a:rPr>
              <a:t>En caso de que la vacuna BCG no haya sido administrada en la maternidad, aplicarla en la primera visita al servicio de salud.</a:t>
            </a:r>
          </a:p>
          <a:p>
            <a:pPr marL="228600" indent="-228600" algn="just">
              <a:buAutoNum type="arabicPeriod"/>
            </a:pPr>
            <a:r>
              <a:rPr lang="es-ES" sz="1100" dirty="0">
                <a:latin typeface="Arial"/>
                <a:ea typeface="Calibri"/>
                <a:cs typeface="Calibri"/>
              </a:rPr>
              <a:t>La vacuna hepatitis B debe administrarse preferiblemente en las primeras 12 horas de vida, aún en la maternidad. Si no fue aplicada en la maternidad, aplicarla en la primera visita al pediatra. Si la primera visita ocurre después de la 6ª semana de vida, administrar la vacuna pentavalente (DTP-Hib-HB).</a:t>
            </a:r>
          </a:p>
          <a:p>
            <a:pPr marL="228600" indent="-228600" algn="just">
              <a:buAutoNum type="arabicPeriod"/>
            </a:pPr>
            <a:r>
              <a:rPr lang="es-ES" sz="1100" dirty="0">
                <a:latin typeface="Arial"/>
                <a:ea typeface="Calibri"/>
                <a:cs typeface="Calibri"/>
              </a:rPr>
              <a:t>Vacuna inactivada contra poliomielitis.</a:t>
            </a:r>
          </a:p>
          <a:p>
            <a:pPr marL="228600" indent="-228600" algn="just">
              <a:buAutoNum type="arabicPeriod"/>
            </a:pPr>
            <a:r>
              <a:rPr lang="es-ES" sz="1100" dirty="0">
                <a:latin typeface="Arial"/>
                <a:ea typeface="Calibri"/>
                <a:cs typeface="Calibri"/>
              </a:rPr>
              <a:t>La 1ª dosis de la vacuna rotavirus debe aplicarse a los 2 meses de edad. La edad mínima para esta dosis es de 1 mes y 15 días, y la máxima es de 11 meses y 29 días.</a:t>
            </a:r>
          </a:p>
          <a:p>
            <a:pPr marL="228600" indent="-228600" algn="just">
              <a:buAutoNum type="arabicPeriod"/>
            </a:pPr>
            <a:r>
              <a:rPr lang="es-ES" sz="1100" dirty="0">
                <a:latin typeface="Arial"/>
                <a:ea typeface="Calibri"/>
                <a:cs typeface="Calibri"/>
              </a:rPr>
              <a:t>La 2ª dosis de la vacuna rotavirus debe aplicarse a los 4 meses de edad. La edad mínima para esta dosis es de 3 meses y 15 días, y la máxima es de 23 meses y 29 días.</a:t>
            </a:r>
          </a:p>
          <a:p>
            <a:pPr marL="228600" indent="-228600" algn="just">
              <a:buAutoNum type="arabicPeriod"/>
            </a:pPr>
            <a:r>
              <a:rPr lang="es-ES" sz="1100" dirty="0">
                <a:latin typeface="Arial"/>
                <a:ea typeface="Calibri"/>
                <a:cs typeface="Calibri"/>
              </a:rPr>
              <a:t>La tercera dosis de la vacuna Covid-19 se aplica según el fabricante.</a:t>
            </a:r>
          </a:p>
          <a:p>
            <a:pPr marL="228600" indent="-228600" algn="just">
              <a:buAutoNum type="arabicPeriod"/>
            </a:pPr>
            <a:r>
              <a:rPr lang="es-ES" sz="1100" dirty="0">
                <a:latin typeface="Arial"/>
                <a:ea typeface="Calibri"/>
                <a:cs typeface="Calibri"/>
              </a:rPr>
              <a:t>La vacuna tetravalente se debe administrar en niños que ya han recibido una dosis de sarampión-paperas-rubéola.</a:t>
            </a:r>
          </a:p>
          <a:p>
            <a:pPr marL="228600" indent="-228600" algn="just">
              <a:buAutoNum type="arabicPeriod"/>
            </a:pPr>
            <a:r>
              <a:rPr lang="es-ES" sz="1100" dirty="0">
                <a:latin typeface="Arial"/>
                <a:ea typeface="Calibri"/>
                <a:cs typeface="Calibri"/>
              </a:rPr>
              <a:t>Vacuna disponible para niños hasta 4 años, 11 meses y 29 días.</a:t>
            </a:r>
          </a:p>
          <a:p>
            <a:pPr marL="228600" indent="-228600" algn="just">
              <a:buAutoNum type="arabicPeriod"/>
            </a:pPr>
            <a:r>
              <a:rPr lang="es-ES" sz="1100" dirty="0">
                <a:latin typeface="Arial"/>
                <a:ea typeface="Calibri"/>
                <a:cs typeface="Calibri"/>
              </a:rPr>
              <a:t>La vacuna DTP (difteria, tétanos y tos ferina) solo puede administrarse en niños hasta 6 años, 11 meses y 29 días. A partir de los 7 años se debe usar la vacuna dT adulto.</a:t>
            </a:r>
          </a:p>
          <a:p>
            <a:pPr marL="228600" indent="-228600" algn="just">
              <a:buAutoNum type="arabicPeriod"/>
            </a:pPr>
            <a:r>
              <a:rPr lang="es-ES" sz="1100" dirty="0">
                <a:latin typeface="Arial"/>
                <a:ea typeface="Calibri"/>
                <a:cs typeface="Calibri"/>
              </a:rPr>
              <a:t>La 2ª dosis debe aplicarse hasta los 6 años, 11 meses y 29 días.</a:t>
            </a:r>
          </a:p>
          <a:p>
            <a:pPr marL="228600" indent="-228600" algn="just">
              <a:buAutoNum type="arabicPeriod"/>
            </a:pPr>
            <a:r>
              <a:rPr lang="es-ES" sz="1100" dirty="0">
                <a:latin typeface="Arial"/>
                <a:ea typeface="Calibri"/>
                <a:cs typeface="Calibri"/>
              </a:rPr>
              <a:t>La vacuna de fiebre amarilla se debe aplicar como refuerzo a niños que recibieron la primera dosis antes de los 5 años. Se debe respetar </a:t>
            </a:r>
            <a:br>
              <a:rPr lang="es-ES" sz="1100" dirty="0">
                <a:latin typeface="Arial"/>
                <a:ea typeface="Calibri"/>
                <a:cs typeface="Calibri"/>
              </a:rPr>
            </a:br>
            <a:r>
              <a:rPr lang="es-ES" sz="1100" dirty="0">
                <a:latin typeface="Arial"/>
                <a:ea typeface="Calibri"/>
                <a:cs typeface="Calibri"/>
              </a:rPr>
              <a:t>un intervalo mínimo de 30 días entre dosis.</a:t>
            </a:r>
          </a:p>
          <a:p>
            <a:pPr marL="228600" indent="-228600" algn="just">
              <a:buAutoNum type="arabicPeriod"/>
            </a:pPr>
            <a:r>
              <a:rPr lang="es-ES" sz="1100" dirty="0">
                <a:latin typeface="Arial"/>
                <a:ea typeface="Calibri"/>
                <a:cs typeface="Calibri"/>
              </a:rPr>
              <a:t>Disponible en la red pública durante períodos de campaña. Niños a partir de 6 meses</a:t>
            </a:r>
          </a:p>
        </p:txBody>
      </p:sp>
      <p:sp>
        <p:nvSpPr>
          <p:cNvPr id="5" name="CaixaDeTexto 4">
            <a:extLst>
              <a:ext uri="{FF2B5EF4-FFF2-40B4-BE49-F238E27FC236}">
                <a16:creationId xmlns:a16="http://schemas.microsoft.com/office/drawing/2014/main" id="{EE138D17-018A-E0C4-93B1-F7D657327B19}"/>
              </a:ext>
            </a:extLst>
          </p:cNvPr>
          <p:cNvSpPr txBox="1"/>
          <p:nvPr/>
        </p:nvSpPr>
        <p:spPr>
          <a:xfrm>
            <a:off x="6153124" y="6123547"/>
            <a:ext cx="5267732" cy="246221"/>
          </a:xfrm>
          <a:prstGeom prst="rect">
            <a:avLst/>
          </a:prstGeom>
          <a:noFill/>
        </p:spPr>
        <p:txBody>
          <a:bodyPr wrap="square">
            <a:spAutoFit/>
          </a:bodyPr>
          <a:lstStyle/>
          <a:p>
            <a:r>
              <a:rPr lang="es-ES" sz="1000" b="1" dirty="0">
                <a:latin typeface="Arial"/>
                <a:ea typeface="Calibri"/>
                <a:cs typeface="Calibri"/>
              </a:rPr>
              <a:t>Fuente: Secretaría Municipal de Salud (SMS)/Programa Municipal de Inmunización</a:t>
            </a:r>
            <a:endParaRPr lang="pt" sz="1000" dirty="0">
              <a:latin typeface="Arial"/>
              <a:ea typeface="Calibri"/>
              <a:cs typeface="Calibri"/>
            </a:endParaRPr>
          </a:p>
        </p:txBody>
      </p:sp>
      <p:sp>
        <p:nvSpPr>
          <p:cNvPr id="9" name="CaixaDeTexto 8">
            <a:extLst>
              <a:ext uri="{FF2B5EF4-FFF2-40B4-BE49-F238E27FC236}">
                <a16:creationId xmlns:a16="http://schemas.microsoft.com/office/drawing/2014/main" id="{660051D0-530D-13BF-B930-BDBE8C48D6CA}"/>
              </a:ext>
            </a:extLst>
          </p:cNvPr>
          <p:cNvSpPr txBox="1"/>
          <p:nvPr/>
        </p:nvSpPr>
        <p:spPr>
          <a:xfrm>
            <a:off x="6153125" y="5353518"/>
            <a:ext cx="4673371" cy="507831"/>
          </a:xfrm>
          <a:prstGeom prst="rect">
            <a:avLst/>
          </a:prstGeom>
          <a:noFill/>
        </p:spPr>
        <p:txBody>
          <a:bodyPr wrap="square">
            <a:spAutoFit/>
          </a:bodyPr>
          <a:lstStyle/>
          <a:p>
            <a:r>
              <a:rPr lang="en-US" sz="900" b="1" dirty="0">
                <a:latin typeface="Arial"/>
                <a:ea typeface="Calibri"/>
                <a:cs typeface="Calibri"/>
              </a:rPr>
              <a:t>BCG – </a:t>
            </a:r>
            <a:r>
              <a:rPr lang="es-ES_tradnl" sz="900" b="1" dirty="0">
                <a:latin typeface="Arial"/>
                <a:ea typeface="Calibri"/>
                <a:cs typeface="Calibri"/>
              </a:rPr>
              <a:t>Vacuna</a:t>
            </a:r>
            <a:r>
              <a:rPr lang="en-US" sz="900" b="1" dirty="0">
                <a:latin typeface="Arial"/>
                <a:ea typeface="Calibri"/>
                <a:cs typeface="Calibri"/>
              </a:rPr>
              <a:t> BCG (contra tuberculosis)</a:t>
            </a:r>
          </a:p>
          <a:p>
            <a:r>
              <a:rPr lang="en-US" sz="900" b="1" dirty="0">
                <a:latin typeface="Arial"/>
                <a:ea typeface="Calibri"/>
                <a:cs typeface="Calibri"/>
              </a:rPr>
              <a:t>IPV – </a:t>
            </a:r>
            <a:r>
              <a:rPr lang="en-US" sz="900" b="1" dirty="0" err="1">
                <a:latin typeface="Arial"/>
                <a:ea typeface="Calibri"/>
                <a:cs typeface="Calibri"/>
              </a:rPr>
              <a:t>Vacuna</a:t>
            </a:r>
            <a:r>
              <a:rPr lang="en-US" sz="900" b="1" dirty="0">
                <a:latin typeface="Arial"/>
                <a:ea typeface="Calibri"/>
                <a:cs typeface="Calibri"/>
              </a:rPr>
              <a:t> </a:t>
            </a:r>
            <a:r>
              <a:rPr lang="en-US" sz="900" b="1" dirty="0" err="1">
                <a:latin typeface="Arial"/>
                <a:ea typeface="Calibri"/>
                <a:cs typeface="Calibri"/>
              </a:rPr>
              <a:t>poliomielitis</a:t>
            </a:r>
            <a:r>
              <a:rPr lang="en-US" sz="900" b="1" dirty="0">
                <a:latin typeface="Arial"/>
                <a:ea typeface="Calibri"/>
                <a:cs typeface="Calibri"/>
              </a:rPr>
              <a:t> 1, 2 y 3 (</a:t>
            </a:r>
            <a:r>
              <a:rPr lang="es-419" sz="900" b="1" dirty="0">
                <a:latin typeface="Arial"/>
                <a:ea typeface="Calibri"/>
                <a:cs typeface="Calibri"/>
              </a:rPr>
              <a:t>inactivada</a:t>
            </a:r>
            <a:r>
              <a:rPr lang="en-US" sz="900" b="1" dirty="0">
                <a:latin typeface="Arial"/>
                <a:ea typeface="Calibri"/>
                <a:cs typeface="Calibri"/>
              </a:rPr>
              <a:t>)</a:t>
            </a:r>
          </a:p>
          <a:p>
            <a:r>
              <a:rPr lang="en-US" sz="900" b="1" dirty="0">
                <a:latin typeface="Arial"/>
                <a:ea typeface="Calibri"/>
                <a:cs typeface="Calibri"/>
              </a:rPr>
              <a:t>DTP – </a:t>
            </a:r>
            <a:r>
              <a:rPr lang="en-US" sz="900" b="1" dirty="0" err="1">
                <a:latin typeface="Arial"/>
                <a:ea typeface="Calibri"/>
                <a:cs typeface="Calibri"/>
              </a:rPr>
              <a:t>Vacuna</a:t>
            </a:r>
            <a:r>
              <a:rPr lang="en-US" sz="900" b="1" dirty="0">
                <a:latin typeface="Arial"/>
                <a:ea typeface="Calibri"/>
                <a:cs typeface="Calibri"/>
              </a:rPr>
              <a:t> </a:t>
            </a:r>
            <a:r>
              <a:rPr lang="en-US" sz="900" b="1" dirty="0" err="1">
                <a:latin typeface="Arial"/>
                <a:ea typeface="Calibri"/>
                <a:cs typeface="Calibri"/>
              </a:rPr>
              <a:t>adsorbida</a:t>
            </a:r>
            <a:r>
              <a:rPr lang="en-US" sz="900" b="1" dirty="0">
                <a:latin typeface="Arial"/>
                <a:ea typeface="Calibri"/>
                <a:cs typeface="Calibri"/>
              </a:rPr>
              <a:t> </a:t>
            </a:r>
            <a:r>
              <a:rPr lang="en-US" sz="900" b="1" dirty="0" err="1">
                <a:latin typeface="Arial"/>
                <a:ea typeface="Calibri"/>
                <a:cs typeface="Calibri"/>
              </a:rPr>
              <a:t>difteria</a:t>
            </a:r>
            <a:r>
              <a:rPr lang="en-US" sz="900" b="1" dirty="0">
                <a:latin typeface="Arial"/>
                <a:ea typeface="Calibri"/>
                <a:cs typeface="Calibri"/>
              </a:rPr>
              <a:t>, </a:t>
            </a:r>
            <a:r>
              <a:rPr lang="en-US" sz="900" b="1" dirty="0" err="1">
                <a:latin typeface="Arial"/>
                <a:ea typeface="Calibri"/>
                <a:cs typeface="Calibri"/>
              </a:rPr>
              <a:t>tétanos</a:t>
            </a:r>
            <a:r>
              <a:rPr lang="en-US" sz="900" b="1" dirty="0">
                <a:latin typeface="Arial"/>
                <a:ea typeface="Calibri"/>
                <a:cs typeface="Calibri"/>
              </a:rPr>
              <a:t> y </a:t>
            </a:r>
            <a:r>
              <a:rPr lang="en-US" sz="900" b="1" dirty="0" err="1">
                <a:latin typeface="Arial"/>
                <a:ea typeface="Calibri"/>
                <a:cs typeface="Calibri"/>
              </a:rPr>
              <a:t>tos</a:t>
            </a:r>
            <a:r>
              <a:rPr lang="en-US" sz="900" b="1" dirty="0">
                <a:latin typeface="Arial"/>
                <a:ea typeface="Calibri"/>
                <a:cs typeface="Calibri"/>
              </a:rPr>
              <a:t> </a:t>
            </a:r>
            <a:r>
              <a:rPr lang="en-US" sz="900" b="1" dirty="0" err="1">
                <a:latin typeface="Arial"/>
                <a:ea typeface="Calibri"/>
                <a:cs typeface="Calibri"/>
              </a:rPr>
              <a:t>ferina</a:t>
            </a:r>
            <a:r>
              <a:rPr lang="en-US" sz="900" b="1" dirty="0">
                <a:latin typeface="Arial"/>
                <a:ea typeface="Calibri"/>
                <a:cs typeface="Calibri"/>
              </a:rPr>
              <a:t> (triple </a:t>
            </a:r>
            <a:r>
              <a:rPr lang="en-US" sz="900" b="1" dirty="0" err="1">
                <a:latin typeface="Arial"/>
                <a:ea typeface="Calibri"/>
                <a:cs typeface="Calibri"/>
              </a:rPr>
              <a:t>bacteriana</a:t>
            </a:r>
            <a:r>
              <a:rPr lang="en-US" sz="900" b="1" dirty="0">
                <a:latin typeface="Arial"/>
                <a:ea typeface="Calibri"/>
                <a:cs typeface="Calibri"/>
              </a:rPr>
              <a:t>)</a:t>
            </a:r>
            <a:r>
              <a:rPr lang="en-US" sz="900" dirty="0">
                <a:latin typeface="Arial"/>
                <a:ea typeface="Calibri"/>
                <a:cs typeface="Calibri"/>
              </a:rPr>
              <a:t> </a:t>
            </a:r>
          </a:p>
        </p:txBody>
      </p:sp>
      <p:grpSp>
        <p:nvGrpSpPr>
          <p:cNvPr id="11" name="Agrupar 10">
            <a:extLst>
              <a:ext uri="{FF2B5EF4-FFF2-40B4-BE49-F238E27FC236}">
                <a16:creationId xmlns:a16="http://schemas.microsoft.com/office/drawing/2014/main" id="{106E2586-987C-6F2C-1375-6A2483D19D3A}"/>
              </a:ext>
            </a:extLst>
          </p:cNvPr>
          <p:cNvGrpSpPr/>
          <p:nvPr/>
        </p:nvGrpSpPr>
        <p:grpSpPr>
          <a:xfrm>
            <a:off x="9201125" y="175149"/>
            <a:ext cx="2623012" cy="823334"/>
            <a:chOff x="8759846" y="207395"/>
            <a:chExt cx="3058733" cy="960102"/>
          </a:xfrm>
        </p:grpSpPr>
        <p:sp>
          <p:nvSpPr>
            <p:cNvPr id="12" name="Retângulo: Cantos Arredondados 11">
              <a:extLst>
                <a:ext uri="{FF2B5EF4-FFF2-40B4-BE49-F238E27FC236}">
                  <a16:creationId xmlns:a16="http://schemas.microsoft.com/office/drawing/2014/main" id="{37C4A610-DE37-9800-CD6B-0EEB6F83BB7B}"/>
                </a:ext>
              </a:extLst>
            </p:cNvPr>
            <p:cNvSpPr/>
            <p:nvPr/>
          </p:nvSpPr>
          <p:spPr>
            <a:xfrm>
              <a:off x="8759846" y="207395"/>
              <a:ext cx="3058733" cy="96010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pt-BR"/>
            </a:p>
          </p:txBody>
        </p:sp>
        <p:pic>
          <p:nvPicPr>
            <p:cNvPr id="13" name="Imagem 12" descr="Uma imagem contendo desenho, camisa&#10;&#10;Descrição gerada automaticamente">
              <a:extLst>
                <a:ext uri="{FF2B5EF4-FFF2-40B4-BE49-F238E27FC236}">
                  <a16:creationId xmlns:a16="http://schemas.microsoft.com/office/drawing/2014/main" id="{BCA6655E-C1A4-C806-FF6E-3E1660368433}"/>
                </a:ext>
              </a:extLst>
            </p:cNvPr>
            <p:cNvPicPr>
              <a:picLocks noChangeAspect="1"/>
            </p:cNvPicPr>
            <p:nvPr/>
          </p:nvPicPr>
          <p:blipFill>
            <a:blip r:embed="rId3"/>
            <a:stretch>
              <a:fillRect/>
            </a:stretch>
          </p:blipFill>
          <p:spPr>
            <a:xfrm>
              <a:off x="8923368" y="306300"/>
              <a:ext cx="2759952" cy="741626"/>
            </a:xfrm>
            <a:prstGeom prst="rect">
              <a:avLst/>
            </a:prstGeom>
          </p:spPr>
        </p:pic>
      </p:grpSp>
      <p:graphicFrame>
        <p:nvGraphicFramePr>
          <p:cNvPr id="4" name="Tabela 3">
            <a:extLst>
              <a:ext uri="{FF2B5EF4-FFF2-40B4-BE49-F238E27FC236}">
                <a16:creationId xmlns:a16="http://schemas.microsoft.com/office/drawing/2014/main" id="{AB1995E4-26BB-A166-6634-AF16BF228AD4}"/>
              </a:ext>
            </a:extLst>
          </p:cNvPr>
          <p:cNvGraphicFramePr>
            <a:graphicFrameLocks noGrp="1"/>
          </p:cNvGraphicFramePr>
          <p:nvPr>
            <p:extLst>
              <p:ext uri="{D42A27DB-BD31-4B8C-83A1-F6EECF244321}">
                <p14:modId xmlns:p14="http://schemas.microsoft.com/office/powerpoint/2010/main" val="874946390"/>
              </p:ext>
            </p:extLst>
          </p:nvPr>
        </p:nvGraphicFramePr>
        <p:xfrm>
          <a:off x="367862" y="586816"/>
          <a:ext cx="4899082" cy="6095551"/>
        </p:xfrm>
        <a:graphic>
          <a:graphicData uri="http://schemas.openxmlformats.org/drawingml/2006/table">
            <a:tbl>
              <a:tblPr/>
              <a:tblGrid>
                <a:gridCol w="1863274">
                  <a:extLst>
                    <a:ext uri="{9D8B030D-6E8A-4147-A177-3AD203B41FA5}">
                      <a16:colId xmlns:a16="http://schemas.microsoft.com/office/drawing/2014/main" val="3087467571"/>
                    </a:ext>
                  </a:extLst>
                </a:gridCol>
                <a:gridCol w="3035808">
                  <a:extLst>
                    <a:ext uri="{9D8B030D-6E8A-4147-A177-3AD203B41FA5}">
                      <a16:colId xmlns:a16="http://schemas.microsoft.com/office/drawing/2014/main" val="3527860604"/>
                    </a:ext>
                  </a:extLst>
                </a:gridCol>
              </a:tblGrid>
              <a:tr h="174783">
                <a:tc>
                  <a:txBody>
                    <a:bodyPr/>
                    <a:lstStyle/>
                    <a:p>
                      <a:pPr algn="ctr" rtl="0" fontAlgn="ctr"/>
                      <a:r>
                        <a:rPr lang="pt-BR" sz="1100" b="1" i="0" u="none" strike="noStrike" dirty="0">
                          <a:solidFill>
                            <a:srgbClr val="000000"/>
                          </a:solidFill>
                          <a:effectLst/>
                          <a:latin typeface="Arial" panose="020B0604020202020204" pitchFamily="34" charset="0"/>
                        </a:rPr>
                        <a:t>EDAD</a:t>
                      </a:r>
                    </a:p>
                  </a:txBody>
                  <a:tcPr marL="5199" marR="5199" marT="5199"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90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D7D31"/>
                    </a:solidFill>
                  </a:tcPr>
                </a:tc>
                <a:tc>
                  <a:txBody>
                    <a:bodyPr/>
                    <a:lstStyle/>
                    <a:p>
                      <a:pPr algn="ctr" rtl="0" fontAlgn="ctr"/>
                      <a:r>
                        <a:rPr lang="pt-BR" sz="1100" b="1" i="0" u="none" strike="noStrike">
                          <a:solidFill>
                            <a:srgbClr val="000000"/>
                          </a:solidFill>
                          <a:effectLst/>
                          <a:latin typeface="Arial" panose="020B0604020202020204" pitchFamily="34" charset="0"/>
                        </a:rPr>
                        <a:t>VACUNAS</a:t>
                      </a:r>
                    </a:p>
                  </a:txBody>
                  <a:tcPr marL="5199" marR="5199" marT="5199"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90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D7D31"/>
                    </a:solidFill>
                  </a:tcPr>
                </a:tc>
                <a:extLst>
                  <a:ext uri="{0D108BD9-81ED-4DB2-BD59-A6C34878D82A}">
                    <a16:rowId xmlns:a16="http://schemas.microsoft.com/office/drawing/2014/main" val="4159608828"/>
                  </a:ext>
                </a:extLst>
              </a:tr>
              <a:tr h="196630">
                <a:tc rowSpan="2">
                  <a:txBody>
                    <a:bodyPr/>
                    <a:lstStyle/>
                    <a:p>
                      <a:pPr algn="ctr" rtl="0" fontAlgn="ctr"/>
                      <a:r>
                        <a:rPr lang="pt-BR" sz="1100" b="1" i="0" u="none" strike="noStrike" dirty="0">
                          <a:solidFill>
                            <a:srgbClr val="000000"/>
                          </a:solidFill>
                          <a:effectLst/>
                          <a:latin typeface="Arial" panose="020B0604020202020204" pitchFamily="34" charset="0"/>
                        </a:rPr>
                        <a:t>DESDE EL NACIMIENTO</a:t>
                      </a:r>
                    </a:p>
                  </a:txBody>
                  <a:tcPr marL="5199" marR="5199" marT="5199"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BCG</a:t>
                      </a:r>
                      <a:r>
                        <a:rPr lang="pt-BR" sz="1100" b="1" i="0" u="none" strike="noStrike" baseline="30000">
                          <a:solidFill>
                            <a:srgbClr val="000000"/>
                          </a:solidFill>
                          <a:effectLst/>
                          <a:latin typeface="Arial" panose="020B0604020202020204" pitchFamily="34" charset="0"/>
                        </a:rPr>
                        <a:t>1</a:t>
                      </a:r>
                      <a:endParaRPr lang="pt-BR" sz="1100" b="1" i="0" u="none" strike="noStrike">
                        <a:solidFill>
                          <a:srgbClr val="000000"/>
                        </a:solidFill>
                        <a:effectLst/>
                        <a:latin typeface="Arial" panose="020B0604020202020204" pitchFamily="34" charset="0"/>
                      </a:endParaRPr>
                    </a:p>
                  </a:txBody>
                  <a:tcPr marL="46789" marR="5199" marT="5199"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701644779"/>
                  </a:ext>
                </a:extLst>
              </a:tr>
              <a:tr h="174783">
                <a:tc vMerge="1">
                  <a:txBody>
                    <a:bodyPr/>
                    <a:lstStyle/>
                    <a:p>
                      <a:endParaRPr lang="pt-BR"/>
                    </a:p>
                  </a:txBody>
                  <a:tcPr/>
                </a:tc>
                <a:tc>
                  <a:txBody>
                    <a:bodyPr/>
                    <a:lstStyle/>
                    <a:p>
                      <a:pPr algn="l" rtl="0" fontAlgn="ctr"/>
                      <a:r>
                        <a:rPr lang="pt-BR" sz="1100" b="1" i="0" u="none" strike="noStrike">
                          <a:solidFill>
                            <a:srgbClr val="000000"/>
                          </a:solidFill>
                          <a:effectLst/>
                          <a:latin typeface="Arial" panose="020B0604020202020204" pitchFamily="34" charset="0"/>
                        </a:rPr>
                        <a:t>HEPATITIS B</a:t>
                      </a:r>
                      <a:r>
                        <a:rPr lang="pt-BR" sz="1100" b="1" i="0" u="none" strike="noStrike" baseline="30000">
                          <a:solidFill>
                            <a:srgbClr val="000000"/>
                          </a:solidFill>
                          <a:effectLst/>
                          <a:latin typeface="Arial" panose="020B0604020202020204" pitchFamily="34" charset="0"/>
                        </a:rPr>
                        <a:t>2</a:t>
                      </a:r>
                      <a:endParaRPr lang="pt-BR" sz="1100" b="1" i="0" u="none" strike="noStrike">
                        <a:solidFill>
                          <a:srgbClr val="000000"/>
                        </a:solidFill>
                        <a:effectLst/>
                        <a:latin typeface="Arial" panose="020B0604020202020204" pitchFamily="34" charset="0"/>
                      </a:endParaRPr>
                    </a:p>
                  </a:txBody>
                  <a:tcPr marL="46789" marR="5199" marT="5199"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917931875"/>
                  </a:ext>
                </a:extLst>
              </a:tr>
              <a:tr h="174783">
                <a:tc rowSpan="4">
                  <a:txBody>
                    <a:bodyPr/>
                    <a:lstStyle/>
                    <a:p>
                      <a:pPr algn="ctr" rtl="0" fontAlgn="ctr"/>
                      <a:r>
                        <a:rPr lang="pt-BR" sz="1100" b="1" i="0" u="none" strike="noStrike" dirty="0">
                          <a:solidFill>
                            <a:srgbClr val="000000"/>
                          </a:solidFill>
                          <a:effectLst/>
                          <a:latin typeface="Arial" panose="020B0604020202020204" pitchFamily="34" charset="0"/>
                        </a:rPr>
                        <a:t>2 MESES</a:t>
                      </a:r>
                    </a:p>
                  </a:txBody>
                  <a:tcPr marL="5199" marR="5199" marT="5199"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IPV</a:t>
                      </a:r>
                      <a:r>
                        <a:rPr lang="pt-BR" sz="1100" b="1" i="0" u="none" strike="noStrike" baseline="30000">
                          <a:solidFill>
                            <a:srgbClr val="000000"/>
                          </a:solidFill>
                          <a:effectLst/>
                          <a:latin typeface="Arial" panose="020B0604020202020204" pitchFamily="34" charset="0"/>
                        </a:rPr>
                        <a:t>3</a:t>
                      </a:r>
                      <a:endParaRPr lang="pt-BR" sz="1100" b="1" i="0" u="none" strike="noStrike">
                        <a:solidFill>
                          <a:srgbClr val="000000"/>
                        </a:solidFill>
                        <a:effectLst/>
                        <a:latin typeface="Arial" panose="020B0604020202020204" pitchFamily="34" charset="0"/>
                      </a:endParaRPr>
                    </a:p>
                  </a:txBody>
                  <a:tcPr marL="46789" marR="5199" marT="5199"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173475647"/>
                  </a:ext>
                </a:extLst>
              </a:tr>
              <a:tr h="174783">
                <a:tc vMerge="1">
                  <a:txBody>
                    <a:bodyPr/>
                    <a:lstStyle/>
                    <a:p>
                      <a:endParaRPr lang="pt-BR"/>
                    </a:p>
                  </a:txBody>
                  <a:tcPr/>
                </a:tc>
                <a:tc>
                  <a:txBody>
                    <a:bodyPr/>
                    <a:lstStyle/>
                    <a:p>
                      <a:pPr algn="l" rtl="0" fontAlgn="ctr"/>
                      <a:r>
                        <a:rPr lang="pt-BR" sz="1100" b="1" i="0" u="none" strike="noStrike">
                          <a:solidFill>
                            <a:srgbClr val="000000"/>
                          </a:solidFill>
                          <a:effectLst/>
                          <a:latin typeface="Arial" panose="020B0604020202020204" pitchFamily="34" charset="0"/>
                        </a:rPr>
                        <a:t>PENTAVALENTE (DTP+Hib+HB)</a:t>
                      </a:r>
                    </a:p>
                  </a:txBody>
                  <a:tcPr marL="46789" marR="5199" marT="5199"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3948939222"/>
                  </a:ext>
                </a:extLst>
              </a:tr>
              <a:tr h="174783">
                <a:tc vMerge="1">
                  <a:txBody>
                    <a:bodyPr/>
                    <a:lstStyle/>
                    <a:p>
                      <a:endParaRPr lang="pt-BR"/>
                    </a:p>
                  </a:txBody>
                  <a:tcPr/>
                </a:tc>
                <a:tc>
                  <a:txBody>
                    <a:bodyPr/>
                    <a:lstStyle/>
                    <a:p>
                      <a:pPr algn="l" rtl="0" fontAlgn="ctr"/>
                      <a:r>
                        <a:rPr lang="pt-BR" sz="1100" b="1" i="0" u="none" strike="noStrike">
                          <a:solidFill>
                            <a:srgbClr val="000000"/>
                          </a:solidFill>
                          <a:effectLst/>
                          <a:latin typeface="Arial" panose="020B0604020202020204" pitchFamily="34" charset="0"/>
                        </a:rPr>
                        <a:t>ROTAVÍRUS</a:t>
                      </a:r>
                      <a:r>
                        <a:rPr lang="pt-BR" sz="1100" b="1" i="0" u="none" strike="noStrike" baseline="30000">
                          <a:solidFill>
                            <a:srgbClr val="000000"/>
                          </a:solidFill>
                          <a:effectLst/>
                          <a:latin typeface="Arial" panose="020B0604020202020204" pitchFamily="34" charset="0"/>
                        </a:rPr>
                        <a:t>4</a:t>
                      </a:r>
                      <a:endParaRPr lang="pt-BR" sz="1100" b="1" i="0" u="none" strike="noStrike">
                        <a:solidFill>
                          <a:srgbClr val="000000"/>
                        </a:solidFill>
                        <a:effectLst/>
                        <a:latin typeface="Arial" panose="020B0604020202020204" pitchFamily="34" charset="0"/>
                      </a:endParaRPr>
                    </a:p>
                  </a:txBody>
                  <a:tcPr marL="46789" marR="5199" marT="5199"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653940704"/>
                  </a:ext>
                </a:extLst>
              </a:tr>
              <a:tr h="174783">
                <a:tc vMerge="1">
                  <a:txBody>
                    <a:bodyPr/>
                    <a:lstStyle/>
                    <a:p>
                      <a:endParaRPr lang="pt-BR"/>
                    </a:p>
                  </a:txBody>
                  <a:tcPr/>
                </a:tc>
                <a:tc>
                  <a:txBody>
                    <a:bodyPr/>
                    <a:lstStyle/>
                    <a:p>
                      <a:pPr algn="l" rtl="0" fontAlgn="ctr"/>
                      <a:r>
                        <a:rPr lang="pt-BR" sz="1100" b="1" i="0" u="none" strike="noStrike">
                          <a:solidFill>
                            <a:srgbClr val="000000"/>
                          </a:solidFill>
                          <a:effectLst/>
                          <a:latin typeface="Arial" panose="020B0604020202020204" pitchFamily="34" charset="0"/>
                        </a:rPr>
                        <a:t>NEUMOCÓCICA 20 VALENTE</a:t>
                      </a:r>
                    </a:p>
                  </a:txBody>
                  <a:tcPr marL="46789" marR="5199" marT="5199"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3035447938"/>
                  </a:ext>
                </a:extLst>
              </a:tr>
              <a:tr h="174783">
                <a:tc>
                  <a:txBody>
                    <a:bodyPr/>
                    <a:lstStyle/>
                    <a:p>
                      <a:pPr algn="ctr" rtl="0" fontAlgn="ctr"/>
                      <a:r>
                        <a:rPr lang="pt-BR" sz="1100" b="1" i="0" u="none" strike="noStrike">
                          <a:solidFill>
                            <a:srgbClr val="000000"/>
                          </a:solidFill>
                          <a:effectLst/>
                          <a:latin typeface="Arial" panose="020B0604020202020204" pitchFamily="34" charset="0"/>
                        </a:rPr>
                        <a:t>3 MESES</a:t>
                      </a:r>
                    </a:p>
                  </a:txBody>
                  <a:tcPr marL="5199" marR="5199" marT="5199"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MENINGOCOCO C</a:t>
                      </a:r>
                    </a:p>
                  </a:txBody>
                  <a:tcPr marL="46789" marR="5199" marT="5199"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972848019"/>
                  </a:ext>
                </a:extLst>
              </a:tr>
              <a:tr h="174783">
                <a:tc rowSpan="4">
                  <a:txBody>
                    <a:bodyPr/>
                    <a:lstStyle/>
                    <a:p>
                      <a:pPr algn="ctr" rtl="0" fontAlgn="ctr"/>
                      <a:r>
                        <a:rPr lang="pt-BR" sz="1100" b="1" i="0" u="none" strike="noStrike">
                          <a:solidFill>
                            <a:srgbClr val="000000"/>
                          </a:solidFill>
                          <a:effectLst/>
                          <a:latin typeface="Arial" panose="020B0604020202020204" pitchFamily="34" charset="0"/>
                        </a:rPr>
                        <a:t>4 MESES</a:t>
                      </a:r>
                    </a:p>
                  </a:txBody>
                  <a:tcPr marL="5199" marR="5199" marT="5199"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IPV³</a:t>
                      </a:r>
                    </a:p>
                  </a:txBody>
                  <a:tcPr marL="46789" marR="5199" marT="5199"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852773179"/>
                  </a:ext>
                </a:extLst>
              </a:tr>
              <a:tr h="174783">
                <a:tc vMerge="1">
                  <a:txBody>
                    <a:bodyPr/>
                    <a:lstStyle/>
                    <a:p>
                      <a:endParaRPr lang="pt-BR"/>
                    </a:p>
                  </a:txBody>
                  <a:tcPr/>
                </a:tc>
                <a:tc>
                  <a:txBody>
                    <a:bodyPr/>
                    <a:lstStyle/>
                    <a:p>
                      <a:pPr algn="l" rtl="0" fontAlgn="ctr"/>
                      <a:r>
                        <a:rPr lang="pt-BR" sz="1100" b="1" i="0" u="none" strike="noStrike">
                          <a:solidFill>
                            <a:srgbClr val="000000"/>
                          </a:solidFill>
                          <a:effectLst/>
                          <a:latin typeface="Arial" panose="020B0604020202020204" pitchFamily="34" charset="0"/>
                        </a:rPr>
                        <a:t>PENTAVALENTE (DTP+Hib+HB)</a:t>
                      </a:r>
                    </a:p>
                  </a:txBody>
                  <a:tcPr marL="46789" marR="5199" marT="5199"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377285912"/>
                  </a:ext>
                </a:extLst>
              </a:tr>
              <a:tr h="174783">
                <a:tc vMerge="1">
                  <a:txBody>
                    <a:bodyPr/>
                    <a:lstStyle/>
                    <a:p>
                      <a:endParaRPr lang="pt-BR"/>
                    </a:p>
                  </a:txBody>
                  <a:tcPr/>
                </a:tc>
                <a:tc>
                  <a:txBody>
                    <a:bodyPr/>
                    <a:lstStyle/>
                    <a:p>
                      <a:pPr algn="l" rtl="0" fontAlgn="ctr"/>
                      <a:r>
                        <a:rPr lang="pt-BR" sz="1100" b="1" i="0" u="none" strike="noStrike">
                          <a:solidFill>
                            <a:srgbClr val="000000"/>
                          </a:solidFill>
                          <a:effectLst/>
                          <a:latin typeface="Arial" panose="020B0604020202020204" pitchFamily="34" charset="0"/>
                        </a:rPr>
                        <a:t>ROTAVÍRUS</a:t>
                      </a:r>
                      <a:r>
                        <a:rPr lang="pt-BR" sz="1100" b="1" i="0" u="none" strike="noStrike" baseline="30000">
                          <a:solidFill>
                            <a:srgbClr val="000000"/>
                          </a:solidFill>
                          <a:effectLst/>
                          <a:latin typeface="Arial" panose="020B0604020202020204" pitchFamily="34" charset="0"/>
                        </a:rPr>
                        <a:t>5</a:t>
                      </a:r>
                      <a:endParaRPr lang="pt-BR" sz="1100" b="1" i="0" u="none" strike="noStrike">
                        <a:solidFill>
                          <a:srgbClr val="000000"/>
                        </a:solidFill>
                        <a:effectLst/>
                        <a:latin typeface="Arial" panose="020B0604020202020204" pitchFamily="34" charset="0"/>
                      </a:endParaRPr>
                    </a:p>
                  </a:txBody>
                  <a:tcPr marL="46789" marR="5199" marT="5199"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859085994"/>
                  </a:ext>
                </a:extLst>
              </a:tr>
              <a:tr h="174783">
                <a:tc vMerge="1">
                  <a:txBody>
                    <a:bodyPr/>
                    <a:lstStyle/>
                    <a:p>
                      <a:endParaRPr lang="pt-BR"/>
                    </a:p>
                  </a:txBody>
                  <a:tcPr/>
                </a:tc>
                <a:tc>
                  <a:txBody>
                    <a:bodyPr/>
                    <a:lstStyle/>
                    <a:p>
                      <a:pPr algn="l" rtl="0" fontAlgn="ctr"/>
                      <a:r>
                        <a:rPr lang="pt-BR" sz="1100" b="1" i="0" u="none" strike="noStrike" dirty="0">
                          <a:solidFill>
                            <a:srgbClr val="000000"/>
                          </a:solidFill>
                          <a:effectLst/>
                          <a:latin typeface="Arial" panose="020B0604020202020204" pitchFamily="34" charset="0"/>
                        </a:rPr>
                        <a:t>NEUMOCÓCICA 10 VALENTE</a:t>
                      </a:r>
                    </a:p>
                  </a:txBody>
                  <a:tcPr marL="46789" marR="5199" marT="5199"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620832269"/>
                  </a:ext>
                </a:extLst>
              </a:tr>
              <a:tr h="174783">
                <a:tc>
                  <a:txBody>
                    <a:bodyPr/>
                    <a:lstStyle/>
                    <a:p>
                      <a:pPr algn="ctr" rtl="0" fontAlgn="ctr"/>
                      <a:r>
                        <a:rPr lang="pt-BR" sz="1100" b="1" i="0" u="none" strike="noStrike">
                          <a:solidFill>
                            <a:srgbClr val="000000"/>
                          </a:solidFill>
                          <a:effectLst/>
                          <a:latin typeface="Arial" panose="020B0604020202020204" pitchFamily="34" charset="0"/>
                        </a:rPr>
                        <a:t>5 MESES</a:t>
                      </a:r>
                    </a:p>
                  </a:txBody>
                  <a:tcPr marL="5199" marR="5199" marT="5199"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MENINGOCOCO C</a:t>
                      </a:r>
                    </a:p>
                  </a:txBody>
                  <a:tcPr marL="46789" marR="5199" marT="5199"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42886475"/>
                  </a:ext>
                </a:extLst>
              </a:tr>
              <a:tr h="174783">
                <a:tc rowSpan="5">
                  <a:txBody>
                    <a:bodyPr/>
                    <a:lstStyle/>
                    <a:p>
                      <a:pPr algn="ctr" rtl="0" fontAlgn="ctr"/>
                      <a:r>
                        <a:rPr lang="pt-BR" sz="1100" b="1" i="0" u="none" strike="noStrike">
                          <a:solidFill>
                            <a:srgbClr val="000000"/>
                          </a:solidFill>
                          <a:effectLst/>
                          <a:latin typeface="Arial" panose="020B0604020202020204" pitchFamily="34" charset="0"/>
                        </a:rPr>
                        <a:t>6 MESES</a:t>
                      </a:r>
                    </a:p>
                  </a:txBody>
                  <a:tcPr marL="5199" marR="5199" marT="5199"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IPV³</a:t>
                      </a:r>
                    </a:p>
                  </a:txBody>
                  <a:tcPr marL="46789" marR="5199" marT="5199"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4151308923"/>
                  </a:ext>
                </a:extLst>
              </a:tr>
              <a:tr h="240325">
                <a:tc vMerge="1">
                  <a:txBody>
                    <a:bodyPr/>
                    <a:lstStyle/>
                    <a:p>
                      <a:endParaRPr lang="pt-BR"/>
                    </a:p>
                  </a:txBody>
                  <a:tcPr/>
                </a:tc>
                <a:tc>
                  <a:txBody>
                    <a:bodyPr/>
                    <a:lstStyle/>
                    <a:p>
                      <a:pPr algn="l" rtl="0" fontAlgn="ctr"/>
                      <a:r>
                        <a:rPr lang="pt-BR" sz="1100" b="1" i="0" u="none" strike="noStrike">
                          <a:solidFill>
                            <a:srgbClr val="000000"/>
                          </a:solidFill>
                          <a:effectLst/>
                          <a:latin typeface="Arial" panose="020B0604020202020204" pitchFamily="34" charset="0"/>
                        </a:rPr>
                        <a:t>SARAMPIÓN-PAPERAS-RUBÉOLA (SPR)</a:t>
                      </a:r>
                    </a:p>
                  </a:txBody>
                  <a:tcPr marL="46789" marR="5199" marT="5199"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2928676538"/>
                  </a:ext>
                </a:extLst>
              </a:tr>
              <a:tr h="174783">
                <a:tc vMerge="1">
                  <a:txBody>
                    <a:bodyPr/>
                    <a:lstStyle/>
                    <a:p>
                      <a:endParaRPr lang="pt-BR"/>
                    </a:p>
                  </a:txBody>
                  <a:tcPr/>
                </a:tc>
                <a:tc>
                  <a:txBody>
                    <a:bodyPr/>
                    <a:lstStyle/>
                    <a:p>
                      <a:pPr algn="l" rtl="0" fontAlgn="ctr"/>
                      <a:r>
                        <a:rPr lang="pt-BR" sz="1100" b="1" i="0" u="none" strike="noStrike">
                          <a:solidFill>
                            <a:srgbClr val="000000"/>
                          </a:solidFill>
                          <a:effectLst/>
                          <a:latin typeface="Arial" panose="020B0604020202020204" pitchFamily="34" charset="0"/>
                        </a:rPr>
                        <a:t>DOSIS CERO</a:t>
                      </a:r>
                    </a:p>
                  </a:txBody>
                  <a:tcPr marL="46789" marR="5199" marT="5199"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157579183"/>
                  </a:ext>
                </a:extLst>
              </a:tr>
              <a:tr h="174783">
                <a:tc vMerge="1">
                  <a:txBody>
                    <a:bodyPr/>
                    <a:lstStyle/>
                    <a:p>
                      <a:endParaRPr lang="pt-BR"/>
                    </a:p>
                  </a:txBody>
                  <a:tcPr/>
                </a:tc>
                <a:tc>
                  <a:txBody>
                    <a:bodyPr/>
                    <a:lstStyle/>
                    <a:p>
                      <a:pPr algn="l" rtl="0" fontAlgn="ctr"/>
                      <a:r>
                        <a:rPr lang="pt-BR" sz="1100" b="1" i="0" u="none" strike="noStrike">
                          <a:solidFill>
                            <a:srgbClr val="000000"/>
                          </a:solidFill>
                          <a:effectLst/>
                          <a:latin typeface="Arial" panose="020B0604020202020204" pitchFamily="34" charset="0"/>
                        </a:rPr>
                        <a:t>PENTAVALENTE (DTP+Hib+HB)</a:t>
                      </a:r>
                    </a:p>
                  </a:txBody>
                  <a:tcPr marL="46789" marR="5199" marT="5199"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913755687"/>
                  </a:ext>
                </a:extLst>
              </a:tr>
              <a:tr h="174783">
                <a:tc vMerge="1">
                  <a:txBody>
                    <a:bodyPr/>
                    <a:lstStyle/>
                    <a:p>
                      <a:endParaRPr lang="pt-BR"/>
                    </a:p>
                  </a:txBody>
                  <a:tcPr/>
                </a:tc>
                <a:tc>
                  <a:txBody>
                    <a:bodyPr/>
                    <a:lstStyle/>
                    <a:p>
                      <a:pPr algn="l" rtl="0" fontAlgn="ctr"/>
                      <a:r>
                        <a:rPr lang="pt-BR" sz="1100" b="1" i="0" u="none" strike="noStrike" dirty="0">
                          <a:solidFill>
                            <a:srgbClr val="000000"/>
                          </a:solidFill>
                          <a:effectLst/>
                          <a:latin typeface="Arial" panose="020B0604020202020204" pitchFamily="34" charset="0"/>
                        </a:rPr>
                        <a:t>COVID-19</a:t>
                      </a:r>
                    </a:p>
                  </a:txBody>
                  <a:tcPr marL="46789" marR="5199" marT="5199"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823698239"/>
                  </a:ext>
                </a:extLst>
              </a:tr>
              <a:tr h="284022">
                <a:tc>
                  <a:txBody>
                    <a:bodyPr/>
                    <a:lstStyle/>
                    <a:p>
                      <a:pPr algn="ctr" rtl="0" fontAlgn="ctr"/>
                      <a:r>
                        <a:rPr lang="pt-BR" sz="1100" b="1" i="0" u="none" strike="noStrike">
                          <a:solidFill>
                            <a:srgbClr val="000000"/>
                          </a:solidFill>
                          <a:effectLst/>
                          <a:latin typeface="Arial" panose="020B0604020202020204" pitchFamily="34" charset="0"/>
                        </a:rPr>
                        <a:t>7 MESES</a:t>
                      </a:r>
                    </a:p>
                  </a:txBody>
                  <a:tcPr marL="5199" marR="5199" marT="5199"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COVID-19</a:t>
                      </a:r>
                    </a:p>
                  </a:txBody>
                  <a:tcPr marL="46789" marR="5199" marT="5199"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163342617"/>
                  </a:ext>
                </a:extLst>
              </a:tr>
              <a:tr h="174783">
                <a:tc rowSpan="2">
                  <a:txBody>
                    <a:bodyPr/>
                    <a:lstStyle/>
                    <a:p>
                      <a:pPr algn="ctr" rtl="0" fontAlgn="ctr"/>
                      <a:r>
                        <a:rPr lang="pt-BR" sz="1100" b="1" i="0" u="none" strike="noStrike">
                          <a:solidFill>
                            <a:srgbClr val="000000"/>
                          </a:solidFill>
                          <a:effectLst/>
                          <a:latin typeface="Arial" panose="020B0604020202020204" pitchFamily="34" charset="0"/>
                        </a:rPr>
                        <a:t>9 MESES</a:t>
                      </a:r>
                    </a:p>
                  </a:txBody>
                  <a:tcPr marL="5199" marR="5199" marT="5199"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FIEBRE AMARILLA</a:t>
                      </a:r>
                    </a:p>
                  </a:txBody>
                  <a:tcPr marL="46789" marR="5199" marT="5199"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393464782"/>
                  </a:ext>
                </a:extLst>
              </a:tr>
              <a:tr h="174783">
                <a:tc vMerge="1">
                  <a:txBody>
                    <a:bodyPr/>
                    <a:lstStyle/>
                    <a:p>
                      <a:endParaRPr lang="pt-BR"/>
                    </a:p>
                  </a:txBody>
                  <a:tcPr/>
                </a:tc>
                <a:tc>
                  <a:txBody>
                    <a:bodyPr/>
                    <a:lstStyle/>
                    <a:p>
                      <a:pPr algn="l" rtl="0" fontAlgn="ctr"/>
                      <a:r>
                        <a:rPr lang="pt-BR" sz="1100" b="1" i="0" u="none" strike="noStrike">
                          <a:solidFill>
                            <a:srgbClr val="000000"/>
                          </a:solidFill>
                          <a:effectLst/>
                          <a:latin typeface="Arial" panose="020B0604020202020204" pitchFamily="34" charset="0"/>
                        </a:rPr>
                        <a:t>COVID-19</a:t>
                      </a:r>
                      <a:r>
                        <a:rPr lang="pt-BR" sz="1100" b="1" i="0" u="none" strike="noStrike" baseline="30000">
                          <a:solidFill>
                            <a:srgbClr val="000000"/>
                          </a:solidFill>
                          <a:effectLst/>
                          <a:latin typeface="Arial" panose="020B0604020202020204" pitchFamily="34" charset="0"/>
                        </a:rPr>
                        <a:t>6</a:t>
                      </a:r>
                      <a:endParaRPr lang="pt-BR" sz="1100" b="1" i="0" u="none" strike="noStrike">
                        <a:solidFill>
                          <a:srgbClr val="000000"/>
                        </a:solidFill>
                        <a:effectLst/>
                        <a:latin typeface="Arial" panose="020B0604020202020204" pitchFamily="34" charset="0"/>
                      </a:endParaRPr>
                    </a:p>
                  </a:txBody>
                  <a:tcPr marL="46789" marR="5199" marT="5199"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3930227643"/>
                  </a:ext>
                </a:extLst>
              </a:tr>
              <a:tr h="240325">
                <a:tc rowSpan="3">
                  <a:txBody>
                    <a:bodyPr/>
                    <a:lstStyle/>
                    <a:p>
                      <a:pPr algn="ctr" rtl="0" fontAlgn="ctr"/>
                      <a:r>
                        <a:rPr lang="pt-BR" sz="1100" b="1" i="0" u="none" strike="noStrike">
                          <a:solidFill>
                            <a:srgbClr val="000000"/>
                          </a:solidFill>
                          <a:effectLst/>
                          <a:latin typeface="Arial" panose="020B0604020202020204" pitchFamily="34" charset="0"/>
                        </a:rPr>
                        <a:t>12 MESES</a:t>
                      </a:r>
                    </a:p>
                  </a:txBody>
                  <a:tcPr marL="5199" marR="5199" marT="5199"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dirty="0">
                          <a:solidFill>
                            <a:srgbClr val="000000"/>
                          </a:solidFill>
                          <a:effectLst/>
                          <a:latin typeface="Arial" panose="020B0604020202020204" pitchFamily="34" charset="0"/>
                        </a:rPr>
                        <a:t>SARAMPIÓN-PAPERAS-RUBÉOLA (SPR)</a:t>
                      </a:r>
                    </a:p>
                  </a:txBody>
                  <a:tcPr marL="46789" marR="5199" marT="5199"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168014771"/>
                  </a:ext>
                </a:extLst>
              </a:tr>
              <a:tr h="174783">
                <a:tc vMerge="1">
                  <a:txBody>
                    <a:bodyPr/>
                    <a:lstStyle/>
                    <a:p>
                      <a:endParaRPr lang="pt-BR"/>
                    </a:p>
                  </a:txBody>
                  <a:tcPr/>
                </a:tc>
                <a:tc>
                  <a:txBody>
                    <a:bodyPr/>
                    <a:lstStyle/>
                    <a:p>
                      <a:pPr algn="l" rtl="0" fontAlgn="ctr"/>
                      <a:r>
                        <a:rPr lang="pt-BR" sz="1100" b="1" i="0" u="none" strike="noStrike">
                          <a:solidFill>
                            <a:srgbClr val="000000"/>
                          </a:solidFill>
                          <a:effectLst/>
                          <a:latin typeface="Arial" panose="020B0604020202020204" pitchFamily="34" charset="0"/>
                        </a:rPr>
                        <a:t>NEUMOCÓCICA 20 VALENTE</a:t>
                      </a:r>
                    </a:p>
                  </a:txBody>
                  <a:tcPr marL="46789" marR="5199" marT="5199"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330340953"/>
                  </a:ext>
                </a:extLst>
              </a:tr>
              <a:tr h="174783">
                <a:tc vMerge="1">
                  <a:txBody>
                    <a:bodyPr/>
                    <a:lstStyle/>
                    <a:p>
                      <a:endParaRPr lang="pt-BR"/>
                    </a:p>
                  </a:txBody>
                  <a:tcPr/>
                </a:tc>
                <a:tc>
                  <a:txBody>
                    <a:bodyPr/>
                    <a:lstStyle/>
                    <a:p>
                      <a:pPr algn="l" rtl="0" fontAlgn="ctr"/>
                      <a:r>
                        <a:rPr lang="pt-BR" sz="1100" b="1" i="0" u="none" strike="noStrike">
                          <a:solidFill>
                            <a:srgbClr val="000000"/>
                          </a:solidFill>
                          <a:effectLst/>
                          <a:latin typeface="Arial" panose="020B0604020202020204" pitchFamily="34" charset="0"/>
                        </a:rPr>
                        <a:t>MENINGOCOCO ACWY</a:t>
                      </a:r>
                    </a:p>
                  </a:txBody>
                  <a:tcPr marL="46789" marR="5199" marT="5199"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301875699"/>
                  </a:ext>
                </a:extLst>
              </a:tr>
              <a:tr h="240325">
                <a:tc rowSpan="4">
                  <a:txBody>
                    <a:bodyPr/>
                    <a:lstStyle/>
                    <a:p>
                      <a:pPr algn="ctr" rtl="0" fontAlgn="ctr"/>
                      <a:r>
                        <a:rPr lang="pt-BR" sz="1100" b="1" i="0" u="none" strike="noStrike">
                          <a:solidFill>
                            <a:srgbClr val="000000"/>
                          </a:solidFill>
                          <a:effectLst/>
                          <a:latin typeface="Arial" panose="020B0604020202020204" pitchFamily="34" charset="0"/>
                        </a:rPr>
                        <a:t>15 MESES</a:t>
                      </a:r>
                    </a:p>
                  </a:txBody>
                  <a:tcPr marL="5199" marR="5199" marT="5199"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dirty="0">
                          <a:solidFill>
                            <a:srgbClr val="000000"/>
                          </a:solidFill>
                          <a:effectLst/>
                          <a:latin typeface="Arial" panose="020B0604020202020204" pitchFamily="34" charset="0"/>
                        </a:rPr>
                        <a:t>TETRAVALENTE (SPR+VARICELA)</a:t>
                      </a:r>
                      <a:r>
                        <a:rPr lang="pt-BR" sz="1100" b="1" i="0" u="none" strike="noStrike" baseline="30000" dirty="0">
                          <a:solidFill>
                            <a:srgbClr val="000000"/>
                          </a:solidFill>
                          <a:effectLst/>
                          <a:latin typeface="Arial" panose="020B0604020202020204" pitchFamily="34" charset="0"/>
                        </a:rPr>
                        <a:t>7</a:t>
                      </a:r>
                      <a:endParaRPr lang="pt-BR" sz="1100" b="1" i="0" u="none" strike="noStrike" dirty="0">
                        <a:solidFill>
                          <a:srgbClr val="000000"/>
                        </a:solidFill>
                        <a:effectLst/>
                        <a:latin typeface="Arial" panose="020B0604020202020204" pitchFamily="34" charset="0"/>
                      </a:endParaRPr>
                    </a:p>
                  </a:txBody>
                  <a:tcPr marL="46789" marR="5199" marT="5199"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776191367"/>
                  </a:ext>
                </a:extLst>
              </a:tr>
              <a:tr h="174783">
                <a:tc vMerge="1">
                  <a:txBody>
                    <a:bodyPr/>
                    <a:lstStyle/>
                    <a:p>
                      <a:endParaRPr lang="pt-BR"/>
                    </a:p>
                  </a:txBody>
                  <a:tcPr/>
                </a:tc>
                <a:tc>
                  <a:txBody>
                    <a:bodyPr/>
                    <a:lstStyle/>
                    <a:p>
                      <a:pPr algn="l" rtl="0" fontAlgn="ctr"/>
                      <a:r>
                        <a:rPr lang="pt-BR" sz="1100" b="1" i="0" u="none" strike="noStrike">
                          <a:solidFill>
                            <a:srgbClr val="000000"/>
                          </a:solidFill>
                          <a:effectLst/>
                          <a:latin typeface="Arial" panose="020B0604020202020204" pitchFamily="34" charset="0"/>
                        </a:rPr>
                        <a:t>IPV³</a:t>
                      </a:r>
                    </a:p>
                  </a:txBody>
                  <a:tcPr marL="46789" marR="5199" marT="5199"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11745080"/>
                  </a:ext>
                </a:extLst>
              </a:tr>
              <a:tr h="174783">
                <a:tc vMerge="1">
                  <a:txBody>
                    <a:bodyPr/>
                    <a:lstStyle/>
                    <a:p>
                      <a:endParaRPr lang="pt-BR"/>
                    </a:p>
                  </a:txBody>
                  <a:tcPr/>
                </a:tc>
                <a:tc>
                  <a:txBody>
                    <a:bodyPr/>
                    <a:lstStyle/>
                    <a:p>
                      <a:pPr algn="l" rtl="0" fontAlgn="ctr"/>
                      <a:r>
                        <a:rPr lang="pt-BR" sz="1100" b="1" i="0" u="none" strike="noStrike" dirty="0">
                          <a:solidFill>
                            <a:srgbClr val="000000"/>
                          </a:solidFill>
                          <a:effectLst/>
                          <a:latin typeface="Arial" panose="020B0604020202020204" pitchFamily="34" charset="0"/>
                        </a:rPr>
                        <a:t>DTP</a:t>
                      </a:r>
                    </a:p>
                  </a:txBody>
                  <a:tcPr marL="46789" marR="5199" marT="5199"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075906465"/>
                  </a:ext>
                </a:extLst>
              </a:tr>
              <a:tr h="174783">
                <a:tc vMerge="1">
                  <a:txBody>
                    <a:bodyPr/>
                    <a:lstStyle/>
                    <a:p>
                      <a:endParaRPr lang="pt-BR"/>
                    </a:p>
                  </a:txBody>
                  <a:tcPr/>
                </a:tc>
                <a:tc>
                  <a:txBody>
                    <a:bodyPr/>
                    <a:lstStyle/>
                    <a:p>
                      <a:pPr algn="l" rtl="0" fontAlgn="ctr"/>
                      <a:r>
                        <a:rPr lang="pt-BR" sz="1100" b="1" i="0" u="none" strike="noStrike" dirty="0">
                          <a:solidFill>
                            <a:srgbClr val="000000"/>
                          </a:solidFill>
                          <a:effectLst/>
                          <a:latin typeface="Arial" panose="020B0604020202020204" pitchFamily="34" charset="0"/>
                        </a:rPr>
                        <a:t>HEPATITIS A</a:t>
                      </a:r>
                      <a:r>
                        <a:rPr lang="pt-BR" sz="1100" b="1" i="0" u="none" strike="noStrike" baseline="30000" dirty="0">
                          <a:solidFill>
                            <a:srgbClr val="000000"/>
                          </a:solidFill>
                          <a:effectLst/>
                          <a:latin typeface="Arial" panose="020B0604020202020204" pitchFamily="34" charset="0"/>
                        </a:rPr>
                        <a:t>8</a:t>
                      </a:r>
                      <a:endParaRPr lang="pt-BR" sz="1100" b="1" i="0" u="none" strike="noStrike" dirty="0">
                        <a:solidFill>
                          <a:srgbClr val="000000"/>
                        </a:solidFill>
                        <a:effectLst/>
                        <a:latin typeface="Arial" panose="020B0604020202020204" pitchFamily="34" charset="0"/>
                      </a:endParaRPr>
                    </a:p>
                  </a:txBody>
                  <a:tcPr marL="46789" marR="5199" marT="5199"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3392920406"/>
                  </a:ext>
                </a:extLst>
              </a:tr>
              <a:tr h="174783">
                <a:tc rowSpan="4">
                  <a:txBody>
                    <a:bodyPr/>
                    <a:lstStyle/>
                    <a:p>
                      <a:pPr algn="ctr" rtl="0" fontAlgn="ctr"/>
                      <a:r>
                        <a:rPr lang="pt-BR" sz="1100" b="1" i="0" u="none" strike="noStrike">
                          <a:solidFill>
                            <a:srgbClr val="000000"/>
                          </a:solidFill>
                          <a:effectLst/>
                          <a:latin typeface="Arial" panose="020B0604020202020204" pitchFamily="34" charset="0"/>
                        </a:rPr>
                        <a:t>4 AÑOS</a:t>
                      </a:r>
                    </a:p>
                  </a:txBody>
                  <a:tcPr marL="5199" marR="5199" marT="5199"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dirty="0">
                          <a:solidFill>
                            <a:srgbClr val="000000"/>
                          </a:solidFill>
                          <a:effectLst/>
                          <a:latin typeface="Arial" panose="020B0604020202020204" pitchFamily="34" charset="0"/>
                        </a:rPr>
                        <a:t>IPV³</a:t>
                      </a:r>
                    </a:p>
                  </a:txBody>
                  <a:tcPr marL="46789" marR="5199" marT="5199"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176204733"/>
                  </a:ext>
                </a:extLst>
              </a:tr>
              <a:tr h="174783">
                <a:tc vMerge="1">
                  <a:txBody>
                    <a:bodyPr/>
                    <a:lstStyle/>
                    <a:p>
                      <a:endParaRPr lang="pt-BR"/>
                    </a:p>
                  </a:txBody>
                  <a:tcPr/>
                </a:tc>
                <a:tc>
                  <a:txBody>
                    <a:bodyPr/>
                    <a:lstStyle/>
                    <a:p>
                      <a:pPr algn="l" rtl="0" fontAlgn="ctr"/>
                      <a:r>
                        <a:rPr lang="pt-BR" sz="1100" b="1" i="0" u="none" strike="noStrike" dirty="0">
                          <a:solidFill>
                            <a:srgbClr val="000000"/>
                          </a:solidFill>
                          <a:effectLst/>
                          <a:latin typeface="Arial" panose="020B0604020202020204" pitchFamily="34" charset="0"/>
                        </a:rPr>
                        <a:t>DTP</a:t>
                      </a:r>
                      <a:r>
                        <a:rPr lang="pt-BR" sz="1100" b="1" i="0" u="none" strike="noStrike" baseline="30000" dirty="0">
                          <a:solidFill>
                            <a:srgbClr val="000000"/>
                          </a:solidFill>
                          <a:effectLst/>
                          <a:latin typeface="Arial" panose="020B0604020202020204" pitchFamily="34" charset="0"/>
                        </a:rPr>
                        <a:t>9</a:t>
                      </a:r>
                      <a:endParaRPr lang="pt-BR" sz="1100" b="1" i="0" u="none" strike="noStrike" dirty="0">
                        <a:solidFill>
                          <a:srgbClr val="000000"/>
                        </a:solidFill>
                        <a:effectLst/>
                        <a:latin typeface="Arial" panose="020B0604020202020204" pitchFamily="34" charset="0"/>
                      </a:endParaRPr>
                    </a:p>
                  </a:txBody>
                  <a:tcPr marL="46789" marR="5199" marT="5199"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800374145"/>
                  </a:ext>
                </a:extLst>
              </a:tr>
              <a:tr h="174783">
                <a:tc vMerge="1">
                  <a:txBody>
                    <a:bodyPr/>
                    <a:lstStyle/>
                    <a:p>
                      <a:endParaRPr lang="pt-BR"/>
                    </a:p>
                  </a:txBody>
                  <a:tcPr/>
                </a:tc>
                <a:tc>
                  <a:txBody>
                    <a:bodyPr/>
                    <a:lstStyle/>
                    <a:p>
                      <a:pPr algn="l" rtl="0" fontAlgn="ctr"/>
                      <a:r>
                        <a:rPr lang="pt-BR" sz="1100" b="1" i="0" u="none" strike="noStrike">
                          <a:solidFill>
                            <a:srgbClr val="000000"/>
                          </a:solidFill>
                          <a:effectLst/>
                          <a:latin typeface="Arial" panose="020B0604020202020204" pitchFamily="34" charset="0"/>
                        </a:rPr>
                        <a:t>VARICELA (2ª dose)</a:t>
                      </a:r>
                      <a:r>
                        <a:rPr lang="pt-BR" sz="1100" b="1" i="0" u="none" strike="noStrike" baseline="30000">
                          <a:solidFill>
                            <a:srgbClr val="000000"/>
                          </a:solidFill>
                          <a:effectLst/>
                          <a:latin typeface="Arial" panose="020B0604020202020204" pitchFamily="34" charset="0"/>
                        </a:rPr>
                        <a:t>10</a:t>
                      </a:r>
                      <a:endParaRPr lang="pt-BR" sz="1100" b="1" i="0" u="none" strike="noStrike">
                        <a:solidFill>
                          <a:srgbClr val="000000"/>
                        </a:solidFill>
                        <a:effectLst/>
                        <a:latin typeface="Arial" panose="020B0604020202020204" pitchFamily="34" charset="0"/>
                      </a:endParaRPr>
                    </a:p>
                  </a:txBody>
                  <a:tcPr marL="46789" marR="5199" marT="5199"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3962495935"/>
                  </a:ext>
                </a:extLst>
              </a:tr>
              <a:tr h="174783">
                <a:tc vMerge="1">
                  <a:txBody>
                    <a:bodyPr/>
                    <a:lstStyle/>
                    <a:p>
                      <a:endParaRPr lang="pt-BR"/>
                    </a:p>
                  </a:txBody>
                  <a:tcPr/>
                </a:tc>
                <a:tc>
                  <a:txBody>
                    <a:bodyPr/>
                    <a:lstStyle/>
                    <a:p>
                      <a:pPr algn="l" rtl="0" fontAlgn="ctr"/>
                      <a:r>
                        <a:rPr lang="pt-BR" sz="1100" b="1" i="0" u="none" strike="noStrike" dirty="0">
                          <a:solidFill>
                            <a:srgbClr val="000000"/>
                          </a:solidFill>
                          <a:effectLst/>
                          <a:latin typeface="Arial" panose="020B0604020202020204" pitchFamily="34" charset="0"/>
                        </a:rPr>
                        <a:t>FIEBRE AMARILLA</a:t>
                      </a:r>
                      <a:r>
                        <a:rPr lang="pt-BR" sz="1100" b="1" i="0" u="none" strike="noStrike" baseline="30000" dirty="0">
                          <a:solidFill>
                            <a:srgbClr val="000000"/>
                          </a:solidFill>
                          <a:effectLst/>
                          <a:latin typeface="Arial" panose="020B0604020202020204" pitchFamily="34" charset="0"/>
                        </a:rPr>
                        <a:t>11</a:t>
                      </a:r>
                      <a:endParaRPr lang="pt-BR" sz="1100" b="1" i="0" u="none" strike="noStrike" dirty="0">
                        <a:solidFill>
                          <a:srgbClr val="000000"/>
                        </a:solidFill>
                        <a:effectLst/>
                        <a:latin typeface="Arial" panose="020B0604020202020204" pitchFamily="34" charset="0"/>
                      </a:endParaRPr>
                    </a:p>
                  </a:txBody>
                  <a:tcPr marL="46789" marR="5199" marT="5199"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647006409"/>
                  </a:ext>
                </a:extLst>
              </a:tr>
              <a:tr h="174783">
                <a:tc>
                  <a:txBody>
                    <a:bodyPr/>
                    <a:lstStyle/>
                    <a:p>
                      <a:pPr algn="ctr" rtl="0" fontAlgn="ctr"/>
                      <a:r>
                        <a:rPr lang="pt-BR" sz="1100" b="1" i="0" u="none" strike="noStrike">
                          <a:solidFill>
                            <a:srgbClr val="000000"/>
                          </a:solidFill>
                          <a:effectLst/>
                          <a:latin typeface="Arial" panose="020B0604020202020204" pitchFamily="34" charset="0"/>
                        </a:rPr>
                        <a:t>ANUALMENTE</a:t>
                      </a:r>
                    </a:p>
                  </a:txBody>
                  <a:tcPr marL="5199" marR="5199" marT="5199"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905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dirty="0">
                          <a:solidFill>
                            <a:srgbClr val="000000"/>
                          </a:solidFill>
                          <a:effectLst/>
                          <a:latin typeface="Arial" panose="020B0604020202020204" pitchFamily="34" charset="0"/>
                        </a:rPr>
                        <a:t>INFLUENZA</a:t>
                      </a:r>
                      <a:r>
                        <a:rPr lang="pt-BR" sz="1100" b="1" i="0" u="none" strike="noStrike" baseline="30000" dirty="0">
                          <a:solidFill>
                            <a:srgbClr val="000000"/>
                          </a:solidFill>
                          <a:effectLst/>
                          <a:latin typeface="Arial" panose="020B0604020202020204" pitchFamily="34" charset="0"/>
                        </a:rPr>
                        <a:t>12</a:t>
                      </a:r>
                      <a:endParaRPr lang="pt-BR" sz="1100" b="1" i="0" u="none" strike="noStrike" dirty="0">
                        <a:solidFill>
                          <a:srgbClr val="000000"/>
                        </a:solidFill>
                        <a:effectLst/>
                        <a:latin typeface="Arial" panose="020B0604020202020204" pitchFamily="34" charset="0"/>
                      </a:endParaRPr>
                    </a:p>
                  </a:txBody>
                  <a:tcPr marL="46789" marR="5199" marT="5199"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90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4169544053"/>
                  </a:ext>
                </a:extLst>
              </a:tr>
            </a:tbl>
          </a:graphicData>
        </a:graphic>
      </p:graphicFrame>
    </p:spTree>
    <p:extLst>
      <p:ext uri="{BB962C8B-B14F-4D97-AF65-F5344CB8AC3E}">
        <p14:creationId xmlns:p14="http://schemas.microsoft.com/office/powerpoint/2010/main" val="22434949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AF0"/>
        </a:solidFill>
        <a:effectLst/>
      </p:bgPr>
    </p:bg>
    <p:spTree>
      <p:nvGrpSpPr>
        <p:cNvPr id="1" name=""/>
        <p:cNvGrpSpPr/>
        <p:nvPr/>
      </p:nvGrpSpPr>
      <p:grpSpPr>
        <a:xfrm>
          <a:off x="0" y="0"/>
          <a:ext cx="0" cy="0"/>
          <a:chOff x="0" y="0"/>
          <a:chExt cx="0" cy="0"/>
        </a:xfrm>
      </p:grpSpPr>
      <p:sp>
        <p:nvSpPr>
          <p:cNvPr id="17" name="Título 16">
            <a:extLst>
              <a:ext uri="{FF2B5EF4-FFF2-40B4-BE49-F238E27FC236}">
                <a16:creationId xmlns:a16="http://schemas.microsoft.com/office/drawing/2014/main" id="{E29E193F-7677-C28A-635A-E17A0D2E97FD}"/>
              </a:ext>
            </a:extLst>
          </p:cNvPr>
          <p:cNvSpPr>
            <a:spLocks noGrp="1"/>
          </p:cNvSpPr>
          <p:nvPr>
            <p:ph type="ctrTitle"/>
          </p:nvPr>
        </p:nvSpPr>
        <p:spPr>
          <a:xfrm>
            <a:off x="158977" y="220123"/>
            <a:ext cx="9112262" cy="433017"/>
          </a:xfrm>
        </p:spPr>
        <p:txBody>
          <a:bodyPr>
            <a:noAutofit/>
          </a:bodyPr>
          <a:lstStyle/>
          <a:p>
            <a:pPr algn="l"/>
            <a:r>
              <a:rPr lang="pt-BR" sz="2000" b="1" dirty="0">
                <a:solidFill>
                  <a:schemeClr val="accent6">
                    <a:lumMod val="75000"/>
                  </a:schemeClr>
                </a:solidFill>
                <a:latin typeface="Arial" panose="020B0604020202020204" pitchFamily="34" charset="0"/>
                <a:ea typeface="Calibri"/>
                <a:cs typeface="Arial" panose="020B0604020202020204" pitchFamily="34" charset="0"/>
              </a:rPr>
              <a:t>CALENDARIO DE VACUNACIÓN | </a:t>
            </a:r>
            <a:r>
              <a:rPr lang="es-ES" sz="2000" dirty="0">
                <a:solidFill>
                  <a:schemeClr val="accent6">
                    <a:lumMod val="75000"/>
                  </a:schemeClr>
                </a:solidFill>
                <a:latin typeface="Arial" panose="020B0604020202020204" pitchFamily="34" charset="0"/>
                <a:ea typeface="Calibri"/>
                <a:cs typeface="Arial" panose="020B0604020202020204" pitchFamily="34" charset="0"/>
              </a:rPr>
              <a:t>Niños (a partir de 7 años) y adolescentes¹</a:t>
            </a:r>
            <a:endParaRPr lang="pt-BR" sz="2000" dirty="0">
              <a:solidFill>
                <a:schemeClr val="accent6">
                  <a:lumMod val="75000"/>
                </a:schemeClr>
              </a:solidFill>
              <a:latin typeface="Arial" panose="020B0604020202020204" pitchFamily="34" charset="0"/>
              <a:ea typeface="Calibri"/>
              <a:cs typeface="Arial" panose="020B0604020202020204" pitchFamily="34" charset="0"/>
            </a:endParaRPr>
          </a:p>
        </p:txBody>
      </p:sp>
      <p:sp>
        <p:nvSpPr>
          <p:cNvPr id="15" name="Espaço Reservado para Texto 14">
            <a:extLst>
              <a:ext uri="{FF2B5EF4-FFF2-40B4-BE49-F238E27FC236}">
                <a16:creationId xmlns:a16="http://schemas.microsoft.com/office/drawing/2014/main" id="{FED92446-7574-A6B2-DD36-67E4B3EFC881}"/>
              </a:ext>
            </a:extLst>
          </p:cNvPr>
          <p:cNvSpPr>
            <a:spLocks noGrp="1"/>
          </p:cNvSpPr>
          <p:nvPr>
            <p:ph type="subTitle" idx="1"/>
          </p:nvPr>
        </p:nvSpPr>
        <p:spPr>
          <a:xfrm>
            <a:off x="5841965" y="1192676"/>
            <a:ext cx="6180082" cy="1655762"/>
          </a:xfrm>
        </p:spPr>
        <p:txBody>
          <a:bodyPr vert="horz" lIns="91440" tIns="45720" rIns="91440" bIns="45720" rtlCol="0" anchor="t">
            <a:noAutofit/>
          </a:bodyPr>
          <a:lstStyle/>
          <a:p>
            <a:pPr marL="342900" indent="-342900" algn="just">
              <a:lnSpc>
                <a:spcPct val="120000"/>
              </a:lnSpc>
              <a:spcBef>
                <a:spcPts val="0"/>
              </a:spcBef>
              <a:buAutoNum type="arabicPeriod"/>
            </a:pPr>
            <a:r>
              <a:rPr lang="es-ES" sz="1100" dirty="0">
                <a:solidFill>
                  <a:schemeClr val="tx1"/>
                </a:solidFill>
                <a:latin typeface="Arial"/>
                <a:ea typeface="Calibri"/>
                <a:cs typeface="Calibri"/>
              </a:rPr>
              <a:t>Adolescencia - período entre 10 y 19 años de edad. Si el paciente presenta documentos con esquema incompleto, completar el esquema iniciado.</a:t>
            </a:r>
          </a:p>
          <a:p>
            <a:pPr marL="342900" indent="-342900" algn="just">
              <a:lnSpc>
                <a:spcPct val="120000"/>
              </a:lnSpc>
              <a:spcBef>
                <a:spcPts val="0"/>
              </a:spcBef>
              <a:buAutoNum type="arabicPeriod"/>
            </a:pPr>
            <a:r>
              <a:rPr lang="es-ES" sz="1100" dirty="0">
                <a:solidFill>
                  <a:schemeClr val="tx1"/>
                </a:solidFill>
                <a:latin typeface="Arial"/>
                <a:ea typeface="Calibri"/>
                <a:cs typeface="Calibri"/>
              </a:rPr>
              <a:t>Si la persona ha recibido tres o más dosis de vacunas penta (DTP+Hib+HB), tetra (DTP+Hib), DTP, DT y dT, administrar una dosis de refuerzo si han pasado 10 años desde la última dosis.</a:t>
            </a:r>
          </a:p>
          <a:p>
            <a:pPr marL="342900" indent="-342900" algn="just">
              <a:lnSpc>
                <a:spcPct val="120000"/>
              </a:lnSpc>
              <a:spcBef>
                <a:spcPts val="0"/>
              </a:spcBef>
              <a:buAutoNum type="arabicPeriod"/>
            </a:pPr>
            <a:r>
              <a:rPr lang="es-ES" sz="1100" dirty="0">
                <a:solidFill>
                  <a:schemeClr val="tx1"/>
                </a:solidFill>
                <a:latin typeface="Arial"/>
                <a:ea typeface="Calibri"/>
                <a:cs typeface="Calibri"/>
              </a:rPr>
              <a:t>La vacuna VPH para niñas y niños debe administrarse a los 9 años. Si no se aplica en ese rango, la vacunación puede realizarse hasta los 14 años, 11 meses y 29 días.</a:t>
            </a:r>
          </a:p>
          <a:p>
            <a:pPr marL="342900" indent="-342900" algn="just">
              <a:lnSpc>
                <a:spcPct val="120000"/>
              </a:lnSpc>
              <a:spcBef>
                <a:spcPts val="0"/>
              </a:spcBef>
              <a:buAutoNum type="arabicPeriod"/>
            </a:pPr>
            <a:r>
              <a:rPr lang="es-ES" sz="1100" dirty="0">
                <a:solidFill>
                  <a:schemeClr val="tx1"/>
                </a:solidFill>
                <a:latin typeface="Arial"/>
                <a:ea typeface="Calibri"/>
                <a:cs typeface="Calibri"/>
              </a:rPr>
              <a:t>Para las personas no vacunadas a los 10 años de edad, se recomienda la vacunación dentro del período de oportunidad, hasta los 14 años, 11 meses y 29 días de edad, lo antes posible, para una mejor protección. Durante todo el esquema de vacunación, deberá utilizarse la vacuna del mismo fabricante (laboratorio).</a:t>
            </a:r>
          </a:p>
          <a:p>
            <a:pPr marL="342900" indent="-342900" algn="just">
              <a:lnSpc>
                <a:spcPct val="120000"/>
              </a:lnSpc>
              <a:spcBef>
                <a:spcPts val="0"/>
              </a:spcBef>
              <a:buAutoNum type="arabicPeriod"/>
            </a:pPr>
            <a:r>
              <a:rPr lang="es-ES" sz="1100" dirty="0">
                <a:solidFill>
                  <a:schemeClr val="tx1"/>
                </a:solidFill>
                <a:latin typeface="Arial"/>
                <a:ea typeface="Calibri"/>
                <a:cs typeface="Calibri"/>
              </a:rPr>
              <a:t>La vacuna MENINGOCOCO ACWY está indicada para edades entre 11 y 14 años, 11 meses y 29 días.</a:t>
            </a:r>
          </a:p>
          <a:p>
            <a:pPr marL="342900" indent="-342900" algn="just">
              <a:lnSpc>
                <a:spcPct val="120000"/>
              </a:lnSpc>
              <a:spcBef>
                <a:spcPts val="0"/>
              </a:spcBef>
              <a:buAutoNum type="arabicPeriod"/>
            </a:pPr>
            <a:r>
              <a:rPr lang="es-ES" sz="1100" dirty="0">
                <a:solidFill>
                  <a:schemeClr val="tx1"/>
                </a:solidFill>
                <a:latin typeface="Arial"/>
                <a:ea typeface="Calibri"/>
                <a:cs typeface="Calibri"/>
              </a:rPr>
              <a:t>El intervalo mínimo entre la primera y segunda dosis de hepatitis B es de cuatro semanas.</a:t>
            </a:r>
          </a:p>
          <a:p>
            <a:pPr marL="342900" indent="-342900" algn="just">
              <a:lnSpc>
                <a:spcPct val="120000"/>
              </a:lnSpc>
              <a:spcBef>
                <a:spcPts val="0"/>
              </a:spcBef>
              <a:buAutoNum type="arabicPeriod"/>
            </a:pPr>
            <a:r>
              <a:rPr lang="es-ES" sz="1100" dirty="0">
                <a:solidFill>
                  <a:schemeClr val="tx1"/>
                </a:solidFill>
                <a:latin typeface="Arial"/>
                <a:ea typeface="Calibri"/>
                <a:cs typeface="Calibri"/>
              </a:rPr>
              <a:t>El intervalo para la tercera dosis de hepatitis B puede ser de dos meses después de la segunda, siempre que hayan pasado al menos cuatro meses desde la primera dosis.</a:t>
            </a:r>
          </a:p>
          <a:p>
            <a:pPr marL="342900" indent="-342900" algn="just">
              <a:lnSpc>
                <a:spcPct val="120000"/>
              </a:lnSpc>
              <a:spcBef>
                <a:spcPts val="0"/>
              </a:spcBef>
              <a:buAutoNum type="arabicPeriod"/>
            </a:pPr>
            <a:r>
              <a:rPr lang="es-ES" sz="1100" dirty="0">
                <a:solidFill>
                  <a:schemeClr val="tx1"/>
                </a:solidFill>
                <a:latin typeface="Arial"/>
                <a:ea typeface="Calibri"/>
                <a:cs typeface="Calibri"/>
              </a:rPr>
              <a:t>Si recibió solo una dosis de fiebre amarilla antes de los 5 años, debe recibir una dosis adicional, independientemente de la edad al acudir al servicio de vacunación.</a:t>
            </a:r>
          </a:p>
          <a:p>
            <a:pPr marL="342900" indent="-342900" algn="just">
              <a:lnSpc>
                <a:spcPct val="120000"/>
              </a:lnSpc>
              <a:spcBef>
                <a:spcPts val="0"/>
              </a:spcBef>
              <a:buAutoNum type="arabicPeriod"/>
            </a:pPr>
            <a:r>
              <a:rPr lang="es-ES" sz="1100" dirty="0">
                <a:solidFill>
                  <a:schemeClr val="tx1"/>
                </a:solidFill>
                <a:latin typeface="Arial"/>
                <a:ea typeface="Calibri"/>
                <a:cs typeface="Calibri"/>
              </a:rPr>
              <a:t>En profilaxis antitetánica tras algunos tipos de heridas, este intervalo debe reducirse a 5 años.</a:t>
            </a:r>
          </a:p>
        </p:txBody>
      </p:sp>
      <p:sp>
        <p:nvSpPr>
          <p:cNvPr id="20" name="CaixaDeTexto 19">
            <a:extLst>
              <a:ext uri="{FF2B5EF4-FFF2-40B4-BE49-F238E27FC236}">
                <a16:creationId xmlns:a16="http://schemas.microsoft.com/office/drawing/2014/main" id="{41C2A5B1-F256-EAF3-CF49-405A623372A8}"/>
              </a:ext>
            </a:extLst>
          </p:cNvPr>
          <p:cNvSpPr txBox="1"/>
          <p:nvPr/>
        </p:nvSpPr>
        <p:spPr>
          <a:xfrm>
            <a:off x="6132786" y="6436630"/>
            <a:ext cx="5269992"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1000" b="1" dirty="0">
                <a:latin typeface="Arial"/>
                <a:cs typeface="Arial"/>
              </a:rPr>
              <a:t>Fuente: Secretaría Municipal de Salud (SMS)/Programa Municipal de Inmunización</a:t>
            </a:r>
            <a:endParaRPr lang="pt-PT" sz="1000" b="1" dirty="0">
              <a:latin typeface="Arial"/>
              <a:cs typeface="Arial"/>
            </a:endParaRPr>
          </a:p>
        </p:txBody>
      </p:sp>
      <p:sp>
        <p:nvSpPr>
          <p:cNvPr id="12" name="CaixaDeTexto 11">
            <a:extLst>
              <a:ext uri="{FF2B5EF4-FFF2-40B4-BE49-F238E27FC236}">
                <a16:creationId xmlns:a16="http://schemas.microsoft.com/office/drawing/2014/main" id="{FBA64DBA-2990-4EDB-270E-F8F5FA6CE454}"/>
              </a:ext>
            </a:extLst>
          </p:cNvPr>
          <p:cNvSpPr txBox="1"/>
          <p:nvPr/>
        </p:nvSpPr>
        <p:spPr>
          <a:xfrm>
            <a:off x="6132786" y="5454907"/>
            <a:ext cx="5433848" cy="923330"/>
          </a:xfrm>
          <a:prstGeom prst="rect">
            <a:avLst/>
          </a:prstGeom>
          <a:noFill/>
        </p:spPr>
        <p:txBody>
          <a:bodyPr wrap="square" rtlCol="0">
            <a:spAutoFit/>
          </a:bodyPr>
          <a:lstStyle/>
          <a:p>
            <a:pPr algn="l">
              <a:spcBef>
                <a:spcPts val="0"/>
              </a:spcBef>
            </a:pPr>
            <a:r>
              <a:rPr lang="es-ES" sz="900" b="1" dirty="0">
                <a:solidFill>
                  <a:schemeClr val="tx1"/>
                </a:solidFill>
                <a:latin typeface="Arial"/>
                <a:ea typeface="Calibri"/>
                <a:cs typeface="Calibri"/>
              </a:rPr>
              <a:t>Dengue – Vacuna contra el dengue 1, 2, 3 y 4 (atenuada)</a:t>
            </a:r>
            <a:endParaRPr lang="pt-BR" sz="900" b="1" dirty="0">
              <a:solidFill>
                <a:schemeClr val="tx1"/>
              </a:solidFill>
              <a:latin typeface="Arial"/>
              <a:ea typeface="Calibri"/>
              <a:cs typeface="Calibri"/>
            </a:endParaRPr>
          </a:p>
          <a:p>
            <a:pPr algn="l">
              <a:spcBef>
                <a:spcPts val="0"/>
              </a:spcBef>
            </a:pPr>
            <a:r>
              <a:rPr lang="pt-BR" sz="900" b="1" dirty="0">
                <a:solidFill>
                  <a:schemeClr val="tx1"/>
                </a:solidFill>
                <a:latin typeface="Arial"/>
                <a:ea typeface="Calibri"/>
                <a:cs typeface="Calibri"/>
              </a:rPr>
              <a:t>dT – Vacuna adsorbida difteria y tétanos adulto</a:t>
            </a:r>
          </a:p>
          <a:p>
            <a:pPr algn="l">
              <a:spcBef>
                <a:spcPts val="0"/>
              </a:spcBef>
            </a:pPr>
            <a:r>
              <a:rPr lang="pt-BR" sz="900" b="1" dirty="0">
                <a:solidFill>
                  <a:schemeClr val="tx1"/>
                </a:solidFill>
                <a:latin typeface="Arial"/>
                <a:ea typeface="Calibri"/>
                <a:cs typeface="Calibri"/>
              </a:rPr>
              <a:t>DT – Vacuna </a:t>
            </a:r>
            <a:r>
              <a:rPr lang="pt-BR" sz="900" b="1" dirty="0" err="1">
                <a:solidFill>
                  <a:schemeClr val="tx1"/>
                </a:solidFill>
                <a:latin typeface="Arial"/>
                <a:ea typeface="Calibri"/>
                <a:cs typeface="Calibri"/>
              </a:rPr>
              <a:t>adsorbida</a:t>
            </a:r>
            <a:r>
              <a:rPr lang="pt-BR" sz="900" b="1" dirty="0">
                <a:solidFill>
                  <a:schemeClr val="tx1"/>
                </a:solidFill>
                <a:latin typeface="Arial"/>
                <a:ea typeface="Calibri"/>
                <a:cs typeface="Calibri"/>
              </a:rPr>
              <a:t> difteria y tétanos infantil</a:t>
            </a:r>
          </a:p>
          <a:p>
            <a:pPr algn="l">
              <a:spcBef>
                <a:spcPts val="0"/>
              </a:spcBef>
            </a:pPr>
            <a:r>
              <a:rPr lang="pt-BR" sz="900" b="1" dirty="0">
                <a:solidFill>
                  <a:schemeClr val="tx1"/>
                </a:solidFill>
                <a:latin typeface="Arial"/>
                <a:ea typeface="Calibri"/>
                <a:cs typeface="Calibri"/>
              </a:rPr>
              <a:t>DTP – Vacuna </a:t>
            </a:r>
            <a:r>
              <a:rPr lang="pt-BR" sz="900" b="1" dirty="0" err="1">
                <a:solidFill>
                  <a:schemeClr val="tx1"/>
                </a:solidFill>
                <a:latin typeface="Arial"/>
                <a:ea typeface="Calibri"/>
                <a:cs typeface="Calibri"/>
              </a:rPr>
              <a:t>adsorbida</a:t>
            </a:r>
            <a:r>
              <a:rPr lang="pt-BR" sz="900" b="1" dirty="0">
                <a:solidFill>
                  <a:schemeClr val="tx1"/>
                </a:solidFill>
                <a:latin typeface="Arial"/>
                <a:ea typeface="Calibri"/>
                <a:cs typeface="Calibri"/>
              </a:rPr>
              <a:t> difteria, tétanos y </a:t>
            </a:r>
            <a:r>
              <a:rPr lang="pt-BR" sz="900" b="1" dirty="0" err="1">
                <a:solidFill>
                  <a:schemeClr val="tx1"/>
                </a:solidFill>
                <a:latin typeface="Arial"/>
                <a:ea typeface="Calibri"/>
                <a:cs typeface="Calibri"/>
              </a:rPr>
              <a:t>tos</a:t>
            </a:r>
            <a:r>
              <a:rPr lang="pt-BR" sz="900" b="1" dirty="0">
                <a:solidFill>
                  <a:schemeClr val="tx1"/>
                </a:solidFill>
                <a:latin typeface="Arial"/>
                <a:ea typeface="Calibri"/>
                <a:cs typeface="Calibri"/>
              </a:rPr>
              <a:t> ferina (triple bacteriana)</a:t>
            </a:r>
          </a:p>
          <a:p>
            <a:pPr algn="l">
              <a:spcBef>
                <a:spcPts val="0"/>
              </a:spcBef>
            </a:pPr>
            <a:r>
              <a:rPr lang="pt-BR" sz="900" b="1" dirty="0">
                <a:solidFill>
                  <a:schemeClr val="tx1"/>
                </a:solidFill>
                <a:latin typeface="Arial"/>
                <a:ea typeface="Calibri"/>
                <a:cs typeface="Calibri"/>
              </a:rPr>
              <a:t>IPV – Vacuna </a:t>
            </a:r>
            <a:r>
              <a:rPr lang="pt-BR" sz="900" b="1" dirty="0" err="1">
                <a:solidFill>
                  <a:schemeClr val="tx1"/>
                </a:solidFill>
                <a:latin typeface="Arial"/>
                <a:ea typeface="Calibri"/>
                <a:cs typeface="Calibri"/>
              </a:rPr>
              <a:t>poliomielitis</a:t>
            </a:r>
            <a:r>
              <a:rPr lang="pt-BR" sz="900" b="1" dirty="0">
                <a:solidFill>
                  <a:schemeClr val="tx1"/>
                </a:solidFill>
                <a:latin typeface="Arial"/>
                <a:ea typeface="Calibri"/>
                <a:cs typeface="Calibri"/>
              </a:rPr>
              <a:t> 1, 2 y 3 (</a:t>
            </a:r>
            <a:r>
              <a:rPr lang="pt-BR" sz="900" b="1" dirty="0" err="1">
                <a:solidFill>
                  <a:schemeClr val="tx1"/>
                </a:solidFill>
                <a:latin typeface="Arial"/>
                <a:ea typeface="Calibri"/>
                <a:cs typeface="Calibri"/>
              </a:rPr>
              <a:t>inactivada</a:t>
            </a:r>
            <a:r>
              <a:rPr lang="pt-BR" sz="900" b="1" dirty="0">
                <a:solidFill>
                  <a:schemeClr val="tx1"/>
                </a:solidFill>
                <a:latin typeface="Arial"/>
                <a:ea typeface="Calibri"/>
                <a:cs typeface="Calibri"/>
              </a:rPr>
              <a:t>)</a:t>
            </a:r>
          </a:p>
          <a:p>
            <a:pPr algn="l">
              <a:spcBef>
                <a:spcPts val="0"/>
              </a:spcBef>
            </a:pPr>
            <a:r>
              <a:rPr lang="pt-BR" sz="900" b="1" dirty="0">
                <a:solidFill>
                  <a:schemeClr val="tx1"/>
                </a:solidFill>
                <a:latin typeface="Arial"/>
                <a:ea typeface="Calibri"/>
                <a:cs typeface="Calibri"/>
              </a:rPr>
              <a:t>VPH – Vacuna papilomavirus humano 6, 11, 16 y 18 (recombinante)</a:t>
            </a:r>
          </a:p>
        </p:txBody>
      </p:sp>
      <p:grpSp>
        <p:nvGrpSpPr>
          <p:cNvPr id="14" name="Agrupar 13">
            <a:extLst>
              <a:ext uri="{FF2B5EF4-FFF2-40B4-BE49-F238E27FC236}">
                <a16:creationId xmlns:a16="http://schemas.microsoft.com/office/drawing/2014/main" id="{26293324-17F2-8E65-3B63-F957118E482F}"/>
              </a:ext>
            </a:extLst>
          </p:cNvPr>
          <p:cNvGrpSpPr/>
          <p:nvPr/>
        </p:nvGrpSpPr>
        <p:grpSpPr>
          <a:xfrm>
            <a:off x="9201125" y="175149"/>
            <a:ext cx="2623012" cy="823334"/>
            <a:chOff x="8759846" y="207395"/>
            <a:chExt cx="3058733" cy="960102"/>
          </a:xfrm>
        </p:grpSpPr>
        <p:sp>
          <p:nvSpPr>
            <p:cNvPr id="16" name="Retângulo: Cantos Arredondados 15">
              <a:extLst>
                <a:ext uri="{FF2B5EF4-FFF2-40B4-BE49-F238E27FC236}">
                  <a16:creationId xmlns:a16="http://schemas.microsoft.com/office/drawing/2014/main" id="{8AB0445B-F164-0A84-190F-3EFCD94FE37B}"/>
                </a:ext>
              </a:extLst>
            </p:cNvPr>
            <p:cNvSpPr/>
            <p:nvPr/>
          </p:nvSpPr>
          <p:spPr>
            <a:xfrm>
              <a:off x="8759846" y="207395"/>
              <a:ext cx="3058733" cy="96010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pt-BR"/>
            </a:p>
          </p:txBody>
        </p:sp>
        <p:pic>
          <p:nvPicPr>
            <p:cNvPr id="18" name="Imagem 17" descr="Uma imagem contendo desenho, camisa&#10;&#10;Descrição gerada automaticamente">
              <a:extLst>
                <a:ext uri="{FF2B5EF4-FFF2-40B4-BE49-F238E27FC236}">
                  <a16:creationId xmlns:a16="http://schemas.microsoft.com/office/drawing/2014/main" id="{64D2EC23-61F6-FD36-C5F0-F55D49F254BC}"/>
                </a:ext>
              </a:extLst>
            </p:cNvPr>
            <p:cNvPicPr>
              <a:picLocks noChangeAspect="1"/>
            </p:cNvPicPr>
            <p:nvPr/>
          </p:nvPicPr>
          <p:blipFill>
            <a:blip r:embed="rId3"/>
            <a:stretch>
              <a:fillRect/>
            </a:stretch>
          </p:blipFill>
          <p:spPr>
            <a:xfrm>
              <a:off x="8923368" y="306300"/>
              <a:ext cx="2759952" cy="741626"/>
            </a:xfrm>
            <a:prstGeom prst="rect">
              <a:avLst/>
            </a:prstGeom>
          </p:spPr>
        </p:pic>
      </p:grpSp>
      <p:graphicFrame>
        <p:nvGraphicFramePr>
          <p:cNvPr id="3" name="Tabela 2">
            <a:extLst>
              <a:ext uri="{FF2B5EF4-FFF2-40B4-BE49-F238E27FC236}">
                <a16:creationId xmlns:a16="http://schemas.microsoft.com/office/drawing/2014/main" id="{C1F6504E-6C15-9A70-BB00-8821BCAC1C4D}"/>
              </a:ext>
            </a:extLst>
          </p:cNvPr>
          <p:cNvGraphicFramePr>
            <a:graphicFrameLocks noGrp="1"/>
          </p:cNvGraphicFramePr>
          <p:nvPr>
            <p:extLst>
              <p:ext uri="{D42A27DB-BD31-4B8C-83A1-F6EECF244321}">
                <p14:modId xmlns:p14="http://schemas.microsoft.com/office/powerpoint/2010/main" val="1283428878"/>
              </p:ext>
            </p:extLst>
          </p:nvPr>
        </p:nvGraphicFramePr>
        <p:xfrm>
          <a:off x="252249" y="5694834"/>
          <a:ext cx="5369054" cy="914400"/>
        </p:xfrm>
        <a:graphic>
          <a:graphicData uri="http://schemas.openxmlformats.org/drawingml/2006/table">
            <a:tbl>
              <a:tblPr firstRow="1" firstCol="1" lastRow="1" lastCol="1" bandRow="1" bandCol="1">
                <a:tableStyleId>{5C22544A-7EE6-4342-B048-85BDC9FD1C3A}</a:tableStyleId>
              </a:tblPr>
              <a:tblGrid>
                <a:gridCol w="5369054">
                  <a:extLst>
                    <a:ext uri="{9D8B030D-6E8A-4147-A177-3AD203B41FA5}">
                      <a16:colId xmlns:a16="http://schemas.microsoft.com/office/drawing/2014/main" val="2922102150"/>
                    </a:ext>
                  </a:extLst>
                </a:gridCol>
              </a:tblGrid>
              <a:tr h="914400">
                <a:tc>
                  <a:txBody>
                    <a:bodyPr/>
                    <a:lstStyle/>
                    <a:p>
                      <a:pPr marR="2540" algn="just">
                        <a:lnSpc>
                          <a:spcPct val="105000"/>
                        </a:lnSpc>
                        <a:spcBef>
                          <a:spcPts val="735"/>
                        </a:spcBef>
                        <a:buNone/>
                      </a:pPr>
                      <a:r>
                        <a:rPr lang="pt-PT" sz="1050" b="1" i="0" dirty="0">
                          <a:solidFill>
                            <a:schemeClr val="tx1"/>
                          </a:solidFill>
                          <a:effectLst/>
                          <a:latin typeface="Arial"/>
                        </a:rPr>
                        <a:t>Nota: </a:t>
                      </a:r>
                      <a:r>
                        <a:rPr lang="es-ES" sz="1050" b="1" i="0" dirty="0">
                          <a:solidFill>
                            <a:schemeClr val="tx1"/>
                          </a:solidFill>
                          <a:effectLst/>
                          <a:latin typeface="Arial"/>
                        </a:rPr>
                        <a:t>Administre una dosis de la vacuna neumocócica 23-valente a las poblaciones indígenas a partir de los 5 años de edad, SIN comprobante de vacunación con la vacuna conjugada neumocócica. Administre una dosis de refuerzo, una sola vez, respetando el intervalo mínimo de 5 años desde la dosis inicial.</a:t>
                      </a:r>
                      <a:endParaRPr lang="pt-PT" sz="1050" b="1" i="0" dirty="0">
                        <a:solidFill>
                          <a:schemeClr val="tx1"/>
                        </a:solidFill>
                        <a:effectLst/>
                        <a:latin typeface="Arial"/>
                      </a:endParaRPr>
                    </a:p>
                  </a:txBody>
                  <a:tcPr marL="72000" marR="72000" marT="36000" marB="360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3249714245"/>
                  </a:ext>
                </a:extLst>
              </a:tr>
            </a:tbl>
          </a:graphicData>
        </a:graphic>
      </p:graphicFrame>
      <p:graphicFrame>
        <p:nvGraphicFramePr>
          <p:cNvPr id="4" name="Tabela 3">
            <a:extLst>
              <a:ext uri="{FF2B5EF4-FFF2-40B4-BE49-F238E27FC236}">
                <a16:creationId xmlns:a16="http://schemas.microsoft.com/office/drawing/2014/main" id="{02BFD2C2-0713-DE26-3DDF-F762C7BC3B25}"/>
              </a:ext>
            </a:extLst>
          </p:cNvPr>
          <p:cNvGraphicFramePr>
            <a:graphicFrameLocks noGrp="1"/>
          </p:cNvGraphicFramePr>
          <p:nvPr>
            <p:extLst>
              <p:ext uri="{D42A27DB-BD31-4B8C-83A1-F6EECF244321}">
                <p14:modId xmlns:p14="http://schemas.microsoft.com/office/powerpoint/2010/main" val="2945854517"/>
              </p:ext>
            </p:extLst>
          </p:nvPr>
        </p:nvGraphicFramePr>
        <p:xfrm>
          <a:off x="238343" y="783211"/>
          <a:ext cx="5382961" cy="4671696"/>
        </p:xfrm>
        <a:graphic>
          <a:graphicData uri="http://schemas.openxmlformats.org/drawingml/2006/table">
            <a:tbl>
              <a:tblPr/>
              <a:tblGrid>
                <a:gridCol w="1780597">
                  <a:extLst>
                    <a:ext uri="{9D8B030D-6E8A-4147-A177-3AD203B41FA5}">
                      <a16:colId xmlns:a16="http://schemas.microsoft.com/office/drawing/2014/main" val="2571125604"/>
                    </a:ext>
                  </a:extLst>
                </a:gridCol>
                <a:gridCol w="2205588">
                  <a:extLst>
                    <a:ext uri="{9D8B030D-6E8A-4147-A177-3AD203B41FA5}">
                      <a16:colId xmlns:a16="http://schemas.microsoft.com/office/drawing/2014/main" val="3172908792"/>
                    </a:ext>
                  </a:extLst>
                </a:gridCol>
                <a:gridCol w="1396776">
                  <a:extLst>
                    <a:ext uri="{9D8B030D-6E8A-4147-A177-3AD203B41FA5}">
                      <a16:colId xmlns:a16="http://schemas.microsoft.com/office/drawing/2014/main" val="451041582"/>
                    </a:ext>
                  </a:extLst>
                </a:gridCol>
              </a:tblGrid>
              <a:tr h="371463">
                <a:tc>
                  <a:txBody>
                    <a:bodyPr/>
                    <a:lstStyle/>
                    <a:p>
                      <a:pPr algn="ctr" rtl="0" fontAlgn="ctr"/>
                      <a:r>
                        <a:rPr lang="pt-BR" sz="1100" b="1" i="0" u="none" strike="noStrike" dirty="0">
                          <a:solidFill>
                            <a:srgbClr val="000000"/>
                          </a:solidFill>
                          <a:effectLst/>
                          <a:latin typeface="Arial" panose="020B0604020202020204" pitchFamily="34" charset="0"/>
                        </a:rPr>
                        <a:t>INTERVALO ENTRE LAS DOSIS </a:t>
                      </a:r>
                    </a:p>
                  </a:txBody>
                  <a:tcPr marL="8257" marR="8257" marT="8257"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90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70AD47"/>
                    </a:solidFill>
                  </a:tcPr>
                </a:tc>
                <a:tc>
                  <a:txBody>
                    <a:bodyPr/>
                    <a:lstStyle/>
                    <a:p>
                      <a:pPr algn="ctr" rtl="0" fontAlgn="ctr"/>
                      <a:r>
                        <a:rPr lang="pt-BR" sz="1100" b="1" i="0" u="none" strike="noStrike">
                          <a:solidFill>
                            <a:srgbClr val="000000"/>
                          </a:solidFill>
                          <a:effectLst/>
                          <a:latin typeface="Arial" panose="020B0604020202020204" pitchFamily="34" charset="0"/>
                        </a:rPr>
                        <a:t>VACUNAS</a:t>
                      </a:r>
                    </a:p>
                  </a:txBody>
                  <a:tcPr marL="8257" marR="8257" marT="8257"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90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70AD47"/>
                    </a:solidFill>
                  </a:tcPr>
                </a:tc>
                <a:tc>
                  <a:txBody>
                    <a:bodyPr/>
                    <a:lstStyle/>
                    <a:p>
                      <a:pPr algn="ctr" rtl="0" fontAlgn="ctr"/>
                      <a:r>
                        <a:rPr lang="pt-BR" sz="1100" b="1" i="0" u="none" strike="noStrike">
                          <a:solidFill>
                            <a:srgbClr val="000000"/>
                          </a:solidFill>
                          <a:effectLst/>
                          <a:latin typeface="Arial" panose="020B0604020202020204" pitchFamily="34" charset="0"/>
                        </a:rPr>
                        <a:t>ESQUEMA</a:t>
                      </a:r>
                    </a:p>
                  </a:txBody>
                  <a:tcPr marL="8257" marR="8257" marT="8257"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90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70AD47"/>
                    </a:solidFill>
                  </a:tcPr>
                </a:tc>
                <a:extLst>
                  <a:ext uri="{0D108BD9-81ED-4DB2-BD59-A6C34878D82A}">
                    <a16:rowId xmlns:a16="http://schemas.microsoft.com/office/drawing/2014/main" val="4220533303"/>
                  </a:ext>
                </a:extLst>
              </a:tr>
              <a:tr h="212264">
                <a:tc rowSpan="7">
                  <a:txBody>
                    <a:bodyPr/>
                    <a:lstStyle/>
                    <a:p>
                      <a:pPr algn="ctr" rtl="0" fontAlgn="ctr"/>
                      <a:r>
                        <a:rPr lang="pt-BR" sz="1100" b="1" i="0" u="none" strike="noStrike" dirty="0">
                          <a:solidFill>
                            <a:srgbClr val="221F1F"/>
                          </a:solidFill>
                          <a:effectLst/>
                          <a:latin typeface="Arial" panose="020B0604020202020204" pitchFamily="34" charset="0"/>
                        </a:rPr>
                        <a:t>PRIMERA VISITA</a:t>
                      </a:r>
                    </a:p>
                  </a:txBody>
                  <a:tcPr marL="8257" marR="8257" marT="8257"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221F1F"/>
                          </a:solidFill>
                          <a:effectLst/>
                          <a:latin typeface="Arial" panose="020B0604020202020204" pitchFamily="34" charset="0"/>
                        </a:rPr>
                        <a:t>BCG</a:t>
                      </a:r>
                    </a:p>
                  </a:txBody>
                  <a:tcPr marL="74311" marR="8257" marT="8257"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221F1F"/>
                          </a:solidFill>
                          <a:effectLst/>
                          <a:latin typeface="Arial" panose="020B0604020202020204" pitchFamily="34" charset="0"/>
                        </a:rPr>
                        <a:t>DOSIS ÚNICA</a:t>
                      </a:r>
                    </a:p>
                  </a:txBody>
                  <a:tcPr marL="74311" marR="8257" marT="8257"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3965793034"/>
                  </a:ext>
                </a:extLst>
              </a:tr>
              <a:tr h="212264">
                <a:tc vMerge="1">
                  <a:txBody>
                    <a:bodyPr/>
                    <a:lstStyle/>
                    <a:p>
                      <a:endParaRPr lang="pt-BR"/>
                    </a:p>
                  </a:txBody>
                  <a:tcPr/>
                </a:tc>
                <a:tc>
                  <a:txBody>
                    <a:bodyPr/>
                    <a:lstStyle/>
                    <a:p>
                      <a:pPr algn="l" rtl="0" fontAlgn="ctr"/>
                      <a:r>
                        <a:rPr lang="pt-BR" sz="1100" b="1" i="0" u="none" strike="noStrike">
                          <a:solidFill>
                            <a:srgbClr val="221F1F"/>
                          </a:solidFill>
                          <a:effectLst/>
                          <a:latin typeface="Arial" panose="020B0604020202020204" pitchFamily="34" charset="0"/>
                        </a:rPr>
                        <a:t>HEPATITIS B</a:t>
                      </a:r>
                    </a:p>
                  </a:txBody>
                  <a:tcPr marL="74311" marR="8257" marT="8257"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221F1F"/>
                          </a:solidFill>
                          <a:effectLst/>
                          <a:latin typeface="Arial" panose="020B0604020202020204" pitchFamily="34" charset="0"/>
                        </a:rPr>
                        <a:t>PRIMERA DOSIS</a:t>
                      </a:r>
                    </a:p>
                  </a:txBody>
                  <a:tcPr marL="74311" marR="8257" marT="8257"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270862602"/>
                  </a:ext>
                </a:extLst>
              </a:tr>
              <a:tr h="212264">
                <a:tc vMerge="1">
                  <a:txBody>
                    <a:bodyPr/>
                    <a:lstStyle/>
                    <a:p>
                      <a:endParaRPr lang="pt-BR"/>
                    </a:p>
                  </a:txBody>
                  <a:tcPr/>
                </a:tc>
                <a:tc>
                  <a:txBody>
                    <a:bodyPr/>
                    <a:lstStyle/>
                    <a:p>
                      <a:pPr algn="l" rtl="0" fontAlgn="ctr"/>
                      <a:r>
                        <a:rPr lang="pt-BR" sz="1100" b="1" i="0" u="none" strike="noStrike">
                          <a:solidFill>
                            <a:srgbClr val="221F1F"/>
                          </a:solidFill>
                          <a:effectLst/>
                          <a:latin typeface="Arial" panose="020B0604020202020204" pitchFamily="34" charset="0"/>
                        </a:rPr>
                        <a:t>dT - DOBLE ADULTO²</a:t>
                      </a:r>
                    </a:p>
                  </a:txBody>
                  <a:tcPr marL="74311" marR="8257" marT="8257"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221F1F"/>
                          </a:solidFill>
                          <a:effectLst/>
                          <a:latin typeface="Arial" panose="020B0604020202020204" pitchFamily="34" charset="0"/>
                        </a:rPr>
                        <a:t>PRIMERA DOSIS</a:t>
                      </a:r>
                    </a:p>
                  </a:txBody>
                  <a:tcPr marL="74311" marR="8257" marT="8257"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979523213"/>
                  </a:ext>
                </a:extLst>
              </a:tr>
              <a:tr h="212264">
                <a:tc vMerge="1">
                  <a:txBody>
                    <a:bodyPr/>
                    <a:lstStyle/>
                    <a:p>
                      <a:endParaRPr lang="pt-BR"/>
                    </a:p>
                  </a:txBody>
                  <a:tcPr/>
                </a:tc>
                <a:tc>
                  <a:txBody>
                    <a:bodyPr/>
                    <a:lstStyle/>
                    <a:p>
                      <a:pPr algn="l" rtl="0" fontAlgn="ctr"/>
                      <a:r>
                        <a:rPr lang="pt-BR" sz="1100" b="1" i="0" u="none" strike="noStrike" dirty="0">
                          <a:solidFill>
                            <a:srgbClr val="221F1F"/>
                          </a:solidFill>
                          <a:effectLst/>
                          <a:latin typeface="Arial" panose="020B0604020202020204" pitchFamily="34" charset="0"/>
                        </a:rPr>
                        <a:t>IPV</a:t>
                      </a:r>
                    </a:p>
                  </a:txBody>
                  <a:tcPr marL="74311" marR="8257" marT="8257"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221F1F"/>
                          </a:solidFill>
                          <a:effectLst/>
                          <a:latin typeface="Arial" panose="020B0604020202020204" pitchFamily="34" charset="0"/>
                        </a:rPr>
                        <a:t>PRIMERA DOSIS</a:t>
                      </a:r>
                    </a:p>
                  </a:txBody>
                  <a:tcPr marL="74311" marR="8257" marT="8257"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3740495606"/>
                  </a:ext>
                </a:extLst>
              </a:tr>
              <a:tr h="212264">
                <a:tc vMerge="1">
                  <a:txBody>
                    <a:bodyPr/>
                    <a:lstStyle/>
                    <a:p>
                      <a:endParaRPr lang="pt-BR"/>
                    </a:p>
                  </a:txBody>
                  <a:tcPr/>
                </a:tc>
                <a:tc>
                  <a:txBody>
                    <a:bodyPr/>
                    <a:lstStyle/>
                    <a:p>
                      <a:pPr algn="l" rtl="0" fontAlgn="ctr"/>
                      <a:r>
                        <a:rPr lang="pt-BR" sz="1100" b="1" i="0" u="none" strike="noStrike">
                          <a:solidFill>
                            <a:srgbClr val="221F1F"/>
                          </a:solidFill>
                          <a:effectLst/>
                          <a:latin typeface="Arial" panose="020B0604020202020204" pitchFamily="34" charset="0"/>
                        </a:rPr>
                        <a:t>VPH³</a:t>
                      </a:r>
                    </a:p>
                  </a:txBody>
                  <a:tcPr marL="74311" marR="8257" marT="8257"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221F1F"/>
                          </a:solidFill>
                          <a:effectLst/>
                          <a:latin typeface="Arial" panose="020B0604020202020204" pitchFamily="34" charset="0"/>
                        </a:rPr>
                        <a:t>DOSIS ÚNICA</a:t>
                      </a:r>
                    </a:p>
                  </a:txBody>
                  <a:tcPr marL="74311" marR="8257" marT="8257"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995811430"/>
                  </a:ext>
                </a:extLst>
              </a:tr>
              <a:tr h="367983">
                <a:tc vMerge="1">
                  <a:txBody>
                    <a:bodyPr/>
                    <a:lstStyle/>
                    <a:p>
                      <a:endParaRPr lang="pt-BR"/>
                    </a:p>
                  </a:txBody>
                  <a:tcPr/>
                </a:tc>
                <a:tc>
                  <a:txBody>
                    <a:bodyPr/>
                    <a:lstStyle/>
                    <a:p>
                      <a:pPr algn="l" rtl="0" fontAlgn="ctr"/>
                      <a:r>
                        <a:rPr lang="pt-BR" sz="1100" b="1" i="0" u="none" strike="noStrike">
                          <a:solidFill>
                            <a:srgbClr val="221F1F"/>
                          </a:solidFill>
                          <a:effectLst/>
                          <a:latin typeface="Arial" panose="020B0604020202020204" pitchFamily="34" charset="0"/>
                        </a:rPr>
                        <a:t>SARAMPIÓN, PAPERAS, RUBÉOLA - SPR </a:t>
                      </a:r>
                    </a:p>
                  </a:txBody>
                  <a:tcPr marL="74311" marR="8257" marT="8257"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221F1F"/>
                          </a:solidFill>
                          <a:effectLst/>
                          <a:latin typeface="Arial" panose="020B0604020202020204" pitchFamily="34" charset="0"/>
                        </a:rPr>
                        <a:t>PRIMERA DOSIS</a:t>
                      </a:r>
                    </a:p>
                  </a:txBody>
                  <a:tcPr marL="74311" marR="8257" marT="8257"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260318012"/>
                  </a:ext>
                </a:extLst>
              </a:tr>
              <a:tr h="212264">
                <a:tc vMerge="1">
                  <a:txBody>
                    <a:bodyPr/>
                    <a:lstStyle/>
                    <a:p>
                      <a:endParaRPr lang="pt-BR"/>
                    </a:p>
                  </a:txBody>
                  <a:tcPr/>
                </a:tc>
                <a:tc>
                  <a:txBody>
                    <a:bodyPr/>
                    <a:lstStyle/>
                    <a:p>
                      <a:pPr algn="l" rtl="0" fontAlgn="ctr"/>
                      <a:r>
                        <a:rPr lang="pt-BR" sz="1100" b="1" i="0" u="none" strike="noStrike" dirty="0">
                          <a:solidFill>
                            <a:srgbClr val="221F1F"/>
                          </a:solidFill>
                          <a:effectLst/>
                          <a:latin typeface="Arial" panose="020B0604020202020204" pitchFamily="34" charset="0"/>
                        </a:rPr>
                        <a:t>DENGUE⁴</a:t>
                      </a:r>
                    </a:p>
                  </a:txBody>
                  <a:tcPr marL="74311" marR="8257" marT="8257"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221F1F"/>
                          </a:solidFill>
                          <a:effectLst/>
                          <a:latin typeface="Arial" panose="020B0604020202020204" pitchFamily="34" charset="0"/>
                        </a:rPr>
                        <a:t>PRIMERA DOSIS</a:t>
                      </a:r>
                    </a:p>
                  </a:txBody>
                  <a:tcPr marL="74311" marR="8257" marT="8257"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3510106273"/>
                  </a:ext>
                </a:extLst>
              </a:tr>
              <a:tr h="212264">
                <a:tc rowSpan="5">
                  <a:txBody>
                    <a:bodyPr/>
                    <a:lstStyle/>
                    <a:p>
                      <a:pPr algn="ctr" rtl="0" fontAlgn="ctr"/>
                      <a:r>
                        <a:rPr lang="es-ES" sz="1100" b="1" i="0" u="none" strike="noStrike">
                          <a:solidFill>
                            <a:srgbClr val="221F1F"/>
                          </a:solidFill>
                          <a:effectLst/>
                          <a:latin typeface="Arial" panose="020B0604020202020204" pitchFamily="34" charset="0"/>
                        </a:rPr>
                        <a:t>2 MESES DESPUÉS DE LA PRIMERA VISITA </a:t>
                      </a:r>
                    </a:p>
                  </a:txBody>
                  <a:tcPr marL="8257" marR="8257" marT="8257"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221F1F"/>
                          </a:solidFill>
                          <a:effectLst/>
                          <a:latin typeface="Arial" panose="020B0604020202020204" pitchFamily="34" charset="0"/>
                        </a:rPr>
                        <a:t>MENINGOCOCO ACWY⁵</a:t>
                      </a:r>
                    </a:p>
                  </a:txBody>
                  <a:tcPr marL="74311" marR="8257" marT="8257"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221F1F"/>
                          </a:solidFill>
                          <a:effectLst/>
                          <a:latin typeface="Arial" panose="020B0604020202020204" pitchFamily="34" charset="0"/>
                        </a:rPr>
                        <a:t>DOSIS ÚNICA</a:t>
                      </a:r>
                    </a:p>
                  </a:txBody>
                  <a:tcPr marL="74311" marR="8257" marT="8257"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607360206"/>
                  </a:ext>
                </a:extLst>
              </a:tr>
              <a:tr h="212264">
                <a:tc vMerge="1">
                  <a:txBody>
                    <a:bodyPr/>
                    <a:lstStyle/>
                    <a:p>
                      <a:endParaRPr lang="pt-BR"/>
                    </a:p>
                  </a:txBody>
                  <a:tcPr/>
                </a:tc>
                <a:tc>
                  <a:txBody>
                    <a:bodyPr/>
                    <a:lstStyle/>
                    <a:p>
                      <a:pPr algn="l" rtl="0" fontAlgn="ctr"/>
                      <a:r>
                        <a:rPr lang="pt-BR" sz="1100" b="1" i="0" u="none" strike="noStrike" dirty="0">
                          <a:solidFill>
                            <a:srgbClr val="221F1F"/>
                          </a:solidFill>
                          <a:effectLst/>
                          <a:latin typeface="Arial" panose="020B0604020202020204" pitchFamily="34" charset="0"/>
                        </a:rPr>
                        <a:t>HEPATITIS B⁶</a:t>
                      </a:r>
                    </a:p>
                  </a:txBody>
                  <a:tcPr marL="74311" marR="8257" marT="8257"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SEGUNDA DOSIS</a:t>
                      </a:r>
                    </a:p>
                  </a:txBody>
                  <a:tcPr marL="74311" marR="8257" marT="8257"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629932942"/>
                  </a:ext>
                </a:extLst>
              </a:tr>
              <a:tr h="212264">
                <a:tc vMerge="1">
                  <a:txBody>
                    <a:bodyPr/>
                    <a:lstStyle/>
                    <a:p>
                      <a:endParaRPr lang="pt-BR"/>
                    </a:p>
                  </a:txBody>
                  <a:tcPr/>
                </a:tc>
                <a:tc>
                  <a:txBody>
                    <a:bodyPr/>
                    <a:lstStyle/>
                    <a:p>
                      <a:pPr algn="l" rtl="0" fontAlgn="ctr"/>
                      <a:r>
                        <a:rPr lang="pt-BR" sz="1100" b="1" i="0" u="none" strike="noStrike" dirty="0">
                          <a:solidFill>
                            <a:srgbClr val="221F1F"/>
                          </a:solidFill>
                          <a:effectLst/>
                          <a:latin typeface="Arial" panose="020B0604020202020204" pitchFamily="34" charset="0"/>
                        </a:rPr>
                        <a:t>dT - DOBLE ADULTO²</a:t>
                      </a:r>
                    </a:p>
                  </a:txBody>
                  <a:tcPr marL="74311" marR="8257" marT="8257"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SEGUNDA DOSIS</a:t>
                      </a:r>
                    </a:p>
                  </a:txBody>
                  <a:tcPr marL="74311" marR="8257" marT="8257"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3793307662"/>
                  </a:ext>
                </a:extLst>
              </a:tr>
              <a:tr h="212264">
                <a:tc vMerge="1">
                  <a:txBody>
                    <a:bodyPr/>
                    <a:lstStyle/>
                    <a:p>
                      <a:endParaRPr lang="pt-BR"/>
                    </a:p>
                  </a:txBody>
                  <a:tcPr/>
                </a:tc>
                <a:tc>
                  <a:txBody>
                    <a:bodyPr/>
                    <a:lstStyle/>
                    <a:p>
                      <a:pPr algn="l" rtl="0" fontAlgn="ctr"/>
                      <a:r>
                        <a:rPr lang="pt-BR" sz="1100" b="1" i="0" u="none" strike="noStrike">
                          <a:solidFill>
                            <a:srgbClr val="221F1F"/>
                          </a:solidFill>
                          <a:effectLst/>
                          <a:latin typeface="Arial" panose="020B0604020202020204" pitchFamily="34" charset="0"/>
                        </a:rPr>
                        <a:t>IPV</a:t>
                      </a:r>
                    </a:p>
                  </a:txBody>
                  <a:tcPr marL="74311" marR="8257" marT="8257"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SEGUNDA DOSIS</a:t>
                      </a:r>
                    </a:p>
                  </a:txBody>
                  <a:tcPr marL="74311" marR="8257" marT="8257"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855622262"/>
                  </a:ext>
                </a:extLst>
              </a:tr>
              <a:tr h="367983">
                <a:tc vMerge="1">
                  <a:txBody>
                    <a:bodyPr/>
                    <a:lstStyle/>
                    <a:p>
                      <a:endParaRPr lang="pt-BR"/>
                    </a:p>
                  </a:txBody>
                  <a:tcPr/>
                </a:tc>
                <a:tc>
                  <a:txBody>
                    <a:bodyPr/>
                    <a:lstStyle/>
                    <a:p>
                      <a:pPr algn="l" rtl="0" fontAlgn="ctr"/>
                      <a:r>
                        <a:rPr lang="pt-BR" sz="1100" b="1" i="0" u="none" strike="noStrike" dirty="0">
                          <a:solidFill>
                            <a:srgbClr val="221F1F"/>
                          </a:solidFill>
                          <a:effectLst/>
                          <a:latin typeface="Arial" panose="020B0604020202020204" pitchFamily="34" charset="0"/>
                        </a:rPr>
                        <a:t>SARAMPIÓN, PAPERAS, RUBÉOLA - SPR </a:t>
                      </a:r>
                    </a:p>
                  </a:txBody>
                  <a:tcPr marL="74311" marR="8257" marT="8257"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SEGUNDA DOSIS</a:t>
                      </a:r>
                    </a:p>
                  </a:txBody>
                  <a:tcPr marL="74311" marR="8257" marT="8257"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044983631"/>
                  </a:ext>
                </a:extLst>
              </a:tr>
              <a:tr h="212264">
                <a:tc rowSpan="5">
                  <a:txBody>
                    <a:bodyPr/>
                    <a:lstStyle/>
                    <a:p>
                      <a:pPr algn="ctr" rtl="0" fontAlgn="ctr"/>
                      <a:r>
                        <a:rPr lang="es-ES" sz="1100" b="1" i="0" u="none" strike="noStrike">
                          <a:solidFill>
                            <a:srgbClr val="221F1F"/>
                          </a:solidFill>
                          <a:effectLst/>
                          <a:latin typeface="Arial" panose="020B0604020202020204" pitchFamily="34" charset="0"/>
                        </a:rPr>
                        <a:t>4-6 MESES DESPUÉS DE LA PRIMERA VISITA </a:t>
                      </a:r>
                    </a:p>
                  </a:txBody>
                  <a:tcPr marL="8257" marR="8257" marT="8257"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221F1F"/>
                          </a:solidFill>
                          <a:effectLst/>
                          <a:latin typeface="Arial" panose="020B0604020202020204" pitchFamily="34" charset="0"/>
                        </a:rPr>
                        <a:t>HEPATITIS B⁷</a:t>
                      </a:r>
                    </a:p>
                  </a:txBody>
                  <a:tcPr marL="74311" marR="8257" marT="8257"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dirty="0">
                          <a:solidFill>
                            <a:srgbClr val="221F1F"/>
                          </a:solidFill>
                          <a:effectLst/>
                          <a:latin typeface="Arial" panose="020B0604020202020204" pitchFamily="34" charset="0"/>
                        </a:rPr>
                        <a:t>TERCERA DOSIS</a:t>
                      </a:r>
                    </a:p>
                  </a:txBody>
                  <a:tcPr marL="74311" marR="8257" marT="8257"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755133755"/>
                  </a:ext>
                </a:extLst>
              </a:tr>
              <a:tr h="212264">
                <a:tc vMerge="1">
                  <a:txBody>
                    <a:bodyPr/>
                    <a:lstStyle/>
                    <a:p>
                      <a:endParaRPr lang="pt-BR"/>
                    </a:p>
                  </a:txBody>
                  <a:tcPr/>
                </a:tc>
                <a:tc>
                  <a:txBody>
                    <a:bodyPr/>
                    <a:lstStyle/>
                    <a:p>
                      <a:pPr algn="l" rtl="0" fontAlgn="ctr"/>
                      <a:r>
                        <a:rPr lang="pt-BR" sz="1100" b="1" i="0" u="none" strike="noStrike">
                          <a:solidFill>
                            <a:srgbClr val="221F1F"/>
                          </a:solidFill>
                          <a:effectLst/>
                          <a:latin typeface="Arial" panose="020B0604020202020204" pitchFamily="34" charset="0"/>
                        </a:rPr>
                        <a:t>dT - DOBLE ADULTO</a:t>
                      </a:r>
                    </a:p>
                  </a:txBody>
                  <a:tcPr marL="74311" marR="8257" marT="8257"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dirty="0">
                          <a:solidFill>
                            <a:srgbClr val="221F1F"/>
                          </a:solidFill>
                          <a:effectLst/>
                          <a:latin typeface="Arial" panose="020B0604020202020204" pitchFamily="34" charset="0"/>
                        </a:rPr>
                        <a:t>TERCERA DOSIS</a:t>
                      </a:r>
                    </a:p>
                  </a:txBody>
                  <a:tcPr marL="74311" marR="8257" marT="8257"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923240448"/>
                  </a:ext>
                </a:extLst>
              </a:tr>
              <a:tr h="212264">
                <a:tc vMerge="1">
                  <a:txBody>
                    <a:bodyPr/>
                    <a:lstStyle/>
                    <a:p>
                      <a:endParaRPr lang="pt-BR"/>
                    </a:p>
                  </a:txBody>
                  <a:tcPr/>
                </a:tc>
                <a:tc>
                  <a:txBody>
                    <a:bodyPr/>
                    <a:lstStyle/>
                    <a:p>
                      <a:pPr algn="l" rtl="0" fontAlgn="ctr"/>
                      <a:r>
                        <a:rPr lang="pt-BR" sz="1100" b="1" i="0" u="none" strike="noStrike">
                          <a:solidFill>
                            <a:srgbClr val="221F1F"/>
                          </a:solidFill>
                          <a:effectLst/>
                          <a:latin typeface="Arial" panose="020B0604020202020204" pitchFamily="34" charset="0"/>
                        </a:rPr>
                        <a:t>IPV</a:t>
                      </a:r>
                    </a:p>
                  </a:txBody>
                  <a:tcPr marL="74311" marR="8257" marT="8257"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dirty="0">
                          <a:solidFill>
                            <a:srgbClr val="221F1F"/>
                          </a:solidFill>
                          <a:effectLst/>
                          <a:latin typeface="Arial" panose="020B0604020202020204" pitchFamily="34" charset="0"/>
                        </a:rPr>
                        <a:t>TERCERA DOSIS</a:t>
                      </a:r>
                    </a:p>
                  </a:txBody>
                  <a:tcPr marL="74311" marR="8257" marT="8257"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797347910"/>
                  </a:ext>
                </a:extLst>
              </a:tr>
              <a:tr h="212264">
                <a:tc vMerge="1">
                  <a:txBody>
                    <a:bodyPr/>
                    <a:lstStyle/>
                    <a:p>
                      <a:endParaRPr lang="pt-BR"/>
                    </a:p>
                  </a:txBody>
                  <a:tcPr/>
                </a:tc>
                <a:tc>
                  <a:txBody>
                    <a:bodyPr/>
                    <a:lstStyle/>
                    <a:p>
                      <a:pPr algn="l" rtl="0" fontAlgn="ctr"/>
                      <a:r>
                        <a:rPr lang="pt-BR" sz="1100" b="1" i="0" u="none" strike="noStrike">
                          <a:solidFill>
                            <a:srgbClr val="221F1F"/>
                          </a:solidFill>
                          <a:effectLst/>
                          <a:latin typeface="Arial" panose="020B0604020202020204" pitchFamily="34" charset="0"/>
                        </a:rPr>
                        <a:t>FIEBRE AMARILLA⁸</a:t>
                      </a:r>
                    </a:p>
                  </a:txBody>
                  <a:tcPr marL="74311" marR="8257" marT="8257"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dirty="0">
                          <a:solidFill>
                            <a:srgbClr val="221F1F"/>
                          </a:solidFill>
                          <a:effectLst/>
                          <a:latin typeface="Arial" panose="020B0604020202020204" pitchFamily="34" charset="0"/>
                        </a:rPr>
                        <a:t>DOSIS ÚNICA</a:t>
                      </a:r>
                    </a:p>
                  </a:txBody>
                  <a:tcPr marL="74311" marR="8257" marT="8257"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694047833"/>
                  </a:ext>
                </a:extLst>
              </a:tr>
              <a:tr h="212264">
                <a:tc vMerge="1">
                  <a:txBody>
                    <a:bodyPr/>
                    <a:lstStyle/>
                    <a:p>
                      <a:endParaRPr lang="pt-BR"/>
                    </a:p>
                  </a:txBody>
                  <a:tcPr/>
                </a:tc>
                <a:tc>
                  <a:txBody>
                    <a:bodyPr/>
                    <a:lstStyle/>
                    <a:p>
                      <a:pPr algn="l" rtl="0" fontAlgn="ctr"/>
                      <a:r>
                        <a:rPr lang="pt-BR" sz="1100" b="1" i="0" u="none" strike="noStrike">
                          <a:solidFill>
                            <a:srgbClr val="221F1F"/>
                          </a:solidFill>
                          <a:effectLst/>
                          <a:latin typeface="Arial" panose="020B0604020202020204" pitchFamily="34" charset="0"/>
                        </a:rPr>
                        <a:t>DENGUE⁴</a:t>
                      </a:r>
                    </a:p>
                  </a:txBody>
                  <a:tcPr marL="74311" marR="8257" marT="8257"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dirty="0">
                          <a:solidFill>
                            <a:srgbClr val="221F1F"/>
                          </a:solidFill>
                          <a:effectLst/>
                          <a:latin typeface="Arial" panose="020B0604020202020204" pitchFamily="34" charset="0"/>
                        </a:rPr>
                        <a:t>SEGUNDA DOSIS</a:t>
                      </a:r>
                    </a:p>
                  </a:txBody>
                  <a:tcPr marL="74311" marR="8257" marT="8257"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056886369"/>
                  </a:ext>
                </a:extLst>
              </a:tr>
              <a:tr h="380307">
                <a:tc>
                  <a:txBody>
                    <a:bodyPr/>
                    <a:lstStyle/>
                    <a:p>
                      <a:pPr algn="ctr" rtl="0" fontAlgn="ctr"/>
                      <a:r>
                        <a:rPr lang="es-ES" sz="1100" b="1" i="0" u="none" strike="noStrike">
                          <a:solidFill>
                            <a:srgbClr val="221F1F"/>
                          </a:solidFill>
                          <a:effectLst/>
                          <a:latin typeface="Arial" panose="020B0604020202020204" pitchFamily="34" charset="0"/>
                        </a:rPr>
                        <a:t>CADA 10 AÑOS TODA LA VIDA </a:t>
                      </a:r>
                    </a:p>
                  </a:txBody>
                  <a:tcPr marL="8257" marR="8257" marT="8257"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905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221F1F"/>
                          </a:solidFill>
                          <a:effectLst/>
                          <a:latin typeface="Arial" panose="020B0604020202020204" pitchFamily="34" charset="0"/>
                        </a:rPr>
                        <a:t>dT - DOBLE ADULTO⁹</a:t>
                      </a:r>
                    </a:p>
                  </a:txBody>
                  <a:tcPr marL="74311" marR="8257" marT="8257"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905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dirty="0">
                          <a:solidFill>
                            <a:srgbClr val="221F1F"/>
                          </a:solidFill>
                          <a:effectLst/>
                          <a:latin typeface="Arial" panose="020B0604020202020204" pitchFamily="34" charset="0"/>
                        </a:rPr>
                        <a:t>REFUERZO</a:t>
                      </a:r>
                    </a:p>
                  </a:txBody>
                  <a:tcPr marL="74311" marR="8257" marT="8257"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90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3195550004"/>
                  </a:ext>
                </a:extLst>
              </a:tr>
            </a:tbl>
          </a:graphicData>
        </a:graphic>
      </p:graphicFrame>
    </p:spTree>
    <p:extLst>
      <p:ext uri="{BB962C8B-B14F-4D97-AF65-F5344CB8AC3E}">
        <p14:creationId xmlns:p14="http://schemas.microsoft.com/office/powerpoint/2010/main" val="17385616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2F6FA"/>
        </a:solidFill>
        <a:effectLst/>
      </p:bgPr>
    </p:bg>
    <p:spTree>
      <p:nvGrpSpPr>
        <p:cNvPr id="1" name=""/>
        <p:cNvGrpSpPr/>
        <p:nvPr/>
      </p:nvGrpSpPr>
      <p:grpSpPr>
        <a:xfrm>
          <a:off x="0" y="0"/>
          <a:ext cx="0" cy="0"/>
          <a:chOff x="0" y="0"/>
          <a:chExt cx="0" cy="0"/>
        </a:xfrm>
      </p:grpSpPr>
      <p:sp>
        <p:nvSpPr>
          <p:cNvPr id="10" name="CaixaDeTexto 9">
            <a:extLst>
              <a:ext uri="{FF2B5EF4-FFF2-40B4-BE49-F238E27FC236}">
                <a16:creationId xmlns:a16="http://schemas.microsoft.com/office/drawing/2014/main" id="{761D52B2-32C7-6997-B6DE-AFB3E7983092}"/>
              </a:ext>
            </a:extLst>
          </p:cNvPr>
          <p:cNvSpPr txBox="1"/>
          <p:nvPr/>
        </p:nvSpPr>
        <p:spPr>
          <a:xfrm>
            <a:off x="302012" y="449178"/>
            <a:ext cx="8534399"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2000" b="1" cap="all" dirty="0">
                <a:solidFill>
                  <a:schemeClr val="accent5">
                    <a:lumMod val="75000"/>
                  </a:schemeClr>
                </a:solidFill>
                <a:latin typeface="Arial" panose="020B0604020202020204" pitchFamily="34" charset="0"/>
                <a:cs typeface="Arial" panose="020B0604020202020204" pitchFamily="34" charset="0"/>
              </a:rPr>
              <a:t>CALENDARIO DE VACUNACIÓN</a:t>
            </a:r>
            <a:r>
              <a:rPr lang="en-US" sz="2000" dirty="0">
                <a:solidFill>
                  <a:schemeClr val="accent5">
                    <a:lumMod val="75000"/>
                  </a:schemeClr>
                </a:solidFill>
                <a:latin typeface="Arial" panose="020B0604020202020204" pitchFamily="34" charset="0"/>
                <a:cs typeface="Arial" panose="020B0604020202020204" pitchFamily="34" charset="0"/>
              </a:rPr>
              <a:t>​</a:t>
            </a:r>
            <a:r>
              <a:rPr lang="pt-BR" sz="2000" dirty="0">
                <a:solidFill>
                  <a:schemeClr val="accent5">
                    <a:lumMod val="75000"/>
                  </a:schemeClr>
                </a:solidFill>
                <a:latin typeface="Arial" panose="020B0604020202020204" pitchFamily="34" charset="0"/>
                <a:cs typeface="Arial" panose="020B0604020202020204" pitchFamily="34" charset="0"/>
              </a:rPr>
              <a:t> </a:t>
            </a:r>
            <a:r>
              <a:rPr lang="pt-BR" sz="2000" b="1" dirty="0">
                <a:solidFill>
                  <a:schemeClr val="accent5">
                    <a:lumMod val="75000"/>
                  </a:schemeClr>
                </a:solidFill>
                <a:latin typeface="Arial" panose="020B0604020202020204" pitchFamily="34" charset="0"/>
                <a:cs typeface="Arial" panose="020B0604020202020204" pitchFamily="34" charset="0"/>
              </a:rPr>
              <a:t>|</a:t>
            </a:r>
            <a:r>
              <a:rPr lang="pt-BR" sz="2000" dirty="0">
                <a:solidFill>
                  <a:schemeClr val="accent5">
                    <a:lumMod val="75000"/>
                  </a:schemeClr>
                </a:solidFill>
                <a:latin typeface="Arial" panose="020B0604020202020204" pitchFamily="34" charset="0"/>
                <a:cs typeface="Arial" panose="020B0604020202020204" pitchFamily="34" charset="0"/>
              </a:rPr>
              <a:t> </a:t>
            </a:r>
            <a:r>
              <a:rPr lang="es-ES" sz="2000" dirty="0">
                <a:solidFill>
                  <a:schemeClr val="accent5">
                    <a:lumMod val="75000"/>
                  </a:schemeClr>
                </a:solidFill>
                <a:latin typeface="Arial" panose="020B0604020202020204" pitchFamily="34" charset="0"/>
                <a:cs typeface="Arial" panose="020B0604020202020204" pitchFamily="34" charset="0"/>
              </a:rPr>
              <a:t>Adultos entre 20 y 59 años</a:t>
            </a:r>
            <a:r>
              <a:rPr lang="pt-BR" sz="2000" cap="all" dirty="0">
                <a:solidFill>
                  <a:schemeClr val="accent5">
                    <a:lumMod val="75000"/>
                  </a:schemeClr>
                </a:solidFill>
                <a:latin typeface="Arial" panose="020B0604020202020204" pitchFamily="34" charset="0"/>
                <a:ea typeface="Calibri"/>
                <a:cs typeface="Arial" panose="020B0604020202020204" pitchFamily="34" charset="0"/>
              </a:rPr>
              <a:t>¹</a:t>
            </a:r>
          </a:p>
        </p:txBody>
      </p:sp>
      <p:sp>
        <p:nvSpPr>
          <p:cNvPr id="12" name="CaixaDeTexto 11">
            <a:extLst>
              <a:ext uri="{FF2B5EF4-FFF2-40B4-BE49-F238E27FC236}">
                <a16:creationId xmlns:a16="http://schemas.microsoft.com/office/drawing/2014/main" id="{2A65C456-B330-B61B-222B-8429FEA775E9}"/>
              </a:ext>
            </a:extLst>
          </p:cNvPr>
          <p:cNvSpPr txBox="1"/>
          <p:nvPr/>
        </p:nvSpPr>
        <p:spPr>
          <a:xfrm>
            <a:off x="393192" y="6088214"/>
            <a:ext cx="570280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1000" b="1" dirty="0">
                <a:latin typeface="Arial"/>
                <a:cs typeface="Arial"/>
              </a:rPr>
              <a:t>Fuente: Secretaría Municipal de Salud (SMS)/Programa Municipal de Inmunización</a:t>
            </a:r>
          </a:p>
        </p:txBody>
      </p:sp>
      <p:sp>
        <p:nvSpPr>
          <p:cNvPr id="13" name="CaixaDeTexto 12">
            <a:extLst>
              <a:ext uri="{FF2B5EF4-FFF2-40B4-BE49-F238E27FC236}">
                <a16:creationId xmlns:a16="http://schemas.microsoft.com/office/drawing/2014/main" id="{C549A670-5FF5-030E-73AB-603F72D917C7}"/>
              </a:ext>
            </a:extLst>
          </p:cNvPr>
          <p:cNvSpPr txBox="1"/>
          <p:nvPr/>
        </p:nvSpPr>
        <p:spPr>
          <a:xfrm>
            <a:off x="5769863" y="1457537"/>
            <a:ext cx="5632705" cy="33085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lgn="just">
              <a:buAutoNum type="arabicPeriod"/>
            </a:pPr>
            <a:r>
              <a:rPr lang="es-ES" sz="1100" dirty="0">
                <a:latin typeface="Arial"/>
                <a:cs typeface="Arial"/>
              </a:rPr>
              <a:t>Si el paciente presenta documentación con esquema de vacunación incompleto, es suficiente completar el esquema iniciado.</a:t>
            </a:r>
          </a:p>
          <a:p>
            <a:pPr marL="342900" indent="-342900" algn="just">
              <a:buAutoNum type="arabicPeriod"/>
            </a:pPr>
            <a:r>
              <a:rPr lang="es-ES" sz="1100" dirty="0">
                <a:latin typeface="Arial"/>
                <a:cs typeface="Arial"/>
              </a:rPr>
              <a:t>Si ha recibido tres o más dosis de Penta, Tetravalente, DTP, DT, DTPa, dTpa o dT, administrar una dosis de refuerzo si han pasado 10 años desde la última dosis.</a:t>
            </a:r>
          </a:p>
          <a:p>
            <a:pPr marL="342900" indent="-342900" algn="just">
              <a:buAutoNum type="arabicPeriod"/>
            </a:pPr>
            <a:r>
              <a:rPr lang="es-ES" sz="1100" dirty="0">
                <a:latin typeface="Arial"/>
                <a:cs typeface="Arial"/>
              </a:rPr>
              <a:t>Para personas entre 20 y 29 años y profesionales de la salud se recomiendan dos dosis de la vacuna SPR con intervalo de 4 semanas. Otros adultos hasta 59 años deben tener al menos una dosis. También disponible para mujeres en puerperio (calendarios para gestantes y puérperas).</a:t>
            </a:r>
          </a:p>
          <a:p>
            <a:pPr marL="342900" indent="-342900" algn="just">
              <a:buAutoNum type="arabicPeriod"/>
            </a:pPr>
            <a:r>
              <a:rPr lang="es-ES" sz="1100" dirty="0">
                <a:latin typeface="Arial"/>
                <a:cs typeface="Arial"/>
              </a:rPr>
              <a:t>El intervalo mínimo entre la primera y segunda dosis de hepatitis B es de cuatro semanas.</a:t>
            </a:r>
          </a:p>
          <a:p>
            <a:pPr marL="342900" indent="-342900" algn="just">
              <a:buAutoNum type="arabicPeriod"/>
            </a:pPr>
            <a:r>
              <a:rPr lang="es-ES" sz="1100" dirty="0">
                <a:latin typeface="Arial"/>
                <a:cs typeface="Arial"/>
              </a:rPr>
              <a:t>Si recibió solo una dosis de fiebre amarilla antes de los 5 años, debe recibir una dosis adicional, sin importar la edad al acudir al ambulatorio.</a:t>
            </a:r>
          </a:p>
          <a:p>
            <a:pPr marL="342900" indent="-342900" algn="just">
              <a:buAutoNum type="arabicPeriod"/>
            </a:pPr>
            <a:r>
              <a:rPr lang="es-ES" sz="1100" dirty="0">
                <a:latin typeface="Arial"/>
                <a:cs typeface="Arial"/>
              </a:rPr>
              <a:t>El intervalo para la tercera dosis de hepatitis B puede ser de dos meses después de la segunda, siempre que hayan pasado al menos cuatro meses desde la primera dosis.</a:t>
            </a:r>
          </a:p>
          <a:p>
            <a:pPr marL="342900" indent="-342900" algn="just">
              <a:buAutoNum type="arabicPeriod"/>
            </a:pPr>
            <a:r>
              <a:rPr lang="es-ES" sz="1100" dirty="0">
                <a:latin typeface="Arial"/>
                <a:cs typeface="Arial"/>
              </a:rPr>
              <a:t>En profilaxis antitetánica tras ciertos tipos de heridas, reducir el intervalo a 5 años. En caso de embarazo, observar calendario específico para gestantes.</a:t>
            </a:r>
          </a:p>
          <a:p>
            <a:pPr marL="342900" indent="-342900" algn="just">
              <a:buAutoNum type="arabicPeriod"/>
            </a:pPr>
            <a:endParaRPr lang="en-US" sz="1100" dirty="0">
              <a:latin typeface="Arial"/>
              <a:cs typeface="Arial"/>
            </a:endParaRPr>
          </a:p>
        </p:txBody>
      </p:sp>
      <p:sp>
        <p:nvSpPr>
          <p:cNvPr id="5" name="CaixaDeTexto 4">
            <a:extLst>
              <a:ext uri="{FF2B5EF4-FFF2-40B4-BE49-F238E27FC236}">
                <a16:creationId xmlns:a16="http://schemas.microsoft.com/office/drawing/2014/main" id="{BF2B372B-DC47-BA47-36AB-F53FCBAF83E1}"/>
              </a:ext>
            </a:extLst>
          </p:cNvPr>
          <p:cNvSpPr txBox="1"/>
          <p:nvPr/>
        </p:nvSpPr>
        <p:spPr>
          <a:xfrm>
            <a:off x="6096000" y="5549605"/>
            <a:ext cx="4935404" cy="784830"/>
          </a:xfrm>
          <a:prstGeom prst="rect">
            <a:avLst/>
          </a:prstGeom>
          <a:noFill/>
        </p:spPr>
        <p:txBody>
          <a:bodyPr wrap="square">
            <a:spAutoFit/>
          </a:bodyPr>
          <a:lstStyle/>
          <a:p>
            <a:r>
              <a:rPr lang="pt-BR" sz="900" b="1" dirty="0" err="1">
                <a:latin typeface="Arial"/>
                <a:cs typeface="Arial"/>
              </a:rPr>
              <a:t>dT</a:t>
            </a:r>
            <a:r>
              <a:rPr lang="pt-BR" sz="900" b="1" dirty="0">
                <a:latin typeface="Arial"/>
                <a:cs typeface="Arial"/>
              </a:rPr>
              <a:t> – Vacuna </a:t>
            </a:r>
            <a:r>
              <a:rPr lang="pt-BR" sz="900" b="1" dirty="0" err="1">
                <a:latin typeface="Arial"/>
                <a:cs typeface="Arial"/>
              </a:rPr>
              <a:t>adsorbida</a:t>
            </a:r>
            <a:r>
              <a:rPr lang="pt-BR" sz="900" b="1" dirty="0">
                <a:latin typeface="Arial"/>
                <a:cs typeface="Arial"/>
              </a:rPr>
              <a:t> difteria y tétanos adulto</a:t>
            </a:r>
          </a:p>
          <a:p>
            <a:r>
              <a:rPr lang="pt-BR" sz="900" b="1" dirty="0">
                <a:latin typeface="Arial"/>
                <a:cs typeface="Arial"/>
              </a:rPr>
              <a:t>DT – Vacuna </a:t>
            </a:r>
            <a:r>
              <a:rPr lang="pt-BR" sz="900" b="1" dirty="0" err="1">
                <a:latin typeface="Arial"/>
                <a:cs typeface="Arial"/>
              </a:rPr>
              <a:t>adsorbida</a:t>
            </a:r>
            <a:r>
              <a:rPr lang="pt-BR" sz="900" b="1" dirty="0">
                <a:latin typeface="Arial"/>
                <a:cs typeface="Arial"/>
              </a:rPr>
              <a:t> difteria y tétanos infantil</a:t>
            </a:r>
          </a:p>
          <a:p>
            <a:r>
              <a:rPr lang="pt-BR" sz="900" b="1" dirty="0">
                <a:latin typeface="Arial"/>
                <a:cs typeface="Arial"/>
              </a:rPr>
              <a:t>DTP – Vacuna </a:t>
            </a:r>
            <a:r>
              <a:rPr lang="pt-BR" sz="900" b="1" dirty="0" err="1">
                <a:latin typeface="Arial"/>
                <a:cs typeface="Arial"/>
              </a:rPr>
              <a:t>adsorbida</a:t>
            </a:r>
            <a:r>
              <a:rPr lang="pt-BR" sz="900" b="1" dirty="0">
                <a:latin typeface="Arial"/>
                <a:cs typeface="Arial"/>
              </a:rPr>
              <a:t> difteria, tétanos y </a:t>
            </a:r>
            <a:r>
              <a:rPr lang="pt-BR" sz="900" b="1" dirty="0" err="1">
                <a:latin typeface="Arial"/>
                <a:cs typeface="Arial"/>
              </a:rPr>
              <a:t>tos</a:t>
            </a:r>
            <a:r>
              <a:rPr lang="pt-BR" sz="900" b="1" dirty="0">
                <a:latin typeface="Arial"/>
                <a:cs typeface="Arial"/>
              </a:rPr>
              <a:t> ferina (triple bacteriana)</a:t>
            </a:r>
          </a:p>
          <a:p>
            <a:r>
              <a:rPr lang="pt-BR" sz="900" b="1" dirty="0" err="1">
                <a:latin typeface="Arial"/>
                <a:cs typeface="Arial"/>
              </a:rPr>
              <a:t>DTPa</a:t>
            </a:r>
            <a:r>
              <a:rPr lang="pt-BR" sz="900" b="1" dirty="0">
                <a:latin typeface="Arial"/>
                <a:cs typeface="Arial"/>
              </a:rPr>
              <a:t> – Vacuna </a:t>
            </a:r>
            <a:r>
              <a:rPr lang="pt-BR" sz="900" b="1" dirty="0" err="1">
                <a:latin typeface="Arial"/>
                <a:cs typeface="Arial"/>
              </a:rPr>
              <a:t>adsorbida</a:t>
            </a:r>
            <a:r>
              <a:rPr lang="pt-BR" sz="900" b="1" dirty="0">
                <a:latin typeface="Arial"/>
                <a:cs typeface="Arial"/>
              </a:rPr>
              <a:t> difteria, tétanos, </a:t>
            </a:r>
            <a:r>
              <a:rPr lang="pt-BR" sz="900" b="1" dirty="0" err="1">
                <a:latin typeface="Arial"/>
                <a:cs typeface="Arial"/>
              </a:rPr>
              <a:t>tos</a:t>
            </a:r>
            <a:r>
              <a:rPr lang="pt-BR" sz="900" b="1" dirty="0">
                <a:latin typeface="Arial"/>
                <a:cs typeface="Arial"/>
              </a:rPr>
              <a:t> ferina (acelular)</a:t>
            </a:r>
          </a:p>
          <a:p>
            <a:r>
              <a:rPr lang="pt-BR" sz="900" b="1" dirty="0">
                <a:latin typeface="Arial"/>
                <a:cs typeface="Arial"/>
              </a:rPr>
              <a:t>dTpa – Vacuna </a:t>
            </a:r>
            <a:r>
              <a:rPr lang="pt-BR" sz="900" b="1" dirty="0" err="1">
                <a:latin typeface="Arial"/>
                <a:cs typeface="Arial"/>
              </a:rPr>
              <a:t>adsorbida</a:t>
            </a:r>
            <a:r>
              <a:rPr lang="pt-BR" sz="900" b="1" dirty="0">
                <a:latin typeface="Arial"/>
                <a:cs typeface="Arial"/>
              </a:rPr>
              <a:t> difteria, tétanos, </a:t>
            </a:r>
            <a:r>
              <a:rPr lang="pt-BR" sz="900" b="1" dirty="0" err="1">
                <a:latin typeface="Arial"/>
                <a:cs typeface="Arial"/>
              </a:rPr>
              <a:t>tos</a:t>
            </a:r>
            <a:r>
              <a:rPr lang="pt-BR" sz="900" b="1" dirty="0">
                <a:latin typeface="Arial"/>
                <a:cs typeface="Arial"/>
              </a:rPr>
              <a:t> ferina (acelular) adulto</a:t>
            </a:r>
          </a:p>
        </p:txBody>
      </p:sp>
      <p:grpSp>
        <p:nvGrpSpPr>
          <p:cNvPr id="8" name="Agrupar 7">
            <a:extLst>
              <a:ext uri="{FF2B5EF4-FFF2-40B4-BE49-F238E27FC236}">
                <a16:creationId xmlns:a16="http://schemas.microsoft.com/office/drawing/2014/main" id="{361843E4-5599-E6A4-22D2-01B7040B1106}"/>
              </a:ext>
            </a:extLst>
          </p:cNvPr>
          <p:cNvGrpSpPr/>
          <p:nvPr/>
        </p:nvGrpSpPr>
        <p:grpSpPr>
          <a:xfrm>
            <a:off x="9201125" y="175149"/>
            <a:ext cx="2623012" cy="823334"/>
            <a:chOff x="8759846" y="207395"/>
            <a:chExt cx="3058733" cy="960102"/>
          </a:xfrm>
        </p:grpSpPr>
        <p:sp>
          <p:nvSpPr>
            <p:cNvPr id="11" name="Retângulo: Cantos Arredondados 10">
              <a:extLst>
                <a:ext uri="{FF2B5EF4-FFF2-40B4-BE49-F238E27FC236}">
                  <a16:creationId xmlns:a16="http://schemas.microsoft.com/office/drawing/2014/main" id="{7FA80C4C-FA34-5A7D-5489-2586EEDF389D}"/>
                </a:ext>
              </a:extLst>
            </p:cNvPr>
            <p:cNvSpPr/>
            <p:nvPr/>
          </p:nvSpPr>
          <p:spPr>
            <a:xfrm>
              <a:off x="8759846" y="207395"/>
              <a:ext cx="3058733" cy="96010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pt-BR"/>
            </a:p>
          </p:txBody>
        </p:sp>
        <p:pic>
          <p:nvPicPr>
            <p:cNvPr id="14" name="Imagem 13" descr="Uma imagem contendo desenho, camisa&#10;&#10;Descrição gerada automaticamente">
              <a:extLst>
                <a:ext uri="{FF2B5EF4-FFF2-40B4-BE49-F238E27FC236}">
                  <a16:creationId xmlns:a16="http://schemas.microsoft.com/office/drawing/2014/main" id="{63387996-7461-DBDB-84B1-C8774A8818E9}"/>
                </a:ext>
              </a:extLst>
            </p:cNvPr>
            <p:cNvPicPr>
              <a:picLocks noChangeAspect="1"/>
            </p:cNvPicPr>
            <p:nvPr/>
          </p:nvPicPr>
          <p:blipFill>
            <a:blip r:embed="rId2"/>
            <a:stretch>
              <a:fillRect/>
            </a:stretch>
          </p:blipFill>
          <p:spPr>
            <a:xfrm>
              <a:off x="8923368" y="306300"/>
              <a:ext cx="2759952" cy="741626"/>
            </a:xfrm>
            <a:prstGeom prst="rect">
              <a:avLst/>
            </a:prstGeom>
          </p:spPr>
        </p:pic>
      </p:grpSp>
      <p:graphicFrame>
        <p:nvGraphicFramePr>
          <p:cNvPr id="2" name="Tabela 1">
            <a:extLst>
              <a:ext uri="{FF2B5EF4-FFF2-40B4-BE49-F238E27FC236}">
                <a16:creationId xmlns:a16="http://schemas.microsoft.com/office/drawing/2014/main" id="{85122573-A52D-7DB9-5C24-1983B7DAE572}"/>
              </a:ext>
            </a:extLst>
          </p:cNvPr>
          <p:cNvGraphicFramePr>
            <a:graphicFrameLocks noGrp="1"/>
          </p:cNvGraphicFramePr>
          <p:nvPr>
            <p:extLst>
              <p:ext uri="{D42A27DB-BD31-4B8C-83A1-F6EECF244321}">
                <p14:modId xmlns:p14="http://schemas.microsoft.com/office/powerpoint/2010/main" val="3393675013"/>
              </p:ext>
            </p:extLst>
          </p:nvPr>
        </p:nvGraphicFramePr>
        <p:xfrm>
          <a:off x="302012" y="1260934"/>
          <a:ext cx="5339836" cy="4408347"/>
        </p:xfrm>
        <a:graphic>
          <a:graphicData uri="http://schemas.openxmlformats.org/drawingml/2006/table">
            <a:tbl>
              <a:tblPr firstRow="1" firstCol="1" bandRow="1"/>
              <a:tblGrid>
                <a:gridCol w="1899786">
                  <a:extLst>
                    <a:ext uri="{9D8B030D-6E8A-4147-A177-3AD203B41FA5}">
                      <a16:colId xmlns:a16="http://schemas.microsoft.com/office/drawing/2014/main" val="1380427272"/>
                    </a:ext>
                  </a:extLst>
                </a:gridCol>
                <a:gridCol w="2059305">
                  <a:extLst>
                    <a:ext uri="{9D8B030D-6E8A-4147-A177-3AD203B41FA5}">
                      <a16:colId xmlns:a16="http://schemas.microsoft.com/office/drawing/2014/main" val="510414054"/>
                    </a:ext>
                  </a:extLst>
                </a:gridCol>
                <a:gridCol w="1380745">
                  <a:extLst>
                    <a:ext uri="{9D8B030D-6E8A-4147-A177-3AD203B41FA5}">
                      <a16:colId xmlns:a16="http://schemas.microsoft.com/office/drawing/2014/main" val="1420898424"/>
                    </a:ext>
                  </a:extLst>
                </a:gridCol>
              </a:tblGrid>
              <a:tr h="527085">
                <a:tc>
                  <a:txBody>
                    <a:bodyPr/>
                    <a:lstStyle/>
                    <a:p>
                      <a:pPr algn="ctr" rtl="0" fontAlgn="ctr"/>
                      <a:r>
                        <a:rPr lang="pt-BR" sz="1200" b="1" i="0" u="none" strike="noStrike">
                          <a:solidFill>
                            <a:srgbClr val="000000"/>
                          </a:solidFill>
                          <a:effectLst/>
                          <a:latin typeface="Arial" panose="020B0604020202020204" pitchFamily="34" charset="0"/>
                        </a:rPr>
                        <a:t>INTERVALO ENTRE LAS DOSIS </a:t>
                      </a:r>
                    </a:p>
                  </a:txBody>
                  <a:tcPr marL="9525" marR="9525" marT="9525"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90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5B9BD5"/>
                    </a:solidFill>
                  </a:tcPr>
                </a:tc>
                <a:tc>
                  <a:txBody>
                    <a:bodyPr/>
                    <a:lstStyle/>
                    <a:p>
                      <a:pPr algn="ctr" rtl="0" fontAlgn="ctr"/>
                      <a:r>
                        <a:rPr lang="pt-BR" sz="1200" b="1" i="0" u="none" strike="noStrike">
                          <a:solidFill>
                            <a:srgbClr val="000000"/>
                          </a:solidFill>
                          <a:effectLst/>
                          <a:latin typeface="Arial" panose="020B0604020202020204" pitchFamily="34" charset="0"/>
                        </a:rPr>
                        <a:t>VACUNAS</a:t>
                      </a:r>
                    </a:p>
                  </a:txBody>
                  <a:tcPr marL="95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90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5B9BD5"/>
                    </a:solidFill>
                  </a:tcPr>
                </a:tc>
                <a:tc>
                  <a:txBody>
                    <a:bodyPr/>
                    <a:lstStyle/>
                    <a:p>
                      <a:pPr algn="ctr" rtl="0" fontAlgn="ctr"/>
                      <a:r>
                        <a:rPr lang="pt-BR" sz="1200" b="1" i="0" u="none" strike="noStrike">
                          <a:solidFill>
                            <a:srgbClr val="000000"/>
                          </a:solidFill>
                          <a:effectLst/>
                          <a:latin typeface="Arial" panose="020B0604020202020204" pitchFamily="34" charset="0"/>
                        </a:rPr>
                        <a:t>ESQUEMA</a:t>
                      </a:r>
                    </a:p>
                  </a:txBody>
                  <a:tcPr marL="95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90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5B9BD5"/>
                    </a:solidFill>
                  </a:tcPr>
                </a:tc>
                <a:extLst>
                  <a:ext uri="{0D108BD9-81ED-4DB2-BD59-A6C34878D82A}">
                    <a16:rowId xmlns:a16="http://schemas.microsoft.com/office/drawing/2014/main" val="992582601"/>
                  </a:ext>
                </a:extLst>
              </a:tr>
              <a:tr h="515106">
                <a:tc rowSpan="3">
                  <a:txBody>
                    <a:bodyPr/>
                    <a:lstStyle/>
                    <a:p>
                      <a:pPr algn="ctr" rtl="0" fontAlgn="ctr"/>
                      <a:r>
                        <a:rPr lang="pt-BR" sz="1200" b="1" i="0" u="none" strike="noStrike">
                          <a:solidFill>
                            <a:srgbClr val="000000"/>
                          </a:solidFill>
                          <a:effectLst/>
                          <a:latin typeface="Arial" panose="020B0604020202020204" pitchFamily="34" charset="0"/>
                        </a:rPr>
                        <a:t>PRIMERA VISITA</a:t>
                      </a:r>
                    </a:p>
                  </a:txBody>
                  <a:tcPr marL="9525" marR="9525" marT="9525"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dT - DOBLE ADULTO²</a:t>
                      </a: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PRIMERA DOSIS</a:t>
                      </a: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3101637177"/>
                  </a:ext>
                </a:extLst>
              </a:tr>
              <a:tr h="263542">
                <a:tc vMerge="1">
                  <a:txBody>
                    <a:bodyPr/>
                    <a:lstStyle/>
                    <a:p>
                      <a:endParaRPr lang="pt-BR"/>
                    </a:p>
                  </a:txBody>
                  <a:tcPr/>
                </a:tc>
                <a:tc>
                  <a:txBody>
                    <a:bodyPr/>
                    <a:lstStyle/>
                    <a:p>
                      <a:pPr algn="l" rtl="0" fontAlgn="ctr"/>
                      <a:r>
                        <a:rPr lang="pt-BR" sz="1200" b="1" i="0" u="none" strike="noStrike">
                          <a:solidFill>
                            <a:srgbClr val="000000"/>
                          </a:solidFill>
                          <a:effectLst/>
                          <a:latin typeface="Arial" panose="020B0604020202020204" pitchFamily="34" charset="0"/>
                        </a:rPr>
                        <a:t>HEPATITIS B</a:t>
                      </a: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PRIMERA DOSIS</a:t>
                      </a: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723187206"/>
                  </a:ext>
                </a:extLst>
              </a:tr>
              <a:tr h="515106">
                <a:tc vMerge="1">
                  <a:txBody>
                    <a:bodyPr/>
                    <a:lstStyle/>
                    <a:p>
                      <a:endParaRPr lang="pt-BR"/>
                    </a:p>
                  </a:txBody>
                  <a:tcPr/>
                </a:tc>
                <a:tc>
                  <a:txBody>
                    <a:bodyPr/>
                    <a:lstStyle/>
                    <a:p>
                      <a:pPr algn="l" rtl="0" fontAlgn="ctr"/>
                      <a:r>
                        <a:rPr lang="pt-BR" sz="1200" b="1" i="0" u="none" strike="noStrike">
                          <a:solidFill>
                            <a:srgbClr val="000000"/>
                          </a:solidFill>
                          <a:effectLst/>
                          <a:latin typeface="Arial" panose="020B0604020202020204" pitchFamily="34" charset="0"/>
                        </a:rPr>
                        <a:t>SARAMPIÓN, PAPERAS, RUBÉOLA - SPR³</a:t>
                      </a: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DOSIS ÚNICA</a:t>
                      </a: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914563383"/>
                  </a:ext>
                </a:extLst>
              </a:tr>
              <a:tr h="515106">
                <a:tc rowSpan="3">
                  <a:txBody>
                    <a:bodyPr/>
                    <a:lstStyle/>
                    <a:p>
                      <a:pPr algn="ctr" rtl="0" fontAlgn="ctr"/>
                      <a:r>
                        <a:rPr lang="es-ES" sz="1200" b="1" i="0" u="none" strike="noStrike">
                          <a:solidFill>
                            <a:srgbClr val="000000"/>
                          </a:solidFill>
                          <a:effectLst/>
                          <a:latin typeface="Arial" panose="020B0604020202020204" pitchFamily="34" charset="0"/>
                        </a:rPr>
                        <a:t>2 MESES DESPUÉS DE LA PRIMERA VISITA </a:t>
                      </a:r>
                    </a:p>
                  </a:txBody>
                  <a:tcPr marL="9525" marR="9525" marT="9525"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dT - DOBLE ADULTO</a:t>
                      </a: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dirty="0">
                          <a:solidFill>
                            <a:srgbClr val="000000"/>
                          </a:solidFill>
                          <a:effectLst/>
                          <a:latin typeface="Arial" panose="020B0604020202020204" pitchFamily="34" charset="0"/>
                        </a:rPr>
                        <a:t>SEGUNDA DOSIS</a:t>
                      </a: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3345588492"/>
                  </a:ext>
                </a:extLst>
              </a:tr>
              <a:tr h="515106">
                <a:tc vMerge="1">
                  <a:txBody>
                    <a:bodyPr/>
                    <a:lstStyle/>
                    <a:p>
                      <a:endParaRPr lang="pt-BR"/>
                    </a:p>
                  </a:txBody>
                  <a:tcPr/>
                </a:tc>
                <a:tc>
                  <a:txBody>
                    <a:bodyPr/>
                    <a:lstStyle/>
                    <a:p>
                      <a:pPr algn="l" rtl="0" fontAlgn="ctr"/>
                      <a:r>
                        <a:rPr lang="pt-BR" sz="1200" b="1" i="0" u="none" strike="noStrike">
                          <a:solidFill>
                            <a:srgbClr val="000000"/>
                          </a:solidFill>
                          <a:effectLst/>
                          <a:latin typeface="Arial" panose="020B0604020202020204" pitchFamily="34" charset="0"/>
                        </a:rPr>
                        <a:t>HEPATITIS B⁴</a:t>
                      </a: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dirty="0">
                          <a:solidFill>
                            <a:srgbClr val="000000"/>
                          </a:solidFill>
                          <a:effectLst/>
                          <a:latin typeface="Arial" panose="020B0604020202020204" pitchFamily="34" charset="0"/>
                        </a:rPr>
                        <a:t>SEGUNDA DOSIS</a:t>
                      </a: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125745962"/>
                  </a:ext>
                </a:extLst>
              </a:tr>
              <a:tr h="263542">
                <a:tc vMerge="1">
                  <a:txBody>
                    <a:bodyPr/>
                    <a:lstStyle/>
                    <a:p>
                      <a:endParaRPr lang="pt-BR"/>
                    </a:p>
                  </a:txBody>
                  <a:tcPr/>
                </a:tc>
                <a:tc>
                  <a:txBody>
                    <a:bodyPr/>
                    <a:lstStyle/>
                    <a:p>
                      <a:pPr algn="l" rtl="0" fontAlgn="ctr"/>
                      <a:r>
                        <a:rPr lang="pt-BR" sz="1200" b="1" i="0" u="none" strike="noStrike">
                          <a:solidFill>
                            <a:srgbClr val="000000"/>
                          </a:solidFill>
                          <a:effectLst/>
                          <a:latin typeface="Arial" panose="020B0604020202020204" pitchFamily="34" charset="0"/>
                        </a:rPr>
                        <a:t>FIEBRE AMARILLA⁵</a:t>
                      </a: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DOSIS ÚNICA</a:t>
                      </a: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609988611"/>
                  </a:ext>
                </a:extLst>
              </a:tr>
              <a:tr h="515106">
                <a:tc rowSpan="2">
                  <a:txBody>
                    <a:bodyPr/>
                    <a:lstStyle/>
                    <a:p>
                      <a:pPr algn="ctr" rtl="0" fontAlgn="ctr"/>
                      <a:r>
                        <a:rPr lang="es-ES" sz="1200" b="1" i="0" u="none" strike="noStrike">
                          <a:solidFill>
                            <a:srgbClr val="000000"/>
                          </a:solidFill>
                          <a:effectLst/>
                          <a:latin typeface="Arial" panose="020B0604020202020204" pitchFamily="34" charset="0"/>
                        </a:rPr>
                        <a:t>4-6 MESES DESPUÉS DE LA PRIMERA VISITA</a:t>
                      </a:r>
                    </a:p>
                  </a:txBody>
                  <a:tcPr marL="9525" marR="9525" marT="9525"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dT - DOBLE ADULTO</a:t>
                      </a: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dirty="0">
                          <a:solidFill>
                            <a:srgbClr val="000000"/>
                          </a:solidFill>
                          <a:effectLst/>
                          <a:latin typeface="Arial" panose="020B0604020202020204" pitchFamily="34" charset="0"/>
                        </a:rPr>
                        <a:t>TERCERA DOSIS</a:t>
                      </a: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824116385"/>
                  </a:ext>
                </a:extLst>
              </a:tr>
              <a:tr h="263542">
                <a:tc vMerge="1">
                  <a:txBody>
                    <a:bodyPr/>
                    <a:lstStyle/>
                    <a:p>
                      <a:endParaRPr lang="pt-BR"/>
                    </a:p>
                  </a:txBody>
                  <a:tcPr/>
                </a:tc>
                <a:tc>
                  <a:txBody>
                    <a:bodyPr/>
                    <a:lstStyle/>
                    <a:p>
                      <a:pPr algn="l" rtl="0" fontAlgn="ctr"/>
                      <a:r>
                        <a:rPr lang="pt-BR" sz="1200" b="1" i="0" u="none" strike="noStrike">
                          <a:solidFill>
                            <a:srgbClr val="000000"/>
                          </a:solidFill>
                          <a:effectLst/>
                          <a:latin typeface="Arial" panose="020B0604020202020204" pitchFamily="34" charset="0"/>
                        </a:rPr>
                        <a:t>HEPATITIS B⁶</a:t>
                      </a: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dirty="0">
                          <a:solidFill>
                            <a:srgbClr val="000000"/>
                          </a:solidFill>
                          <a:effectLst/>
                          <a:latin typeface="Arial" panose="020B0604020202020204" pitchFamily="34" charset="0"/>
                        </a:rPr>
                        <a:t>TERCERA DOSIS</a:t>
                      </a: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4248892193"/>
                  </a:ext>
                </a:extLst>
              </a:tr>
              <a:tr h="515106">
                <a:tc>
                  <a:txBody>
                    <a:bodyPr/>
                    <a:lstStyle/>
                    <a:p>
                      <a:pPr algn="ctr" rtl="0" fontAlgn="ctr"/>
                      <a:r>
                        <a:rPr lang="es-ES" sz="1200" b="1" i="0" u="none" strike="noStrike">
                          <a:solidFill>
                            <a:srgbClr val="000000"/>
                          </a:solidFill>
                          <a:effectLst/>
                          <a:latin typeface="Arial" panose="020B0604020202020204" pitchFamily="34" charset="0"/>
                        </a:rPr>
                        <a:t>CADA 10 AÑOS TODA LA VIDA</a:t>
                      </a:r>
                    </a:p>
                  </a:txBody>
                  <a:tcPr marL="9525" marR="9525" marT="9525"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905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dT – DOBLE ADULTO⁷</a:t>
                      </a: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905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dirty="0">
                          <a:solidFill>
                            <a:srgbClr val="000000"/>
                          </a:solidFill>
                          <a:effectLst/>
                          <a:latin typeface="Arial" panose="020B0604020202020204" pitchFamily="34" charset="0"/>
                        </a:rPr>
                        <a:t>REFUERZO</a:t>
                      </a: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90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88623545"/>
                  </a:ext>
                </a:extLst>
              </a:tr>
            </a:tbl>
          </a:graphicData>
        </a:graphic>
      </p:graphicFrame>
    </p:spTree>
    <p:extLst>
      <p:ext uri="{BB962C8B-B14F-4D97-AF65-F5344CB8AC3E}">
        <p14:creationId xmlns:p14="http://schemas.microsoft.com/office/powerpoint/2010/main" val="6854569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5F0FE"/>
        </a:solidFill>
        <a:effectLst/>
      </p:bgPr>
    </p:bg>
    <p:spTree>
      <p:nvGrpSpPr>
        <p:cNvPr id="1" name=""/>
        <p:cNvGrpSpPr/>
        <p:nvPr/>
      </p:nvGrpSpPr>
      <p:grpSpPr>
        <a:xfrm>
          <a:off x="0" y="0"/>
          <a:ext cx="0" cy="0"/>
          <a:chOff x="0" y="0"/>
          <a:chExt cx="0" cy="0"/>
        </a:xfrm>
      </p:grpSpPr>
      <p:sp>
        <p:nvSpPr>
          <p:cNvPr id="8" name="CaixaDeTexto 7">
            <a:extLst>
              <a:ext uri="{FF2B5EF4-FFF2-40B4-BE49-F238E27FC236}">
                <a16:creationId xmlns:a16="http://schemas.microsoft.com/office/drawing/2014/main" id="{8CBE553E-7F6F-5768-6A2E-89577C970340}"/>
              </a:ext>
            </a:extLst>
          </p:cNvPr>
          <p:cNvSpPr txBox="1"/>
          <p:nvPr/>
        </p:nvSpPr>
        <p:spPr>
          <a:xfrm>
            <a:off x="232854" y="422401"/>
            <a:ext cx="8398975" cy="44627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2300" b="1" cap="all" dirty="0">
                <a:solidFill>
                  <a:srgbClr val="5D3494"/>
                </a:solidFill>
                <a:latin typeface="Arial" panose="020B0604020202020204" pitchFamily="34" charset="0"/>
                <a:cs typeface="Arial" panose="020B0604020202020204" pitchFamily="34" charset="0"/>
              </a:rPr>
              <a:t>CALENDARIO DE VACUNACIÓN | </a:t>
            </a:r>
            <a:r>
              <a:rPr lang="es-ES" sz="2000" dirty="0">
                <a:solidFill>
                  <a:srgbClr val="5D3494"/>
                </a:solidFill>
                <a:latin typeface="Arial" panose="020B0604020202020204" pitchFamily="34" charset="0"/>
                <a:cs typeface="Arial" panose="020B0604020202020204" pitchFamily="34" charset="0"/>
              </a:rPr>
              <a:t>Para 60 Años y más¹</a:t>
            </a:r>
            <a:endParaRPr lang="pt-BR" sz="2000" dirty="0">
              <a:solidFill>
                <a:srgbClr val="5D3494"/>
              </a:solidFill>
              <a:latin typeface="Arial" panose="020B0604020202020204" pitchFamily="34" charset="0"/>
              <a:cs typeface="Arial" panose="020B0604020202020204" pitchFamily="34" charset="0"/>
            </a:endParaRPr>
          </a:p>
        </p:txBody>
      </p:sp>
      <p:sp>
        <p:nvSpPr>
          <p:cNvPr id="9" name="CaixaDeTexto 8">
            <a:extLst>
              <a:ext uri="{FF2B5EF4-FFF2-40B4-BE49-F238E27FC236}">
                <a16:creationId xmlns:a16="http://schemas.microsoft.com/office/drawing/2014/main" id="{AFA90B65-FCA7-EB24-1EBD-CC62FACA7DCF}"/>
              </a:ext>
            </a:extLst>
          </p:cNvPr>
          <p:cNvSpPr txBox="1"/>
          <p:nvPr/>
        </p:nvSpPr>
        <p:spPr>
          <a:xfrm>
            <a:off x="372221" y="6130673"/>
            <a:ext cx="5563785"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1000" b="1" dirty="0">
                <a:latin typeface="Arial"/>
                <a:cs typeface="Arial"/>
              </a:rPr>
              <a:t>Fuente: Secretaría Municipal de Salud (SMS)/Programa Municipal de Inmunización</a:t>
            </a:r>
          </a:p>
        </p:txBody>
      </p:sp>
      <p:sp>
        <p:nvSpPr>
          <p:cNvPr id="10" name="CaixaDeTexto 9">
            <a:extLst>
              <a:ext uri="{FF2B5EF4-FFF2-40B4-BE49-F238E27FC236}">
                <a16:creationId xmlns:a16="http://schemas.microsoft.com/office/drawing/2014/main" id="{B8CF0F5A-3DC9-B7A8-FADB-9601D5FE846A}"/>
              </a:ext>
            </a:extLst>
          </p:cNvPr>
          <p:cNvSpPr txBox="1"/>
          <p:nvPr/>
        </p:nvSpPr>
        <p:spPr>
          <a:xfrm>
            <a:off x="5936007" y="1431899"/>
            <a:ext cx="5622009"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lgn="just">
              <a:buAutoNum type="arabicPeriod"/>
            </a:pPr>
            <a:r>
              <a:rPr lang="es-ES" sz="1200" dirty="0">
                <a:latin typeface="Arial"/>
                <a:cs typeface="Arial"/>
              </a:rPr>
              <a:t>Si el paciente presenta documentos con esquema incompleto, es orientado a completar el esquema desde el inicio.</a:t>
            </a:r>
          </a:p>
          <a:p>
            <a:pPr marL="342900" indent="-342900" algn="just">
              <a:buAutoNum type="arabicPeriod"/>
            </a:pPr>
            <a:r>
              <a:rPr lang="es-ES" sz="1200" dirty="0">
                <a:latin typeface="Arial"/>
                <a:cs typeface="Arial"/>
              </a:rPr>
              <a:t>Si el adulto ha recibido tres o más dosis de DTP, DT, dT, administrar una dosis de refuerzo si han pasado 10 años desde la última dosis.</a:t>
            </a:r>
          </a:p>
          <a:p>
            <a:pPr marL="342900" indent="-342900" algn="just">
              <a:buAutoNum type="arabicPeriod"/>
            </a:pPr>
            <a:r>
              <a:rPr lang="es-ES" sz="1200" dirty="0">
                <a:latin typeface="Arial"/>
                <a:cs typeface="Arial"/>
              </a:rPr>
              <a:t>Evaluar riesgo-beneficio considerando la enfermedad y eventos adversos en este grupo o por comorbilidades.</a:t>
            </a:r>
          </a:p>
          <a:p>
            <a:pPr marL="342900" indent="-342900" algn="just">
              <a:buAutoNum type="arabicPeriod"/>
            </a:pPr>
            <a:r>
              <a:rPr lang="es-ES" sz="1200" dirty="0">
                <a:latin typeface="Arial"/>
                <a:cs typeface="Arial"/>
              </a:rPr>
              <a:t>Si recibió solo una dosis de fiebre amarilla antes de los 5 años, debe recibir una dosis adicional independientemente de la edad al presentarse.</a:t>
            </a:r>
          </a:p>
          <a:p>
            <a:pPr marL="342900" indent="-342900" algn="just">
              <a:buAutoNum type="arabicPeriod"/>
            </a:pPr>
            <a:r>
              <a:rPr lang="es-ES" sz="1200" dirty="0">
                <a:latin typeface="Arial"/>
                <a:cs typeface="Arial"/>
              </a:rPr>
              <a:t>Administrar una dosis cada 6 meses, independientemente de las dosis previas.</a:t>
            </a:r>
          </a:p>
          <a:p>
            <a:pPr marL="342900" indent="-342900" algn="just">
              <a:buAutoNum type="arabicPeriod"/>
            </a:pPr>
            <a:r>
              <a:rPr lang="es-ES" sz="1200" dirty="0">
                <a:latin typeface="Arial"/>
                <a:cs typeface="Arial"/>
              </a:rPr>
              <a:t>El intervalo mínimo entre la primera y segunda dosis de hepatitis B es de cuatro semanas.</a:t>
            </a:r>
          </a:p>
          <a:p>
            <a:pPr marL="342900" indent="-342900" algn="just">
              <a:buAutoNum type="arabicPeriod"/>
            </a:pPr>
            <a:r>
              <a:rPr lang="es-ES" sz="1200" dirty="0">
                <a:latin typeface="Arial"/>
                <a:cs typeface="Arial"/>
              </a:rPr>
              <a:t>El intervalo para la tercera dosis de hepatitis B puede ser de dos meses después de la segunda, siempre que hayan pasado mínimo cuatro meses desde la primera dosis.</a:t>
            </a:r>
          </a:p>
          <a:p>
            <a:pPr marL="342900" indent="-342900" algn="just">
              <a:buAutoNum type="arabicPeriod"/>
            </a:pPr>
            <a:r>
              <a:rPr lang="es-ES" sz="1200" dirty="0">
                <a:latin typeface="Arial"/>
                <a:cs typeface="Arial"/>
              </a:rPr>
              <a:t>En profilaxis antitetánica tras ciertos tipos de heridas, reducir el intervalo a 5 años.</a:t>
            </a:r>
          </a:p>
          <a:p>
            <a:pPr marL="342900" indent="-342900" algn="just">
              <a:buAutoNum type="arabicPeriod"/>
            </a:pPr>
            <a:r>
              <a:rPr lang="es-ES" sz="1200" dirty="0">
                <a:latin typeface="Arial"/>
                <a:cs typeface="Arial"/>
              </a:rPr>
              <a:t>Dosis anual, preferentemente en otoño antes del mayor período de circulación del virus influenza.</a:t>
            </a:r>
          </a:p>
          <a:p>
            <a:pPr algn="just"/>
            <a:endParaRPr lang="en-US" sz="1200" b="1" dirty="0">
              <a:latin typeface="Arial"/>
              <a:cs typeface="Arial"/>
            </a:endParaRPr>
          </a:p>
        </p:txBody>
      </p:sp>
      <p:sp>
        <p:nvSpPr>
          <p:cNvPr id="4" name="CaixaDeTexto 3">
            <a:extLst>
              <a:ext uri="{FF2B5EF4-FFF2-40B4-BE49-F238E27FC236}">
                <a16:creationId xmlns:a16="http://schemas.microsoft.com/office/drawing/2014/main" id="{66C84C4E-74E6-56B3-7823-3731AC2710E8}"/>
              </a:ext>
            </a:extLst>
          </p:cNvPr>
          <p:cNvSpPr txBox="1"/>
          <p:nvPr/>
        </p:nvSpPr>
        <p:spPr>
          <a:xfrm>
            <a:off x="6255996" y="5599759"/>
            <a:ext cx="4851507" cy="784830"/>
          </a:xfrm>
          <a:prstGeom prst="rect">
            <a:avLst/>
          </a:prstGeom>
          <a:noFill/>
        </p:spPr>
        <p:txBody>
          <a:bodyPr wrap="square" rtlCol="0">
            <a:spAutoFit/>
          </a:bodyPr>
          <a:lstStyle/>
          <a:p>
            <a:r>
              <a:rPr lang="en-US" sz="900" b="1" dirty="0">
                <a:latin typeface="Arial"/>
                <a:cs typeface="Arial"/>
              </a:rPr>
              <a:t>dT – </a:t>
            </a:r>
            <a:r>
              <a:rPr lang="en-US" sz="900" b="1" dirty="0" err="1">
                <a:latin typeface="Arial"/>
                <a:cs typeface="Arial"/>
              </a:rPr>
              <a:t>Vacuna</a:t>
            </a:r>
            <a:r>
              <a:rPr lang="en-US" sz="900" b="1" dirty="0">
                <a:latin typeface="Arial"/>
                <a:cs typeface="Arial"/>
              </a:rPr>
              <a:t> </a:t>
            </a:r>
            <a:r>
              <a:rPr lang="en-US" sz="900" b="1" dirty="0" err="1">
                <a:latin typeface="Arial"/>
                <a:cs typeface="Arial"/>
              </a:rPr>
              <a:t>adsorbida</a:t>
            </a:r>
            <a:r>
              <a:rPr lang="en-US" sz="900" b="1" dirty="0">
                <a:latin typeface="Arial"/>
                <a:cs typeface="Arial"/>
              </a:rPr>
              <a:t> </a:t>
            </a:r>
            <a:r>
              <a:rPr lang="en-US" sz="900" b="1" dirty="0" err="1">
                <a:latin typeface="Arial"/>
                <a:cs typeface="Arial"/>
              </a:rPr>
              <a:t>difteria</a:t>
            </a:r>
            <a:r>
              <a:rPr lang="en-US" sz="900" b="1" dirty="0">
                <a:latin typeface="Arial"/>
                <a:cs typeface="Arial"/>
              </a:rPr>
              <a:t> y </a:t>
            </a:r>
            <a:r>
              <a:rPr lang="en-US" sz="900" b="1" dirty="0" err="1">
                <a:latin typeface="Arial"/>
                <a:cs typeface="Arial"/>
              </a:rPr>
              <a:t>tétanos</a:t>
            </a:r>
            <a:r>
              <a:rPr lang="en-US" sz="900" b="1" dirty="0">
                <a:latin typeface="Arial"/>
                <a:cs typeface="Arial"/>
              </a:rPr>
              <a:t> </a:t>
            </a:r>
            <a:r>
              <a:rPr lang="es-419" sz="900" b="1" dirty="0">
                <a:latin typeface="Arial"/>
                <a:cs typeface="Arial"/>
              </a:rPr>
              <a:t>adulto</a:t>
            </a:r>
          </a:p>
          <a:p>
            <a:r>
              <a:rPr lang="en-US" sz="900" b="1" dirty="0">
                <a:latin typeface="Arial"/>
                <a:cs typeface="Arial"/>
              </a:rPr>
              <a:t>DT – </a:t>
            </a:r>
            <a:r>
              <a:rPr lang="en-US" sz="900" b="1" dirty="0" err="1">
                <a:latin typeface="Arial"/>
                <a:cs typeface="Arial"/>
              </a:rPr>
              <a:t>Vacuna</a:t>
            </a:r>
            <a:r>
              <a:rPr lang="en-US" sz="900" b="1" dirty="0">
                <a:latin typeface="Arial"/>
                <a:cs typeface="Arial"/>
              </a:rPr>
              <a:t> </a:t>
            </a:r>
            <a:r>
              <a:rPr lang="en-US" sz="900" b="1" dirty="0" err="1">
                <a:latin typeface="Arial"/>
                <a:cs typeface="Arial"/>
              </a:rPr>
              <a:t>adsorbida</a:t>
            </a:r>
            <a:r>
              <a:rPr lang="en-US" sz="900" b="1" dirty="0">
                <a:latin typeface="Arial"/>
                <a:cs typeface="Arial"/>
              </a:rPr>
              <a:t> </a:t>
            </a:r>
            <a:r>
              <a:rPr lang="en-US" sz="900" b="1" dirty="0" err="1">
                <a:latin typeface="Arial"/>
                <a:cs typeface="Arial"/>
              </a:rPr>
              <a:t>difteria</a:t>
            </a:r>
            <a:r>
              <a:rPr lang="en-US" sz="900" b="1" dirty="0">
                <a:latin typeface="Arial"/>
                <a:cs typeface="Arial"/>
              </a:rPr>
              <a:t> y </a:t>
            </a:r>
            <a:r>
              <a:rPr lang="en-US" sz="900" b="1" dirty="0" err="1">
                <a:latin typeface="Arial"/>
                <a:cs typeface="Arial"/>
              </a:rPr>
              <a:t>tétanos</a:t>
            </a:r>
            <a:r>
              <a:rPr lang="en-US" sz="900" b="1" dirty="0">
                <a:latin typeface="Arial"/>
                <a:cs typeface="Arial"/>
              </a:rPr>
              <a:t> </a:t>
            </a:r>
            <a:r>
              <a:rPr lang="en-US" sz="900" b="1" dirty="0" err="1">
                <a:latin typeface="Arial"/>
                <a:cs typeface="Arial"/>
              </a:rPr>
              <a:t>infantil</a:t>
            </a:r>
            <a:endParaRPr lang="en-US" sz="900" b="1" dirty="0">
              <a:latin typeface="Arial"/>
              <a:cs typeface="Arial"/>
            </a:endParaRPr>
          </a:p>
          <a:p>
            <a:r>
              <a:rPr lang="en-US" sz="900" b="1" dirty="0">
                <a:latin typeface="Arial"/>
                <a:cs typeface="Arial"/>
              </a:rPr>
              <a:t>DTP – </a:t>
            </a:r>
            <a:r>
              <a:rPr lang="en-US" sz="900" b="1" dirty="0" err="1">
                <a:latin typeface="Arial"/>
                <a:cs typeface="Arial"/>
              </a:rPr>
              <a:t>Vacuna</a:t>
            </a:r>
            <a:r>
              <a:rPr lang="en-US" sz="900" b="1" dirty="0">
                <a:latin typeface="Arial"/>
                <a:cs typeface="Arial"/>
              </a:rPr>
              <a:t> </a:t>
            </a:r>
            <a:r>
              <a:rPr lang="en-US" sz="900" b="1" dirty="0" err="1">
                <a:latin typeface="Arial"/>
                <a:cs typeface="Arial"/>
              </a:rPr>
              <a:t>adsorbida</a:t>
            </a:r>
            <a:r>
              <a:rPr lang="en-US" sz="900" b="1" dirty="0">
                <a:latin typeface="Arial"/>
                <a:cs typeface="Arial"/>
              </a:rPr>
              <a:t> </a:t>
            </a:r>
            <a:r>
              <a:rPr lang="en-US" sz="900" b="1" dirty="0" err="1">
                <a:latin typeface="Arial"/>
                <a:cs typeface="Arial"/>
              </a:rPr>
              <a:t>difteria</a:t>
            </a:r>
            <a:r>
              <a:rPr lang="en-US" sz="900" b="1" dirty="0">
                <a:latin typeface="Arial"/>
                <a:cs typeface="Arial"/>
              </a:rPr>
              <a:t>, </a:t>
            </a:r>
            <a:r>
              <a:rPr lang="en-US" sz="900" b="1" dirty="0" err="1">
                <a:latin typeface="Arial"/>
                <a:cs typeface="Arial"/>
              </a:rPr>
              <a:t>tétanos</a:t>
            </a:r>
            <a:r>
              <a:rPr lang="en-US" sz="900" b="1" dirty="0">
                <a:latin typeface="Arial"/>
                <a:cs typeface="Arial"/>
              </a:rPr>
              <a:t> y </a:t>
            </a:r>
            <a:r>
              <a:rPr lang="en-US" sz="900" b="1" dirty="0" err="1">
                <a:latin typeface="Arial"/>
                <a:cs typeface="Arial"/>
              </a:rPr>
              <a:t>tos</a:t>
            </a:r>
            <a:r>
              <a:rPr lang="en-US" sz="900" b="1" dirty="0">
                <a:latin typeface="Arial"/>
                <a:cs typeface="Arial"/>
              </a:rPr>
              <a:t> </a:t>
            </a:r>
            <a:r>
              <a:rPr lang="en-US" sz="900" b="1" dirty="0" err="1">
                <a:latin typeface="Arial"/>
                <a:cs typeface="Arial"/>
              </a:rPr>
              <a:t>ferina</a:t>
            </a:r>
            <a:r>
              <a:rPr lang="en-US" sz="900" b="1" dirty="0">
                <a:latin typeface="Arial"/>
                <a:cs typeface="Arial"/>
              </a:rPr>
              <a:t> (triple </a:t>
            </a:r>
            <a:r>
              <a:rPr lang="en-US" sz="900" b="1" dirty="0" err="1">
                <a:latin typeface="Arial"/>
                <a:cs typeface="Arial"/>
              </a:rPr>
              <a:t>bacteriana</a:t>
            </a:r>
            <a:r>
              <a:rPr lang="en-US" sz="900" b="1" dirty="0">
                <a:latin typeface="Arial"/>
                <a:cs typeface="Arial"/>
              </a:rPr>
              <a:t>)</a:t>
            </a:r>
          </a:p>
          <a:p>
            <a:r>
              <a:rPr lang="en-US" sz="900" b="1" dirty="0" err="1">
                <a:latin typeface="Arial"/>
                <a:cs typeface="Arial"/>
              </a:rPr>
              <a:t>DTPa</a:t>
            </a:r>
            <a:r>
              <a:rPr lang="en-US" sz="900" b="1" dirty="0">
                <a:latin typeface="Arial"/>
                <a:cs typeface="Arial"/>
              </a:rPr>
              <a:t> – </a:t>
            </a:r>
            <a:r>
              <a:rPr lang="en-US" sz="900" b="1" dirty="0" err="1">
                <a:latin typeface="Arial"/>
                <a:cs typeface="Arial"/>
              </a:rPr>
              <a:t>Vacuna</a:t>
            </a:r>
            <a:r>
              <a:rPr lang="en-US" sz="900" b="1" dirty="0">
                <a:latin typeface="Arial"/>
                <a:cs typeface="Arial"/>
              </a:rPr>
              <a:t> </a:t>
            </a:r>
            <a:r>
              <a:rPr lang="en-US" sz="900" b="1" dirty="0" err="1">
                <a:latin typeface="Arial"/>
                <a:cs typeface="Arial"/>
              </a:rPr>
              <a:t>adsorbida</a:t>
            </a:r>
            <a:r>
              <a:rPr lang="en-US" sz="900" b="1" dirty="0">
                <a:latin typeface="Arial"/>
                <a:cs typeface="Arial"/>
              </a:rPr>
              <a:t> </a:t>
            </a:r>
            <a:r>
              <a:rPr lang="en-US" sz="900" b="1" dirty="0" err="1">
                <a:latin typeface="Arial"/>
                <a:cs typeface="Arial"/>
              </a:rPr>
              <a:t>difteria</a:t>
            </a:r>
            <a:r>
              <a:rPr lang="en-US" sz="900" b="1" dirty="0">
                <a:latin typeface="Arial"/>
                <a:cs typeface="Arial"/>
              </a:rPr>
              <a:t>, </a:t>
            </a:r>
            <a:r>
              <a:rPr lang="en-US" sz="900" b="1" dirty="0" err="1">
                <a:latin typeface="Arial"/>
                <a:cs typeface="Arial"/>
              </a:rPr>
              <a:t>tétanos</a:t>
            </a:r>
            <a:r>
              <a:rPr lang="en-US" sz="900" b="1" dirty="0">
                <a:latin typeface="Arial"/>
                <a:cs typeface="Arial"/>
              </a:rPr>
              <a:t>, </a:t>
            </a:r>
            <a:r>
              <a:rPr lang="en-US" sz="900" b="1" dirty="0" err="1">
                <a:latin typeface="Arial"/>
                <a:cs typeface="Arial"/>
              </a:rPr>
              <a:t>tos</a:t>
            </a:r>
            <a:r>
              <a:rPr lang="en-US" sz="900" b="1" dirty="0">
                <a:latin typeface="Arial"/>
                <a:cs typeface="Arial"/>
              </a:rPr>
              <a:t> </a:t>
            </a:r>
            <a:r>
              <a:rPr lang="en-US" sz="900" b="1" dirty="0" err="1">
                <a:latin typeface="Arial"/>
                <a:cs typeface="Arial"/>
              </a:rPr>
              <a:t>ferina</a:t>
            </a:r>
            <a:r>
              <a:rPr lang="en-US" sz="900" b="1" dirty="0">
                <a:latin typeface="Arial"/>
                <a:cs typeface="Arial"/>
              </a:rPr>
              <a:t> (</a:t>
            </a:r>
            <a:r>
              <a:rPr lang="en-US" sz="900" b="1" dirty="0" err="1">
                <a:latin typeface="Arial"/>
                <a:cs typeface="Arial"/>
              </a:rPr>
              <a:t>acelular</a:t>
            </a:r>
            <a:r>
              <a:rPr lang="en-US" sz="900" b="1" dirty="0">
                <a:latin typeface="Arial"/>
                <a:cs typeface="Arial"/>
              </a:rPr>
              <a:t>)</a:t>
            </a:r>
          </a:p>
          <a:p>
            <a:r>
              <a:rPr lang="en-US" sz="900" b="1" dirty="0">
                <a:latin typeface="Arial"/>
                <a:cs typeface="Arial"/>
              </a:rPr>
              <a:t>dTpa – Vacuna adsorbida difteria, tétanos, tos ferina (acelular) adulto</a:t>
            </a:r>
          </a:p>
        </p:txBody>
      </p:sp>
      <p:grpSp>
        <p:nvGrpSpPr>
          <p:cNvPr id="11" name="Agrupar 10">
            <a:extLst>
              <a:ext uri="{FF2B5EF4-FFF2-40B4-BE49-F238E27FC236}">
                <a16:creationId xmlns:a16="http://schemas.microsoft.com/office/drawing/2014/main" id="{D2C523B3-9FCA-ACB8-ACE1-62C4D6756215}"/>
              </a:ext>
            </a:extLst>
          </p:cNvPr>
          <p:cNvGrpSpPr/>
          <p:nvPr/>
        </p:nvGrpSpPr>
        <p:grpSpPr>
          <a:xfrm>
            <a:off x="9201125" y="175149"/>
            <a:ext cx="2623012" cy="823334"/>
            <a:chOff x="8759846" y="207395"/>
            <a:chExt cx="3058733" cy="960102"/>
          </a:xfrm>
        </p:grpSpPr>
        <p:sp>
          <p:nvSpPr>
            <p:cNvPr id="12" name="Retângulo: Cantos Arredondados 11">
              <a:extLst>
                <a:ext uri="{FF2B5EF4-FFF2-40B4-BE49-F238E27FC236}">
                  <a16:creationId xmlns:a16="http://schemas.microsoft.com/office/drawing/2014/main" id="{63CAAF24-C7EF-62F1-CF84-213D02624C43}"/>
                </a:ext>
              </a:extLst>
            </p:cNvPr>
            <p:cNvSpPr/>
            <p:nvPr/>
          </p:nvSpPr>
          <p:spPr>
            <a:xfrm>
              <a:off x="8759846" y="207395"/>
              <a:ext cx="3058733" cy="96010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pt-BR"/>
            </a:p>
          </p:txBody>
        </p:sp>
        <p:pic>
          <p:nvPicPr>
            <p:cNvPr id="13" name="Imagem 12" descr="Uma imagem contendo desenho, camisa&#10;&#10;Descrição gerada automaticamente">
              <a:extLst>
                <a:ext uri="{FF2B5EF4-FFF2-40B4-BE49-F238E27FC236}">
                  <a16:creationId xmlns:a16="http://schemas.microsoft.com/office/drawing/2014/main" id="{F8C25522-2999-2D8C-4A94-F7189CAD28A3}"/>
                </a:ext>
              </a:extLst>
            </p:cNvPr>
            <p:cNvPicPr>
              <a:picLocks noChangeAspect="1"/>
            </p:cNvPicPr>
            <p:nvPr/>
          </p:nvPicPr>
          <p:blipFill>
            <a:blip r:embed="rId2"/>
            <a:stretch>
              <a:fillRect/>
            </a:stretch>
          </p:blipFill>
          <p:spPr>
            <a:xfrm>
              <a:off x="8923368" y="306300"/>
              <a:ext cx="2759952" cy="741626"/>
            </a:xfrm>
            <a:prstGeom prst="rect">
              <a:avLst/>
            </a:prstGeom>
          </p:spPr>
        </p:pic>
      </p:grpSp>
      <p:graphicFrame>
        <p:nvGraphicFramePr>
          <p:cNvPr id="2" name="Tabela 1">
            <a:extLst>
              <a:ext uri="{FF2B5EF4-FFF2-40B4-BE49-F238E27FC236}">
                <a16:creationId xmlns:a16="http://schemas.microsoft.com/office/drawing/2014/main" id="{402E3F24-3D6B-DCBF-50F9-94B06C3F2817}"/>
              </a:ext>
            </a:extLst>
          </p:cNvPr>
          <p:cNvGraphicFramePr>
            <a:graphicFrameLocks noGrp="1"/>
          </p:cNvGraphicFramePr>
          <p:nvPr>
            <p:extLst>
              <p:ext uri="{D42A27DB-BD31-4B8C-83A1-F6EECF244321}">
                <p14:modId xmlns:p14="http://schemas.microsoft.com/office/powerpoint/2010/main" val="2696736934"/>
              </p:ext>
            </p:extLst>
          </p:nvPr>
        </p:nvGraphicFramePr>
        <p:xfrm>
          <a:off x="372221" y="1199036"/>
          <a:ext cx="5081961" cy="4601277"/>
        </p:xfrm>
        <a:graphic>
          <a:graphicData uri="http://schemas.openxmlformats.org/drawingml/2006/table">
            <a:tbl>
              <a:tblPr/>
              <a:tblGrid>
                <a:gridCol w="1771833">
                  <a:extLst>
                    <a:ext uri="{9D8B030D-6E8A-4147-A177-3AD203B41FA5}">
                      <a16:colId xmlns:a16="http://schemas.microsoft.com/office/drawing/2014/main" val="3852336372"/>
                    </a:ext>
                  </a:extLst>
                </a:gridCol>
                <a:gridCol w="1911096">
                  <a:extLst>
                    <a:ext uri="{9D8B030D-6E8A-4147-A177-3AD203B41FA5}">
                      <a16:colId xmlns:a16="http://schemas.microsoft.com/office/drawing/2014/main" val="2916915281"/>
                    </a:ext>
                  </a:extLst>
                </a:gridCol>
                <a:gridCol w="1399032">
                  <a:extLst>
                    <a:ext uri="{9D8B030D-6E8A-4147-A177-3AD203B41FA5}">
                      <a16:colId xmlns:a16="http://schemas.microsoft.com/office/drawing/2014/main" val="936189232"/>
                    </a:ext>
                  </a:extLst>
                </a:gridCol>
              </a:tblGrid>
              <a:tr h="413176">
                <a:tc>
                  <a:txBody>
                    <a:bodyPr/>
                    <a:lstStyle/>
                    <a:p>
                      <a:pPr algn="ctr" rtl="0" fontAlgn="ctr"/>
                      <a:r>
                        <a:rPr lang="pt-BR" sz="1100" b="1" i="0" u="none" strike="noStrike">
                          <a:solidFill>
                            <a:srgbClr val="000000"/>
                          </a:solidFill>
                          <a:effectLst/>
                          <a:latin typeface="Arial" panose="020B0604020202020204" pitchFamily="34" charset="0"/>
                        </a:rPr>
                        <a:t>INTERVALO ENTRE LAS DOSIS </a:t>
                      </a:r>
                    </a:p>
                  </a:txBody>
                  <a:tcPr marL="8880" marR="8880" marT="8880"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90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934BC9"/>
                    </a:solidFill>
                  </a:tcPr>
                </a:tc>
                <a:tc>
                  <a:txBody>
                    <a:bodyPr/>
                    <a:lstStyle/>
                    <a:p>
                      <a:pPr algn="ctr" rtl="0" fontAlgn="ctr"/>
                      <a:r>
                        <a:rPr lang="pt-BR" sz="1100" b="1" i="0" u="none" strike="noStrike">
                          <a:solidFill>
                            <a:srgbClr val="000000"/>
                          </a:solidFill>
                          <a:effectLst/>
                          <a:latin typeface="Arial" panose="020B0604020202020204" pitchFamily="34" charset="0"/>
                        </a:rPr>
                        <a:t>VACUNAS</a:t>
                      </a:r>
                    </a:p>
                  </a:txBody>
                  <a:tcPr marL="8880" marR="8880" marT="888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90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934BC9"/>
                    </a:solidFill>
                  </a:tcPr>
                </a:tc>
                <a:tc>
                  <a:txBody>
                    <a:bodyPr/>
                    <a:lstStyle/>
                    <a:p>
                      <a:pPr algn="ctr" rtl="0" fontAlgn="ctr"/>
                      <a:r>
                        <a:rPr lang="pt-BR" sz="1100" b="1" i="0" u="none" strike="noStrike">
                          <a:solidFill>
                            <a:srgbClr val="000000"/>
                          </a:solidFill>
                          <a:effectLst/>
                          <a:latin typeface="Arial" panose="020B0604020202020204" pitchFamily="34" charset="0"/>
                        </a:rPr>
                        <a:t>ESQUEMA</a:t>
                      </a:r>
                    </a:p>
                  </a:txBody>
                  <a:tcPr marL="8880" marR="8880" marT="8880"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90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934BC9"/>
                    </a:solidFill>
                  </a:tcPr>
                </a:tc>
                <a:extLst>
                  <a:ext uri="{0D108BD9-81ED-4DB2-BD59-A6C34878D82A}">
                    <a16:rowId xmlns:a16="http://schemas.microsoft.com/office/drawing/2014/main" val="3464729339"/>
                  </a:ext>
                </a:extLst>
              </a:tr>
              <a:tr h="600983">
                <a:tc rowSpan="4">
                  <a:txBody>
                    <a:bodyPr/>
                    <a:lstStyle/>
                    <a:p>
                      <a:pPr algn="ctr" rtl="0" fontAlgn="ctr"/>
                      <a:r>
                        <a:rPr lang="pt-BR" sz="1100" b="1" i="0" u="none" strike="noStrike">
                          <a:solidFill>
                            <a:srgbClr val="000000"/>
                          </a:solidFill>
                          <a:effectLst/>
                          <a:latin typeface="Arial" panose="020B0604020202020204" pitchFamily="34" charset="0"/>
                        </a:rPr>
                        <a:t>PRIMERA VISITA</a:t>
                      </a:r>
                    </a:p>
                  </a:txBody>
                  <a:tcPr marL="8880" marR="8880" marT="8880"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dT - DOBLE ADULTO²</a:t>
                      </a:r>
                    </a:p>
                  </a:txBody>
                  <a:tcPr marL="79923" marR="8880" marT="888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PRIMERA DOSIS</a:t>
                      </a:r>
                    </a:p>
                  </a:txBody>
                  <a:tcPr marL="79923" marR="8880" marT="8880"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775081915"/>
                  </a:ext>
                </a:extLst>
              </a:tr>
              <a:tr h="244150">
                <a:tc vMerge="1">
                  <a:txBody>
                    <a:bodyPr/>
                    <a:lstStyle/>
                    <a:p>
                      <a:endParaRPr lang="pt-BR"/>
                    </a:p>
                  </a:txBody>
                  <a:tcPr/>
                </a:tc>
                <a:tc>
                  <a:txBody>
                    <a:bodyPr/>
                    <a:lstStyle/>
                    <a:p>
                      <a:pPr algn="l" rtl="0" fontAlgn="ctr"/>
                      <a:r>
                        <a:rPr lang="pt-BR" sz="1100" b="1" i="0" u="none" strike="noStrike" dirty="0">
                          <a:solidFill>
                            <a:srgbClr val="000000"/>
                          </a:solidFill>
                          <a:effectLst/>
                          <a:latin typeface="Arial" panose="020B0604020202020204" pitchFamily="34" charset="0"/>
                        </a:rPr>
                        <a:t>FIEBRE AMARILLA³</a:t>
                      </a:r>
                    </a:p>
                  </a:txBody>
                  <a:tcPr marL="79923" marR="8880" marT="888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DOSIS ÚNICA</a:t>
                      </a:r>
                      <a:r>
                        <a:rPr lang="pt-BR" sz="1100" b="1" i="0" u="none" strike="noStrike" baseline="30000">
                          <a:solidFill>
                            <a:srgbClr val="000000"/>
                          </a:solidFill>
                          <a:effectLst/>
                          <a:latin typeface="Arial" panose="020B0604020202020204" pitchFamily="34" charset="0"/>
                        </a:rPr>
                        <a:t>4</a:t>
                      </a:r>
                      <a:endParaRPr lang="pt-BR" sz="1100" b="1" i="0" u="none" strike="noStrike">
                        <a:solidFill>
                          <a:srgbClr val="000000"/>
                        </a:solidFill>
                        <a:effectLst/>
                        <a:latin typeface="Arial" panose="020B0604020202020204" pitchFamily="34" charset="0"/>
                      </a:endParaRPr>
                    </a:p>
                  </a:txBody>
                  <a:tcPr marL="79923" marR="8880" marT="8880"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688418533"/>
                  </a:ext>
                </a:extLst>
              </a:tr>
              <a:tr h="206587">
                <a:tc vMerge="1">
                  <a:txBody>
                    <a:bodyPr/>
                    <a:lstStyle/>
                    <a:p>
                      <a:endParaRPr lang="pt-BR"/>
                    </a:p>
                  </a:txBody>
                  <a:tcPr/>
                </a:tc>
                <a:tc>
                  <a:txBody>
                    <a:bodyPr/>
                    <a:lstStyle/>
                    <a:p>
                      <a:pPr algn="l" rtl="0" fontAlgn="ctr"/>
                      <a:r>
                        <a:rPr lang="pt-BR" sz="1100" b="1" i="0" u="none" strike="noStrike">
                          <a:solidFill>
                            <a:srgbClr val="000000"/>
                          </a:solidFill>
                          <a:effectLst/>
                          <a:latin typeface="Arial" panose="020B0604020202020204" pitchFamily="34" charset="0"/>
                        </a:rPr>
                        <a:t>HEPATITIS B</a:t>
                      </a:r>
                    </a:p>
                  </a:txBody>
                  <a:tcPr marL="79923" marR="8880" marT="888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PRIMERA DOSIS</a:t>
                      </a:r>
                    </a:p>
                  </a:txBody>
                  <a:tcPr marL="79923" marR="8880" marT="8880"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214630317"/>
                  </a:ext>
                </a:extLst>
              </a:tr>
              <a:tr h="300491">
                <a:tc vMerge="1">
                  <a:txBody>
                    <a:bodyPr/>
                    <a:lstStyle/>
                    <a:p>
                      <a:endParaRPr lang="pt-BR"/>
                    </a:p>
                  </a:txBody>
                  <a:tcPr/>
                </a:tc>
                <a:tc>
                  <a:txBody>
                    <a:bodyPr/>
                    <a:lstStyle/>
                    <a:p>
                      <a:pPr algn="l" rtl="0" fontAlgn="ctr"/>
                      <a:r>
                        <a:rPr lang="pt-BR" sz="1100" b="1" i="0" u="none" strike="noStrike">
                          <a:solidFill>
                            <a:srgbClr val="000000"/>
                          </a:solidFill>
                          <a:effectLst/>
                          <a:latin typeface="Arial" panose="020B0604020202020204" pitchFamily="34" charset="0"/>
                        </a:rPr>
                        <a:t>COVID-19</a:t>
                      </a:r>
                      <a:r>
                        <a:rPr lang="pt-BR" sz="1100" b="1" i="0" u="none" strike="noStrike" baseline="30000">
                          <a:solidFill>
                            <a:srgbClr val="000000"/>
                          </a:solidFill>
                          <a:effectLst/>
                          <a:latin typeface="Arial" panose="020B0604020202020204" pitchFamily="34" charset="0"/>
                        </a:rPr>
                        <a:t>5</a:t>
                      </a:r>
                      <a:endParaRPr lang="pt-BR" sz="1100" b="1" i="0" u="none" strike="noStrike">
                        <a:solidFill>
                          <a:srgbClr val="000000"/>
                        </a:solidFill>
                        <a:effectLst/>
                        <a:latin typeface="Arial" panose="020B0604020202020204" pitchFamily="34" charset="0"/>
                      </a:endParaRPr>
                    </a:p>
                  </a:txBody>
                  <a:tcPr marL="79923" marR="8880" marT="888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fontAlgn="ctr"/>
                      <a:r>
                        <a:rPr lang="pt-BR" sz="1700" b="0" i="0" u="none" strike="noStrike">
                          <a:solidFill>
                            <a:srgbClr val="000000"/>
                          </a:solidFill>
                          <a:effectLst/>
                          <a:latin typeface="Arial" panose="020B0604020202020204" pitchFamily="34" charset="0"/>
                        </a:rPr>
                        <a:t> </a:t>
                      </a:r>
                    </a:p>
                  </a:txBody>
                  <a:tcPr marL="79923" marR="8880" marT="8880"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3970380402"/>
                  </a:ext>
                </a:extLst>
              </a:tr>
              <a:tr h="600983">
                <a:tc rowSpan="2">
                  <a:txBody>
                    <a:bodyPr/>
                    <a:lstStyle/>
                    <a:p>
                      <a:pPr algn="ctr" rtl="0" fontAlgn="ctr"/>
                      <a:r>
                        <a:rPr lang="es-ES" sz="1100" b="1" i="0" u="none" strike="noStrike">
                          <a:solidFill>
                            <a:srgbClr val="000000"/>
                          </a:solidFill>
                          <a:effectLst/>
                          <a:latin typeface="Arial" panose="020B0604020202020204" pitchFamily="34" charset="0"/>
                        </a:rPr>
                        <a:t>2 MESES DESPUÉS DE LA PRIMERA VISITA </a:t>
                      </a:r>
                    </a:p>
                  </a:txBody>
                  <a:tcPr marL="8880" marR="8880" marT="8880"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dirty="0">
                          <a:solidFill>
                            <a:srgbClr val="000000"/>
                          </a:solidFill>
                          <a:effectLst/>
                          <a:latin typeface="Arial" panose="020B0604020202020204" pitchFamily="34" charset="0"/>
                        </a:rPr>
                        <a:t>dT - DOBLE ADULTO</a:t>
                      </a:r>
                    </a:p>
                  </a:txBody>
                  <a:tcPr marL="79923" marR="8880" marT="888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dirty="0">
                          <a:solidFill>
                            <a:srgbClr val="000000"/>
                          </a:solidFill>
                          <a:effectLst/>
                          <a:latin typeface="Arial" panose="020B0604020202020204" pitchFamily="34" charset="0"/>
                        </a:rPr>
                        <a:t>SEGUNDA DOSIS</a:t>
                      </a:r>
                    </a:p>
                  </a:txBody>
                  <a:tcPr marL="79923" marR="8880" marT="8880"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310770228"/>
                  </a:ext>
                </a:extLst>
              </a:tr>
              <a:tr h="244150">
                <a:tc vMerge="1">
                  <a:txBody>
                    <a:bodyPr/>
                    <a:lstStyle/>
                    <a:p>
                      <a:endParaRPr lang="pt-BR"/>
                    </a:p>
                  </a:txBody>
                  <a:tcPr/>
                </a:tc>
                <a:tc>
                  <a:txBody>
                    <a:bodyPr/>
                    <a:lstStyle/>
                    <a:p>
                      <a:pPr algn="l" rtl="0" fontAlgn="ctr"/>
                      <a:r>
                        <a:rPr lang="pt-BR" sz="1100" b="1" i="0" u="none" strike="noStrike">
                          <a:solidFill>
                            <a:srgbClr val="000000"/>
                          </a:solidFill>
                          <a:effectLst/>
                          <a:latin typeface="Arial" panose="020B0604020202020204" pitchFamily="34" charset="0"/>
                        </a:rPr>
                        <a:t>HEPATITIS B</a:t>
                      </a:r>
                      <a:r>
                        <a:rPr lang="pt-BR" sz="1100" b="1" i="0" u="none" strike="noStrike" baseline="30000">
                          <a:solidFill>
                            <a:srgbClr val="000000"/>
                          </a:solidFill>
                          <a:effectLst/>
                          <a:latin typeface="Arial" panose="020B0604020202020204" pitchFamily="34" charset="0"/>
                        </a:rPr>
                        <a:t>6</a:t>
                      </a:r>
                      <a:endParaRPr lang="pt-BR" sz="1100" b="1" i="0" u="none" strike="noStrike">
                        <a:solidFill>
                          <a:srgbClr val="000000"/>
                        </a:solidFill>
                        <a:effectLst/>
                        <a:latin typeface="Arial" panose="020B0604020202020204" pitchFamily="34" charset="0"/>
                      </a:endParaRPr>
                    </a:p>
                  </a:txBody>
                  <a:tcPr marL="79923" marR="8880" marT="888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SEGUNDA DOSIS</a:t>
                      </a:r>
                    </a:p>
                  </a:txBody>
                  <a:tcPr marL="79923" marR="8880" marT="8880"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351337768"/>
                  </a:ext>
                </a:extLst>
              </a:tr>
              <a:tr h="600983">
                <a:tc rowSpan="3">
                  <a:txBody>
                    <a:bodyPr/>
                    <a:lstStyle/>
                    <a:p>
                      <a:pPr algn="ctr" rtl="0" fontAlgn="ctr"/>
                      <a:r>
                        <a:rPr lang="es-ES" sz="1100" b="1" i="0" u="none" strike="noStrike">
                          <a:solidFill>
                            <a:srgbClr val="000000"/>
                          </a:solidFill>
                          <a:effectLst/>
                          <a:latin typeface="Arial" panose="020B0604020202020204" pitchFamily="34" charset="0"/>
                        </a:rPr>
                        <a:t>4-6 MESES DESPUÉS DE LA PRIMERA VISITA</a:t>
                      </a:r>
                    </a:p>
                  </a:txBody>
                  <a:tcPr marL="8880" marR="8880" marT="8880"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dirty="0">
                          <a:solidFill>
                            <a:srgbClr val="000000"/>
                          </a:solidFill>
                          <a:effectLst/>
                          <a:latin typeface="Arial" panose="020B0604020202020204" pitchFamily="34" charset="0"/>
                        </a:rPr>
                        <a:t>dT - DOBLE ADULTO</a:t>
                      </a:r>
                    </a:p>
                  </a:txBody>
                  <a:tcPr marL="79923" marR="8880" marT="888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TERCERA DOSIS</a:t>
                      </a:r>
                    </a:p>
                  </a:txBody>
                  <a:tcPr marL="79923" marR="8880" marT="8880"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828079277"/>
                  </a:ext>
                </a:extLst>
              </a:tr>
              <a:tr h="244150">
                <a:tc vMerge="1">
                  <a:txBody>
                    <a:bodyPr/>
                    <a:lstStyle/>
                    <a:p>
                      <a:endParaRPr lang="pt-BR"/>
                    </a:p>
                  </a:txBody>
                  <a:tcPr/>
                </a:tc>
                <a:tc>
                  <a:txBody>
                    <a:bodyPr/>
                    <a:lstStyle/>
                    <a:p>
                      <a:pPr algn="l" rtl="0" fontAlgn="ctr"/>
                      <a:r>
                        <a:rPr lang="pt-BR" sz="1100" b="1" i="0" u="none" strike="noStrike">
                          <a:solidFill>
                            <a:srgbClr val="000000"/>
                          </a:solidFill>
                          <a:effectLst/>
                          <a:latin typeface="Arial" panose="020B0604020202020204" pitchFamily="34" charset="0"/>
                        </a:rPr>
                        <a:t>HEPATITIS B</a:t>
                      </a:r>
                      <a:r>
                        <a:rPr lang="pt-BR" sz="1100" b="1" i="0" u="none" strike="noStrike" baseline="30000">
                          <a:solidFill>
                            <a:srgbClr val="000000"/>
                          </a:solidFill>
                          <a:effectLst/>
                          <a:latin typeface="Arial" panose="020B0604020202020204" pitchFamily="34" charset="0"/>
                        </a:rPr>
                        <a:t>7</a:t>
                      </a:r>
                      <a:endParaRPr lang="pt-BR" sz="1100" b="1" i="0" u="none" strike="noStrike">
                        <a:solidFill>
                          <a:srgbClr val="000000"/>
                        </a:solidFill>
                        <a:effectLst/>
                        <a:latin typeface="Arial" panose="020B0604020202020204" pitchFamily="34" charset="0"/>
                      </a:endParaRPr>
                    </a:p>
                  </a:txBody>
                  <a:tcPr marL="79923" marR="8880" marT="888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TERCERA DOSIS</a:t>
                      </a:r>
                    </a:p>
                  </a:txBody>
                  <a:tcPr marL="79923" marR="8880" marT="8880"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3377970548"/>
                  </a:ext>
                </a:extLst>
              </a:tr>
              <a:tr h="300491">
                <a:tc vMerge="1">
                  <a:txBody>
                    <a:bodyPr/>
                    <a:lstStyle/>
                    <a:p>
                      <a:endParaRPr lang="pt-BR"/>
                    </a:p>
                  </a:txBody>
                  <a:tcPr/>
                </a:tc>
                <a:tc>
                  <a:txBody>
                    <a:bodyPr/>
                    <a:lstStyle/>
                    <a:p>
                      <a:pPr algn="l" rtl="0" fontAlgn="ctr"/>
                      <a:r>
                        <a:rPr lang="pt-BR" sz="1100" b="1" i="0" u="none" strike="noStrike">
                          <a:solidFill>
                            <a:srgbClr val="000000"/>
                          </a:solidFill>
                          <a:effectLst/>
                          <a:latin typeface="Arial" panose="020B0604020202020204" pitchFamily="34" charset="0"/>
                        </a:rPr>
                        <a:t>COVID-19</a:t>
                      </a:r>
                      <a:r>
                        <a:rPr lang="pt-BR" sz="1100" b="1" i="0" u="none" strike="noStrike" baseline="30000">
                          <a:solidFill>
                            <a:srgbClr val="000000"/>
                          </a:solidFill>
                          <a:effectLst/>
                          <a:latin typeface="Arial" panose="020B0604020202020204" pitchFamily="34" charset="0"/>
                        </a:rPr>
                        <a:t>5</a:t>
                      </a:r>
                      <a:endParaRPr lang="pt-BR" sz="1100" b="1" i="0" u="none" strike="noStrike">
                        <a:solidFill>
                          <a:srgbClr val="000000"/>
                        </a:solidFill>
                        <a:effectLst/>
                        <a:latin typeface="Arial" panose="020B0604020202020204" pitchFamily="34" charset="0"/>
                      </a:endParaRPr>
                    </a:p>
                  </a:txBody>
                  <a:tcPr marL="79923" marR="8880" marT="888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fontAlgn="ctr"/>
                      <a:r>
                        <a:rPr lang="pt-BR" sz="1700" b="0" i="0" u="none" strike="noStrike">
                          <a:solidFill>
                            <a:srgbClr val="000000"/>
                          </a:solidFill>
                          <a:effectLst/>
                          <a:latin typeface="Arial" panose="020B0604020202020204" pitchFamily="34" charset="0"/>
                        </a:rPr>
                        <a:t> </a:t>
                      </a:r>
                    </a:p>
                  </a:txBody>
                  <a:tcPr marL="79923" marR="8880" marT="8880"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3804269218"/>
                  </a:ext>
                </a:extLst>
              </a:tr>
              <a:tr h="600983">
                <a:tc>
                  <a:txBody>
                    <a:bodyPr/>
                    <a:lstStyle/>
                    <a:p>
                      <a:pPr algn="ctr" rtl="0" fontAlgn="ctr"/>
                      <a:r>
                        <a:rPr lang="es-ES" sz="1100" b="1" i="0" u="none" strike="noStrike">
                          <a:solidFill>
                            <a:srgbClr val="000000"/>
                          </a:solidFill>
                          <a:effectLst/>
                          <a:latin typeface="Arial" panose="020B0604020202020204" pitchFamily="34" charset="0"/>
                        </a:rPr>
                        <a:t>CADA 10 AÑOS TODA LA VIDA</a:t>
                      </a:r>
                    </a:p>
                  </a:txBody>
                  <a:tcPr marL="8880" marR="8880" marT="8880"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dT - DOBLE ADULTO</a:t>
                      </a:r>
                      <a:r>
                        <a:rPr lang="pt-BR" sz="1100" b="1" i="0" u="none" strike="noStrike">
                          <a:solidFill>
                            <a:srgbClr val="000000"/>
                          </a:solidFill>
                          <a:effectLst/>
                          <a:latin typeface="Aptos Narrow" panose="020B0004020202020204" pitchFamily="34" charset="0"/>
                        </a:rPr>
                        <a:t>⁸</a:t>
                      </a:r>
                      <a:endParaRPr lang="pt-BR" sz="1100" b="1" i="0" u="none" strike="noStrike">
                        <a:solidFill>
                          <a:srgbClr val="000000"/>
                        </a:solidFill>
                        <a:effectLst/>
                        <a:latin typeface="Arial" panose="020B0604020202020204" pitchFamily="34" charset="0"/>
                      </a:endParaRPr>
                    </a:p>
                  </a:txBody>
                  <a:tcPr marL="79923" marR="8880" marT="888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REFUERZO</a:t>
                      </a:r>
                    </a:p>
                  </a:txBody>
                  <a:tcPr marL="79923" marR="8880" marT="8880"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263117558"/>
                  </a:ext>
                </a:extLst>
              </a:tr>
              <a:tr h="244150">
                <a:tc>
                  <a:txBody>
                    <a:bodyPr/>
                    <a:lstStyle/>
                    <a:p>
                      <a:pPr algn="ctr" rtl="0" fontAlgn="ctr"/>
                      <a:r>
                        <a:rPr lang="pt-BR" sz="1100" b="1" i="0" u="none" strike="noStrike">
                          <a:solidFill>
                            <a:srgbClr val="000000"/>
                          </a:solidFill>
                          <a:effectLst/>
                          <a:latin typeface="Arial" panose="020B0604020202020204" pitchFamily="34" charset="0"/>
                        </a:rPr>
                        <a:t>ANUALMENTE</a:t>
                      </a:r>
                    </a:p>
                  </a:txBody>
                  <a:tcPr marL="8880" marR="8880" marT="8880"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905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INFLUENZA </a:t>
                      </a:r>
                      <a:r>
                        <a:rPr lang="pt-BR" sz="1100" b="1" i="0" u="none" strike="noStrike" baseline="30000">
                          <a:solidFill>
                            <a:srgbClr val="000000"/>
                          </a:solidFill>
                          <a:effectLst/>
                          <a:latin typeface="Arial" panose="020B0604020202020204" pitchFamily="34" charset="0"/>
                        </a:rPr>
                        <a:t>9</a:t>
                      </a:r>
                      <a:endParaRPr lang="pt-BR" sz="1100" b="1" i="0" u="none" strike="noStrike">
                        <a:solidFill>
                          <a:srgbClr val="000000"/>
                        </a:solidFill>
                        <a:effectLst/>
                        <a:latin typeface="Arial" panose="020B0604020202020204" pitchFamily="34" charset="0"/>
                      </a:endParaRPr>
                    </a:p>
                  </a:txBody>
                  <a:tcPr marL="79923" marR="8880" marT="888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905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dirty="0">
                          <a:solidFill>
                            <a:srgbClr val="000000"/>
                          </a:solidFill>
                          <a:effectLst/>
                          <a:latin typeface="Arial" panose="020B0604020202020204" pitchFamily="34" charset="0"/>
                        </a:rPr>
                        <a:t>UNA DOSIS</a:t>
                      </a:r>
                    </a:p>
                  </a:txBody>
                  <a:tcPr marL="79923" marR="8880" marT="8880"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90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90928728"/>
                  </a:ext>
                </a:extLst>
              </a:tr>
            </a:tbl>
          </a:graphicData>
        </a:graphic>
      </p:graphicFrame>
    </p:spTree>
    <p:extLst>
      <p:ext uri="{BB962C8B-B14F-4D97-AF65-F5344CB8AC3E}">
        <p14:creationId xmlns:p14="http://schemas.microsoft.com/office/powerpoint/2010/main" val="18328851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CF2F9"/>
        </a:solidFill>
        <a:effectLst/>
      </p:bgPr>
    </p:bg>
    <p:spTree>
      <p:nvGrpSpPr>
        <p:cNvPr id="1" name=""/>
        <p:cNvGrpSpPr/>
        <p:nvPr/>
      </p:nvGrpSpPr>
      <p:grpSpPr>
        <a:xfrm>
          <a:off x="0" y="0"/>
          <a:ext cx="0" cy="0"/>
          <a:chOff x="0" y="0"/>
          <a:chExt cx="0" cy="0"/>
        </a:xfrm>
      </p:grpSpPr>
      <p:sp>
        <p:nvSpPr>
          <p:cNvPr id="6" name="CaixaDeTexto 5">
            <a:extLst>
              <a:ext uri="{FF2B5EF4-FFF2-40B4-BE49-F238E27FC236}">
                <a16:creationId xmlns:a16="http://schemas.microsoft.com/office/drawing/2014/main" id="{68E50797-193D-6EE2-FF0B-ED32A4F80759}"/>
              </a:ext>
            </a:extLst>
          </p:cNvPr>
          <p:cNvSpPr txBox="1"/>
          <p:nvPr/>
        </p:nvSpPr>
        <p:spPr>
          <a:xfrm>
            <a:off x="395549" y="424312"/>
            <a:ext cx="8563711" cy="400110"/>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2000" b="1" cap="all" dirty="0">
                <a:solidFill>
                  <a:srgbClr val="AB1183"/>
                </a:solidFill>
                <a:latin typeface="Arial" panose="020B0604020202020204" pitchFamily="34" charset="0"/>
                <a:cs typeface="Arial" panose="020B0604020202020204" pitchFamily="34" charset="0"/>
              </a:rPr>
              <a:t>CALENDARIO DE VACUNACIÓN | </a:t>
            </a:r>
            <a:r>
              <a:rPr lang="pt-BR" sz="2000" dirty="0">
                <a:solidFill>
                  <a:srgbClr val="AB1183"/>
                </a:solidFill>
                <a:latin typeface="Arial" panose="020B0604020202020204" pitchFamily="34" charset="0"/>
                <a:cs typeface="Arial" panose="020B0604020202020204" pitchFamily="34" charset="0"/>
              </a:rPr>
              <a:t>Gestante y Puérpera¹</a:t>
            </a:r>
          </a:p>
        </p:txBody>
      </p:sp>
      <p:sp>
        <p:nvSpPr>
          <p:cNvPr id="7" name="CaixaDeTexto 6">
            <a:extLst>
              <a:ext uri="{FF2B5EF4-FFF2-40B4-BE49-F238E27FC236}">
                <a16:creationId xmlns:a16="http://schemas.microsoft.com/office/drawing/2014/main" id="{9A101094-7111-7D94-B4A2-D440BCAEA6E4}"/>
              </a:ext>
            </a:extLst>
          </p:cNvPr>
          <p:cNvSpPr txBox="1"/>
          <p:nvPr/>
        </p:nvSpPr>
        <p:spPr>
          <a:xfrm>
            <a:off x="498702" y="6278192"/>
            <a:ext cx="5409368"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1000" b="1" dirty="0">
                <a:latin typeface="Arial"/>
                <a:cs typeface="Arial"/>
              </a:rPr>
              <a:t>Fuente: Secretaría Municipal de Salud (SMS)/Programa Municipal de Inmunización</a:t>
            </a:r>
          </a:p>
        </p:txBody>
      </p:sp>
      <p:sp>
        <p:nvSpPr>
          <p:cNvPr id="8" name="CaixaDeTexto 7">
            <a:extLst>
              <a:ext uri="{FF2B5EF4-FFF2-40B4-BE49-F238E27FC236}">
                <a16:creationId xmlns:a16="http://schemas.microsoft.com/office/drawing/2014/main" id="{1A0F1DD3-1764-0ECD-0812-826F75797E47}"/>
              </a:ext>
            </a:extLst>
          </p:cNvPr>
          <p:cNvSpPr txBox="1"/>
          <p:nvPr/>
        </p:nvSpPr>
        <p:spPr>
          <a:xfrm>
            <a:off x="6016398" y="1219817"/>
            <a:ext cx="5676900" cy="444737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algn="just">
              <a:buAutoNum type="arabicPeriod"/>
            </a:pPr>
            <a:r>
              <a:rPr lang="es-ES" sz="1200" dirty="0">
                <a:latin typeface="Arial"/>
                <a:cs typeface="Arial"/>
              </a:rPr>
              <a:t>Si el paciente presenta documentos con esquema incompleto, es suficiente completar el iniciado.</a:t>
            </a:r>
          </a:p>
          <a:p>
            <a:pPr marL="228600" indent="-228600" algn="just">
              <a:buAutoNum type="arabicPeriod"/>
            </a:pPr>
            <a:r>
              <a:rPr lang="es-ES" sz="1200" dirty="0">
                <a:latin typeface="Arial"/>
                <a:cs typeface="Arial"/>
              </a:rPr>
              <a:t>Si ha recibido tres o más dosis de Penta, Tetravalente, DTP, DT, DTPa, dTpa o dT, administrar una dosis de refuerzo con dTpa a partir de la semana 20 de gestación.</a:t>
            </a:r>
          </a:p>
          <a:p>
            <a:pPr marL="228600" indent="-228600" algn="just">
              <a:buAutoNum type="arabicPeriod"/>
            </a:pPr>
            <a:r>
              <a:rPr lang="es-ES" sz="1200" dirty="0">
                <a:latin typeface="Arial"/>
                <a:cs typeface="Arial"/>
              </a:rPr>
              <a:t>El intervalo mínimo entre la primera y segunda dosis de hepatitis B es de 4 semanas.</a:t>
            </a:r>
          </a:p>
          <a:p>
            <a:pPr marL="228600" indent="-228600" algn="just">
              <a:buAutoNum type="arabicPeriod"/>
            </a:pPr>
            <a:r>
              <a:rPr lang="es-ES" sz="1200" dirty="0">
                <a:latin typeface="Arial"/>
                <a:cs typeface="Arial"/>
              </a:rPr>
              <a:t>La vacuna dTpa debe aplicarse desde la semana 20 en cada embarazo. Gestantes con esquema tardío deben recibir dTpa en la primera o segunda visita, completando con dT si es necesario. Si no se aplicó en el embarazo, aplicarla en puerperio.</a:t>
            </a:r>
          </a:p>
          <a:p>
            <a:pPr marL="228600" indent="-228600" algn="just">
              <a:buAutoNum type="arabicPeriod"/>
            </a:pPr>
            <a:r>
              <a:rPr lang="es-ES" sz="1200" dirty="0">
                <a:latin typeface="Arial"/>
                <a:cs typeface="Arial"/>
              </a:rPr>
              <a:t>El intervalo para la tercera dosis de hepatitis B puede ser de dos meses después de la segunda, siempre que hayan pasado mínimo cuatro meses desde la primera dosis.</a:t>
            </a:r>
          </a:p>
          <a:p>
            <a:pPr marL="228600" indent="-228600" algn="just">
              <a:buAutoNum type="arabicPeriod"/>
            </a:pPr>
            <a:r>
              <a:rPr lang="es-ES" sz="1200" dirty="0">
                <a:latin typeface="Arial"/>
                <a:cs typeface="Arial"/>
              </a:rPr>
              <a:t>Administrar una dosis en cualquier momento del embarazo y en cada gestación, independientemente de las dosis previas.</a:t>
            </a:r>
          </a:p>
          <a:p>
            <a:pPr marL="228600" indent="-228600" algn="just">
              <a:buAutoNum type="arabicPeriod"/>
            </a:pPr>
            <a:r>
              <a:rPr lang="es-ES" sz="1200" dirty="0">
                <a:latin typeface="Arial"/>
                <a:cs typeface="Arial"/>
              </a:rPr>
              <a:t>Administrar si no se aplicó durante el embarazo.</a:t>
            </a:r>
          </a:p>
          <a:p>
            <a:pPr marL="228600" indent="-228600" algn="just">
              <a:buAutoNum type="arabicPeriod"/>
            </a:pPr>
            <a:r>
              <a:rPr lang="es-ES" sz="1200" dirty="0">
                <a:latin typeface="Arial"/>
                <a:cs typeface="Arial"/>
              </a:rPr>
              <a:t>8. Si no fue aplicada en maternidad, deberá ser aplicada en la primera visita al servicio de salud. Observar necesidad de agendar segunda dosis para puérperas adolescentes o adultas hasta 29 años.</a:t>
            </a:r>
          </a:p>
          <a:p>
            <a:pPr marL="228600" indent="-228600" algn="just">
              <a:buAutoNum type="arabicPeriod"/>
            </a:pPr>
            <a:r>
              <a:rPr lang="es-ES" sz="1200" dirty="0">
                <a:latin typeface="Arial"/>
                <a:cs typeface="Arial"/>
              </a:rPr>
              <a:t>Para puérperas adolescentes, adultas hasta 29 años y profesionales de la salud se recomiendan dos dosis de la vacuna SPR con intervalo mínimo de </a:t>
            </a:r>
            <a:br>
              <a:rPr lang="es-ES" sz="1200" dirty="0">
                <a:latin typeface="Arial"/>
                <a:cs typeface="Arial"/>
              </a:rPr>
            </a:br>
            <a:r>
              <a:rPr lang="es-ES" sz="1200" dirty="0">
                <a:latin typeface="Arial"/>
                <a:cs typeface="Arial"/>
              </a:rPr>
              <a:t>4 semanas. Otras puérperas deben tener al menos una dosis.</a:t>
            </a:r>
          </a:p>
          <a:p>
            <a:endParaRPr lang="en-US" sz="700" dirty="0">
              <a:latin typeface="Arial"/>
              <a:cs typeface="Arial"/>
            </a:endParaRPr>
          </a:p>
        </p:txBody>
      </p:sp>
      <p:sp>
        <p:nvSpPr>
          <p:cNvPr id="3" name="CaixaDeTexto 2">
            <a:extLst>
              <a:ext uri="{FF2B5EF4-FFF2-40B4-BE49-F238E27FC236}">
                <a16:creationId xmlns:a16="http://schemas.microsoft.com/office/drawing/2014/main" id="{58ACEB14-C789-2D87-8E54-E4366BE60959}"/>
              </a:ext>
            </a:extLst>
          </p:cNvPr>
          <p:cNvSpPr txBox="1"/>
          <p:nvPr/>
        </p:nvSpPr>
        <p:spPr>
          <a:xfrm>
            <a:off x="6283931" y="5616472"/>
            <a:ext cx="4670581" cy="923330"/>
          </a:xfrm>
          <a:prstGeom prst="rect">
            <a:avLst/>
          </a:prstGeom>
          <a:noFill/>
        </p:spPr>
        <p:txBody>
          <a:bodyPr wrap="square" rtlCol="0">
            <a:spAutoFit/>
          </a:bodyPr>
          <a:lstStyle/>
          <a:p>
            <a:r>
              <a:rPr lang="en-US" sz="900" b="1" dirty="0">
                <a:latin typeface="Arial"/>
                <a:cs typeface="Arial"/>
              </a:rPr>
              <a:t>dT – </a:t>
            </a:r>
            <a:r>
              <a:rPr lang="en-US" sz="900" b="1" dirty="0" err="1">
                <a:latin typeface="Arial"/>
                <a:cs typeface="Arial"/>
              </a:rPr>
              <a:t>Vacuna</a:t>
            </a:r>
            <a:r>
              <a:rPr lang="en-US" sz="900" b="1" dirty="0">
                <a:latin typeface="Arial"/>
                <a:cs typeface="Arial"/>
              </a:rPr>
              <a:t> </a:t>
            </a:r>
            <a:r>
              <a:rPr lang="en-US" sz="900" b="1" dirty="0" err="1">
                <a:latin typeface="Arial"/>
                <a:cs typeface="Arial"/>
              </a:rPr>
              <a:t>adsorbida</a:t>
            </a:r>
            <a:r>
              <a:rPr lang="en-US" sz="900" b="1" dirty="0">
                <a:latin typeface="Arial"/>
                <a:cs typeface="Arial"/>
              </a:rPr>
              <a:t> </a:t>
            </a:r>
            <a:r>
              <a:rPr lang="en-US" sz="900" b="1" dirty="0" err="1">
                <a:latin typeface="Arial"/>
                <a:cs typeface="Arial"/>
              </a:rPr>
              <a:t>difteria</a:t>
            </a:r>
            <a:r>
              <a:rPr lang="en-US" sz="900" b="1" dirty="0">
                <a:latin typeface="Arial"/>
                <a:cs typeface="Arial"/>
              </a:rPr>
              <a:t> y </a:t>
            </a:r>
            <a:r>
              <a:rPr lang="en-US" sz="900" b="1" dirty="0" err="1">
                <a:latin typeface="Arial"/>
                <a:cs typeface="Arial"/>
              </a:rPr>
              <a:t>tétanos</a:t>
            </a:r>
            <a:r>
              <a:rPr lang="en-US" sz="900" b="1" dirty="0">
                <a:latin typeface="Arial"/>
                <a:cs typeface="Arial"/>
              </a:rPr>
              <a:t> </a:t>
            </a:r>
            <a:r>
              <a:rPr lang="en-US" sz="900" b="1" dirty="0" err="1">
                <a:latin typeface="Arial"/>
                <a:cs typeface="Arial"/>
              </a:rPr>
              <a:t>adulto</a:t>
            </a:r>
            <a:endParaRPr lang="en-US" sz="900" b="1" dirty="0">
              <a:latin typeface="Arial"/>
              <a:cs typeface="Arial"/>
            </a:endParaRPr>
          </a:p>
          <a:p>
            <a:r>
              <a:rPr lang="en-US" sz="900" b="1" dirty="0">
                <a:latin typeface="Arial"/>
                <a:cs typeface="Arial"/>
              </a:rPr>
              <a:t>DT – </a:t>
            </a:r>
            <a:r>
              <a:rPr lang="en-US" sz="900" b="1" dirty="0" err="1">
                <a:latin typeface="Arial"/>
                <a:cs typeface="Arial"/>
              </a:rPr>
              <a:t>Vacuna</a:t>
            </a:r>
            <a:r>
              <a:rPr lang="en-US" sz="900" b="1" dirty="0">
                <a:latin typeface="Arial"/>
                <a:cs typeface="Arial"/>
              </a:rPr>
              <a:t> </a:t>
            </a:r>
            <a:r>
              <a:rPr lang="en-US" sz="900" b="1" dirty="0" err="1">
                <a:latin typeface="Arial"/>
                <a:cs typeface="Arial"/>
              </a:rPr>
              <a:t>adsorbida</a:t>
            </a:r>
            <a:r>
              <a:rPr lang="en-US" sz="900" b="1" dirty="0">
                <a:latin typeface="Arial"/>
                <a:cs typeface="Arial"/>
              </a:rPr>
              <a:t> </a:t>
            </a:r>
            <a:r>
              <a:rPr lang="en-US" sz="900" b="1" dirty="0" err="1">
                <a:latin typeface="Arial"/>
                <a:cs typeface="Arial"/>
              </a:rPr>
              <a:t>difteria</a:t>
            </a:r>
            <a:r>
              <a:rPr lang="en-US" sz="900" b="1" dirty="0">
                <a:latin typeface="Arial"/>
                <a:cs typeface="Arial"/>
              </a:rPr>
              <a:t> y </a:t>
            </a:r>
            <a:r>
              <a:rPr lang="en-US" sz="900" b="1" dirty="0" err="1">
                <a:latin typeface="Arial"/>
                <a:cs typeface="Arial"/>
              </a:rPr>
              <a:t>tétanos</a:t>
            </a:r>
            <a:r>
              <a:rPr lang="en-US" sz="900" b="1" dirty="0">
                <a:latin typeface="Arial"/>
                <a:cs typeface="Arial"/>
              </a:rPr>
              <a:t> </a:t>
            </a:r>
            <a:r>
              <a:rPr lang="en-US" sz="900" b="1" dirty="0" err="1">
                <a:latin typeface="Arial"/>
                <a:cs typeface="Arial"/>
              </a:rPr>
              <a:t>infantil</a:t>
            </a:r>
            <a:endParaRPr lang="en-US" sz="900" b="1" dirty="0">
              <a:latin typeface="Arial"/>
              <a:cs typeface="Arial"/>
            </a:endParaRPr>
          </a:p>
          <a:p>
            <a:r>
              <a:rPr lang="en-US" sz="900" b="1" dirty="0">
                <a:latin typeface="Arial"/>
                <a:cs typeface="Arial"/>
              </a:rPr>
              <a:t>DTP – </a:t>
            </a:r>
            <a:r>
              <a:rPr lang="en-US" sz="900" b="1" dirty="0" err="1">
                <a:latin typeface="Arial"/>
                <a:cs typeface="Arial"/>
              </a:rPr>
              <a:t>Vacuna</a:t>
            </a:r>
            <a:r>
              <a:rPr lang="en-US" sz="900" b="1" dirty="0">
                <a:latin typeface="Arial"/>
                <a:cs typeface="Arial"/>
              </a:rPr>
              <a:t> </a:t>
            </a:r>
            <a:r>
              <a:rPr lang="en-US" sz="900" b="1" dirty="0" err="1">
                <a:latin typeface="Arial"/>
                <a:cs typeface="Arial"/>
              </a:rPr>
              <a:t>adsorbida</a:t>
            </a:r>
            <a:r>
              <a:rPr lang="en-US" sz="900" b="1" dirty="0">
                <a:latin typeface="Arial"/>
                <a:cs typeface="Arial"/>
              </a:rPr>
              <a:t> </a:t>
            </a:r>
            <a:r>
              <a:rPr lang="en-US" sz="900" b="1" dirty="0" err="1">
                <a:latin typeface="Arial"/>
                <a:cs typeface="Arial"/>
              </a:rPr>
              <a:t>difteria</a:t>
            </a:r>
            <a:r>
              <a:rPr lang="en-US" sz="900" b="1" dirty="0">
                <a:latin typeface="Arial"/>
                <a:cs typeface="Arial"/>
              </a:rPr>
              <a:t>, </a:t>
            </a:r>
            <a:r>
              <a:rPr lang="en-US" sz="900" b="1" dirty="0" err="1">
                <a:latin typeface="Arial"/>
                <a:cs typeface="Arial"/>
              </a:rPr>
              <a:t>tétanos</a:t>
            </a:r>
            <a:r>
              <a:rPr lang="en-US" sz="900" b="1" dirty="0">
                <a:latin typeface="Arial"/>
                <a:cs typeface="Arial"/>
              </a:rPr>
              <a:t> y </a:t>
            </a:r>
            <a:r>
              <a:rPr lang="en-US" sz="900" b="1" dirty="0" err="1">
                <a:latin typeface="Arial"/>
                <a:cs typeface="Arial"/>
              </a:rPr>
              <a:t>tos</a:t>
            </a:r>
            <a:r>
              <a:rPr lang="en-US" sz="900" b="1" dirty="0">
                <a:latin typeface="Arial"/>
                <a:cs typeface="Arial"/>
              </a:rPr>
              <a:t> </a:t>
            </a:r>
            <a:r>
              <a:rPr lang="en-US" sz="900" b="1" dirty="0" err="1">
                <a:latin typeface="Arial"/>
                <a:cs typeface="Arial"/>
              </a:rPr>
              <a:t>ferina</a:t>
            </a:r>
            <a:r>
              <a:rPr lang="en-US" sz="900" b="1" dirty="0">
                <a:latin typeface="Arial"/>
                <a:cs typeface="Arial"/>
              </a:rPr>
              <a:t> (triple </a:t>
            </a:r>
            <a:r>
              <a:rPr lang="en-US" sz="900" b="1" dirty="0" err="1">
                <a:latin typeface="Arial"/>
                <a:cs typeface="Arial"/>
              </a:rPr>
              <a:t>bacteriana</a:t>
            </a:r>
            <a:r>
              <a:rPr lang="en-US" sz="900" b="1" dirty="0">
                <a:latin typeface="Arial"/>
                <a:cs typeface="Arial"/>
              </a:rPr>
              <a:t>)</a:t>
            </a:r>
          </a:p>
          <a:p>
            <a:r>
              <a:rPr lang="en-US" sz="900" b="1" dirty="0" err="1">
                <a:latin typeface="Arial"/>
                <a:cs typeface="Arial"/>
              </a:rPr>
              <a:t>DTPa</a:t>
            </a:r>
            <a:r>
              <a:rPr lang="en-US" sz="900" b="1" dirty="0">
                <a:latin typeface="Arial"/>
                <a:cs typeface="Arial"/>
              </a:rPr>
              <a:t> – </a:t>
            </a:r>
            <a:r>
              <a:rPr lang="en-US" sz="900" b="1" dirty="0" err="1">
                <a:latin typeface="Arial"/>
                <a:cs typeface="Arial"/>
              </a:rPr>
              <a:t>Vacuna</a:t>
            </a:r>
            <a:r>
              <a:rPr lang="en-US" sz="900" b="1" dirty="0">
                <a:latin typeface="Arial"/>
                <a:cs typeface="Arial"/>
              </a:rPr>
              <a:t> </a:t>
            </a:r>
            <a:r>
              <a:rPr lang="en-US" sz="900" b="1" dirty="0" err="1">
                <a:latin typeface="Arial"/>
                <a:cs typeface="Arial"/>
              </a:rPr>
              <a:t>adsorbida</a:t>
            </a:r>
            <a:r>
              <a:rPr lang="en-US" sz="900" b="1" dirty="0">
                <a:latin typeface="Arial"/>
                <a:cs typeface="Arial"/>
              </a:rPr>
              <a:t> </a:t>
            </a:r>
            <a:r>
              <a:rPr lang="en-US" sz="900" b="1" dirty="0" err="1">
                <a:latin typeface="Arial"/>
                <a:cs typeface="Arial"/>
              </a:rPr>
              <a:t>difteria</a:t>
            </a:r>
            <a:r>
              <a:rPr lang="en-US" sz="900" b="1" dirty="0">
                <a:latin typeface="Arial"/>
                <a:cs typeface="Arial"/>
              </a:rPr>
              <a:t>, </a:t>
            </a:r>
            <a:r>
              <a:rPr lang="en-US" sz="900" b="1" dirty="0" err="1">
                <a:latin typeface="Arial"/>
                <a:cs typeface="Arial"/>
              </a:rPr>
              <a:t>tétanos</a:t>
            </a:r>
            <a:r>
              <a:rPr lang="en-US" sz="900" b="1" dirty="0">
                <a:latin typeface="Arial"/>
                <a:cs typeface="Arial"/>
              </a:rPr>
              <a:t> y </a:t>
            </a:r>
            <a:r>
              <a:rPr lang="en-US" sz="900" b="1" dirty="0" err="1">
                <a:latin typeface="Arial"/>
                <a:cs typeface="Arial"/>
              </a:rPr>
              <a:t>tos</a:t>
            </a:r>
            <a:r>
              <a:rPr lang="en-US" sz="900" b="1" dirty="0">
                <a:latin typeface="Arial"/>
                <a:cs typeface="Arial"/>
              </a:rPr>
              <a:t> </a:t>
            </a:r>
            <a:r>
              <a:rPr lang="en-US" sz="900" b="1" dirty="0" err="1">
                <a:latin typeface="Arial"/>
                <a:cs typeface="Arial"/>
              </a:rPr>
              <a:t>ferina</a:t>
            </a:r>
            <a:r>
              <a:rPr lang="en-US" sz="900" b="1" dirty="0">
                <a:latin typeface="Arial"/>
                <a:cs typeface="Arial"/>
              </a:rPr>
              <a:t> (</a:t>
            </a:r>
            <a:r>
              <a:rPr lang="en-US" sz="900" b="1" dirty="0" err="1">
                <a:latin typeface="Arial"/>
                <a:cs typeface="Arial"/>
              </a:rPr>
              <a:t>acelular</a:t>
            </a:r>
            <a:r>
              <a:rPr lang="en-US" sz="900" b="1" dirty="0">
                <a:latin typeface="Arial"/>
                <a:cs typeface="Arial"/>
              </a:rPr>
              <a:t>)</a:t>
            </a:r>
          </a:p>
          <a:p>
            <a:r>
              <a:rPr lang="en-US" sz="900" b="1" dirty="0" err="1">
                <a:latin typeface="Arial"/>
                <a:cs typeface="Arial"/>
              </a:rPr>
              <a:t>dTpa</a:t>
            </a:r>
            <a:r>
              <a:rPr lang="en-US" sz="900" b="1" dirty="0">
                <a:latin typeface="Arial"/>
                <a:cs typeface="Arial"/>
              </a:rPr>
              <a:t> – </a:t>
            </a:r>
            <a:r>
              <a:rPr lang="en-US" sz="900" b="1" dirty="0" err="1">
                <a:latin typeface="Arial"/>
                <a:cs typeface="Arial"/>
              </a:rPr>
              <a:t>Vacuna</a:t>
            </a:r>
            <a:r>
              <a:rPr lang="en-US" sz="900" b="1" dirty="0">
                <a:latin typeface="Arial"/>
                <a:cs typeface="Arial"/>
              </a:rPr>
              <a:t> </a:t>
            </a:r>
            <a:r>
              <a:rPr lang="en-US" sz="900" b="1" dirty="0" err="1">
                <a:latin typeface="Arial"/>
                <a:cs typeface="Arial"/>
              </a:rPr>
              <a:t>adsorbida</a:t>
            </a:r>
            <a:r>
              <a:rPr lang="en-US" sz="900" b="1" dirty="0">
                <a:latin typeface="Arial"/>
                <a:cs typeface="Arial"/>
              </a:rPr>
              <a:t> </a:t>
            </a:r>
            <a:r>
              <a:rPr lang="en-US" sz="900" b="1" dirty="0" err="1">
                <a:latin typeface="Arial"/>
                <a:cs typeface="Arial"/>
              </a:rPr>
              <a:t>difteria</a:t>
            </a:r>
            <a:r>
              <a:rPr lang="en-US" sz="900" b="1" dirty="0">
                <a:latin typeface="Arial"/>
                <a:cs typeface="Arial"/>
              </a:rPr>
              <a:t>, </a:t>
            </a:r>
            <a:r>
              <a:rPr lang="en-US" sz="900" b="1" dirty="0" err="1">
                <a:latin typeface="Arial"/>
                <a:cs typeface="Arial"/>
              </a:rPr>
              <a:t>tétanos</a:t>
            </a:r>
            <a:r>
              <a:rPr lang="en-US" sz="900" b="1" dirty="0">
                <a:latin typeface="Arial"/>
                <a:cs typeface="Arial"/>
              </a:rPr>
              <a:t> y </a:t>
            </a:r>
            <a:r>
              <a:rPr lang="en-US" sz="900" b="1" dirty="0" err="1">
                <a:latin typeface="Arial"/>
                <a:cs typeface="Arial"/>
              </a:rPr>
              <a:t>tos</a:t>
            </a:r>
            <a:r>
              <a:rPr lang="en-US" sz="900" b="1" dirty="0">
                <a:latin typeface="Arial"/>
                <a:cs typeface="Arial"/>
              </a:rPr>
              <a:t> </a:t>
            </a:r>
            <a:r>
              <a:rPr lang="en-US" sz="900" b="1" dirty="0" err="1">
                <a:latin typeface="Arial"/>
                <a:cs typeface="Arial"/>
              </a:rPr>
              <a:t>ferina</a:t>
            </a:r>
            <a:r>
              <a:rPr lang="en-US" sz="900" b="1" dirty="0">
                <a:latin typeface="Arial"/>
                <a:cs typeface="Arial"/>
              </a:rPr>
              <a:t> (</a:t>
            </a:r>
            <a:r>
              <a:rPr lang="en-US" sz="900" b="1" dirty="0" err="1">
                <a:latin typeface="Arial"/>
                <a:cs typeface="Arial"/>
              </a:rPr>
              <a:t>acelular</a:t>
            </a:r>
            <a:r>
              <a:rPr lang="en-US" sz="900" b="1" dirty="0">
                <a:latin typeface="Arial"/>
                <a:cs typeface="Arial"/>
              </a:rPr>
              <a:t>) </a:t>
            </a:r>
            <a:r>
              <a:rPr lang="en-US" sz="900" b="1" dirty="0" err="1">
                <a:latin typeface="Arial"/>
                <a:cs typeface="Arial"/>
              </a:rPr>
              <a:t>adulto</a:t>
            </a:r>
            <a:endParaRPr lang="en-US" sz="900" b="1" dirty="0">
              <a:latin typeface="Arial"/>
              <a:cs typeface="Arial"/>
            </a:endParaRPr>
          </a:p>
          <a:p>
            <a:r>
              <a:rPr lang="en-US" sz="900" b="1" dirty="0">
                <a:latin typeface="Arial"/>
                <a:cs typeface="Arial"/>
              </a:rPr>
              <a:t>VSR – </a:t>
            </a:r>
            <a:r>
              <a:rPr lang="en-US" sz="900" b="1" dirty="0" err="1">
                <a:latin typeface="Arial"/>
                <a:cs typeface="Arial"/>
              </a:rPr>
              <a:t>Vacuna</a:t>
            </a:r>
            <a:r>
              <a:rPr lang="en-US" sz="900" b="1" dirty="0">
                <a:latin typeface="Arial"/>
                <a:cs typeface="Arial"/>
              </a:rPr>
              <a:t> del virus </a:t>
            </a:r>
            <a:r>
              <a:rPr lang="es-419" sz="900" b="1" dirty="0">
                <a:latin typeface="Arial"/>
                <a:cs typeface="Arial"/>
              </a:rPr>
              <a:t>sincitial</a:t>
            </a:r>
            <a:r>
              <a:rPr lang="en-US" sz="900" b="1" dirty="0">
                <a:latin typeface="Arial"/>
                <a:cs typeface="Arial"/>
              </a:rPr>
              <a:t> </a:t>
            </a:r>
            <a:r>
              <a:rPr lang="en-US" sz="900" b="1" dirty="0" err="1">
                <a:latin typeface="Arial"/>
                <a:cs typeface="Arial"/>
              </a:rPr>
              <a:t>respiratorio</a:t>
            </a:r>
            <a:r>
              <a:rPr lang="en-US" sz="900" b="1" dirty="0">
                <a:latin typeface="Arial"/>
                <a:cs typeface="Arial"/>
              </a:rPr>
              <a:t> A y B (</a:t>
            </a:r>
            <a:r>
              <a:rPr lang="en-US" sz="900" b="1" dirty="0" err="1">
                <a:latin typeface="Arial"/>
                <a:cs typeface="Arial"/>
              </a:rPr>
              <a:t>recombinante</a:t>
            </a:r>
            <a:r>
              <a:rPr lang="en-US" sz="900" b="1" dirty="0">
                <a:latin typeface="Arial"/>
                <a:cs typeface="Arial"/>
              </a:rPr>
              <a:t>)</a:t>
            </a:r>
            <a:endParaRPr lang="en-US" sz="1000" b="1" dirty="0">
              <a:latin typeface="Arial"/>
              <a:cs typeface="Arial"/>
            </a:endParaRPr>
          </a:p>
        </p:txBody>
      </p:sp>
      <p:grpSp>
        <p:nvGrpSpPr>
          <p:cNvPr id="17" name="Agrupar 16">
            <a:extLst>
              <a:ext uri="{FF2B5EF4-FFF2-40B4-BE49-F238E27FC236}">
                <a16:creationId xmlns:a16="http://schemas.microsoft.com/office/drawing/2014/main" id="{A9235D91-B40A-A9A2-3BA6-AB0D0DD7F44C}"/>
              </a:ext>
            </a:extLst>
          </p:cNvPr>
          <p:cNvGrpSpPr/>
          <p:nvPr/>
        </p:nvGrpSpPr>
        <p:grpSpPr>
          <a:xfrm>
            <a:off x="9201125" y="175149"/>
            <a:ext cx="2623012" cy="823334"/>
            <a:chOff x="8759846" y="207395"/>
            <a:chExt cx="3058733" cy="960102"/>
          </a:xfrm>
        </p:grpSpPr>
        <p:sp>
          <p:nvSpPr>
            <p:cNvPr id="18" name="Retângulo: Cantos Arredondados 17">
              <a:extLst>
                <a:ext uri="{FF2B5EF4-FFF2-40B4-BE49-F238E27FC236}">
                  <a16:creationId xmlns:a16="http://schemas.microsoft.com/office/drawing/2014/main" id="{A2D95E62-977F-0AC6-1ADF-1492BE6792B3}"/>
                </a:ext>
              </a:extLst>
            </p:cNvPr>
            <p:cNvSpPr/>
            <p:nvPr/>
          </p:nvSpPr>
          <p:spPr>
            <a:xfrm>
              <a:off x="8759846" y="207395"/>
              <a:ext cx="3058733" cy="96010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pt-BR"/>
            </a:p>
          </p:txBody>
        </p:sp>
        <p:pic>
          <p:nvPicPr>
            <p:cNvPr id="19" name="Imagem 18" descr="Uma imagem contendo desenho, camisa&#10;&#10;Descrição gerada automaticamente">
              <a:extLst>
                <a:ext uri="{FF2B5EF4-FFF2-40B4-BE49-F238E27FC236}">
                  <a16:creationId xmlns:a16="http://schemas.microsoft.com/office/drawing/2014/main" id="{902820B4-E8B1-B2B5-7FF2-42D3949A0654}"/>
                </a:ext>
              </a:extLst>
            </p:cNvPr>
            <p:cNvPicPr>
              <a:picLocks noChangeAspect="1"/>
            </p:cNvPicPr>
            <p:nvPr/>
          </p:nvPicPr>
          <p:blipFill>
            <a:blip r:embed="rId2"/>
            <a:stretch>
              <a:fillRect/>
            </a:stretch>
          </p:blipFill>
          <p:spPr>
            <a:xfrm>
              <a:off x="8923368" y="306300"/>
              <a:ext cx="2759952" cy="741626"/>
            </a:xfrm>
            <a:prstGeom prst="rect">
              <a:avLst/>
            </a:prstGeom>
          </p:spPr>
        </p:pic>
      </p:grpSp>
      <p:graphicFrame>
        <p:nvGraphicFramePr>
          <p:cNvPr id="2" name="Tabela 1">
            <a:extLst>
              <a:ext uri="{FF2B5EF4-FFF2-40B4-BE49-F238E27FC236}">
                <a16:creationId xmlns:a16="http://schemas.microsoft.com/office/drawing/2014/main" id="{78832CEE-A47A-76D9-B58C-4FF9C090B124}"/>
              </a:ext>
            </a:extLst>
          </p:cNvPr>
          <p:cNvGraphicFramePr>
            <a:graphicFrameLocks noGrp="1"/>
          </p:cNvGraphicFramePr>
          <p:nvPr>
            <p:extLst>
              <p:ext uri="{D42A27DB-BD31-4B8C-83A1-F6EECF244321}">
                <p14:modId xmlns:p14="http://schemas.microsoft.com/office/powerpoint/2010/main" val="2993449297"/>
              </p:ext>
            </p:extLst>
          </p:nvPr>
        </p:nvGraphicFramePr>
        <p:xfrm>
          <a:off x="395548" y="1166555"/>
          <a:ext cx="5512521" cy="4769503"/>
        </p:xfrm>
        <a:graphic>
          <a:graphicData uri="http://schemas.openxmlformats.org/drawingml/2006/table">
            <a:tbl>
              <a:tblPr firstRow="1" firstCol="1" bandRow="1"/>
              <a:tblGrid>
                <a:gridCol w="1972748">
                  <a:extLst>
                    <a:ext uri="{9D8B030D-6E8A-4147-A177-3AD203B41FA5}">
                      <a16:colId xmlns:a16="http://schemas.microsoft.com/office/drawing/2014/main" val="3949295891"/>
                    </a:ext>
                  </a:extLst>
                </a:gridCol>
                <a:gridCol w="2102522">
                  <a:extLst>
                    <a:ext uri="{9D8B030D-6E8A-4147-A177-3AD203B41FA5}">
                      <a16:colId xmlns:a16="http://schemas.microsoft.com/office/drawing/2014/main" val="1075576810"/>
                    </a:ext>
                  </a:extLst>
                </a:gridCol>
                <a:gridCol w="1437251">
                  <a:extLst>
                    <a:ext uri="{9D8B030D-6E8A-4147-A177-3AD203B41FA5}">
                      <a16:colId xmlns:a16="http://schemas.microsoft.com/office/drawing/2014/main" val="3765957209"/>
                    </a:ext>
                  </a:extLst>
                </a:gridCol>
              </a:tblGrid>
              <a:tr h="519398">
                <a:tc>
                  <a:txBody>
                    <a:bodyPr/>
                    <a:lstStyle/>
                    <a:p>
                      <a:pPr algn="ctr" rtl="0" fontAlgn="ctr"/>
                      <a:r>
                        <a:rPr lang="pt-BR" sz="1200" b="1" i="0" u="none" strike="noStrike">
                          <a:solidFill>
                            <a:srgbClr val="000000"/>
                          </a:solidFill>
                          <a:effectLst/>
                          <a:latin typeface="Arial" panose="020B0604020202020204" pitchFamily="34" charset="0"/>
                        </a:rPr>
                        <a:t>INTERVALO ENTRE AS DOSES</a:t>
                      </a:r>
                    </a:p>
                  </a:txBody>
                  <a:tcPr marL="9525" marR="9525" marT="9525"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90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54DAF"/>
                    </a:solidFill>
                  </a:tcPr>
                </a:tc>
                <a:tc>
                  <a:txBody>
                    <a:bodyPr/>
                    <a:lstStyle/>
                    <a:p>
                      <a:pPr algn="ctr" rtl="0" fontAlgn="ctr"/>
                      <a:r>
                        <a:rPr lang="pt-BR" sz="1200" b="1" i="0" u="none" strike="noStrike">
                          <a:solidFill>
                            <a:srgbClr val="000000"/>
                          </a:solidFill>
                          <a:effectLst/>
                          <a:latin typeface="Arial" panose="020B0604020202020204" pitchFamily="34" charset="0"/>
                        </a:rPr>
                        <a:t>VACINA</a:t>
                      </a:r>
                    </a:p>
                  </a:txBody>
                  <a:tcPr marL="95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90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54DAF"/>
                    </a:solidFill>
                  </a:tcPr>
                </a:tc>
                <a:tc>
                  <a:txBody>
                    <a:bodyPr/>
                    <a:lstStyle/>
                    <a:p>
                      <a:pPr algn="ctr" rtl="0" fontAlgn="ctr"/>
                      <a:r>
                        <a:rPr lang="pt-BR" sz="1200" b="1" i="0" u="none" strike="noStrike">
                          <a:solidFill>
                            <a:srgbClr val="000000"/>
                          </a:solidFill>
                          <a:effectLst/>
                          <a:latin typeface="Arial" panose="020B0604020202020204" pitchFamily="34" charset="0"/>
                        </a:rPr>
                        <a:t>ESQUEMA</a:t>
                      </a:r>
                    </a:p>
                  </a:txBody>
                  <a:tcPr marL="95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90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54DAF"/>
                    </a:solidFill>
                  </a:tcPr>
                </a:tc>
                <a:extLst>
                  <a:ext uri="{0D108BD9-81ED-4DB2-BD59-A6C34878D82A}">
                    <a16:rowId xmlns:a16="http://schemas.microsoft.com/office/drawing/2014/main" val="3308011185"/>
                  </a:ext>
                </a:extLst>
              </a:tr>
              <a:tr h="290020">
                <a:tc rowSpan="2">
                  <a:txBody>
                    <a:bodyPr/>
                    <a:lstStyle/>
                    <a:p>
                      <a:pPr algn="ctr" rtl="0" fontAlgn="ctr"/>
                      <a:r>
                        <a:rPr lang="pt-BR" sz="1200" b="1" i="0" u="none" strike="noStrike">
                          <a:solidFill>
                            <a:srgbClr val="000000"/>
                          </a:solidFill>
                          <a:effectLst/>
                          <a:latin typeface="Arial" panose="020B0604020202020204" pitchFamily="34" charset="0"/>
                        </a:rPr>
                        <a:t>PRIMERA VISITA</a:t>
                      </a:r>
                    </a:p>
                  </a:txBody>
                  <a:tcPr marL="9525" marR="9525" marT="9525"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dT - DOBLE ADULTO²</a:t>
                      </a: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PRIMERA DOSIS</a:t>
                      </a: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3647463251"/>
                  </a:ext>
                </a:extLst>
              </a:tr>
              <a:tr h="290020">
                <a:tc vMerge="1">
                  <a:txBody>
                    <a:bodyPr/>
                    <a:lstStyle/>
                    <a:p>
                      <a:endParaRPr lang="pt-BR"/>
                    </a:p>
                  </a:txBody>
                  <a:tcPr/>
                </a:tc>
                <a:tc>
                  <a:txBody>
                    <a:bodyPr/>
                    <a:lstStyle/>
                    <a:p>
                      <a:pPr algn="l" rtl="0" fontAlgn="ctr"/>
                      <a:r>
                        <a:rPr lang="pt-BR" sz="1200" b="1" i="0" u="none" strike="noStrike">
                          <a:solidFill>
                            <a:srgbClr val="000000"/>
                          </a:solidFill>
                          <a:effectLst/>
                          <a:latin typeface="Arial" panose="020B0604020202020204" pitchFamily="34" charset="0"/>
                        </a:rPr>
                        <a:t>HEPATITIS B</a:t>
                      </a: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PRIMERA DOSIS</a:t>
                      </a: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4224874832"/>
                  </a:ext>
                </a:extLst>
              </a:tr>
              <a:tr h="290020">
                <a:tc rowSpan="2">
                  <a:txBody>
                    <a:bodyPr/>
                    <a:lstStyle/>
                    <a:p>
                      <a:pPr algn="ctr" rtl="0" fontAlgn="ctr"/>
                      <a:r>
                        <a:rPr lang="es-ES" sz="1200" b="1" i="0" u="none" strike="noStrike">
                          <a:solidFill>
                            <a:srgbClr val="000000"/>
                          </a:solidFill>
                          <a:effectLst/>
                          <a:latin typeface="Arial" panose="020B0604020202020204" pitchFamily="34" charset="0"/>
                        </a:rPr>
                        <a:t>2 MESES DESPUÉS DE LA PRIMERA VISITA </a:t>
                      </a:r>
                    </a:p>
                  </a:txBody>
                  <a:tcPr marL="9525" marR="9525" marT="9525"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dT - DOBLE ADULTO</a:t>
                      </a: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SEGUNDA DOSIS</a:t>
                      </a: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3337236421"/>
                  </a:ext>
                </a:extLst>
              </a:tr>
              <a:tr h="342750">
                <a:tc vMerge="1">
                  <a:txBody>
                    <a:bodyPr/>
                    <a:lstStyle/>
                    <a:p>
                      <a:endParaRPr lang="pt-BR"/>
                    </a:p>
                  </a:txBody>
                  <a:tcPr/>
                </a:tc>
                <a:tc>
                  <a:txBody>
                    <a:bodyPr/>
                    <a:lstStyle/>
                    <a:p>
                      <a:pPr algn="l" rtl="0" fontAlgn="ctr"/>
                      <a:r>
                        <a:rPr lang="pt-BR" sz="1200" b="1" i="0" u="none" strike="noStrike">
                          <a:solidFill>
                            <a:srgbClr val="000000"/>
                          </a:solidFill>
                          <a:effectLst/>
                          <a:latin typeface="Arial" panose="020B0604020202020204" pitchFamily="34" charset="0"/>
                        </a:rPr>
                        <a:t>HEPATITIS B</a:t>
                      </a:r>
                      <a:r>
                        <a:rPr lang="pt-BR" sz="1200" b="1" i="0" u="none" strike="noStrike" baseline="30000">
                          <a:solidFill>
                            <a:srgbClr val="000000"/>
                          </a:solidFill>
                          <a:effectLst/>
                          <a:latin typeface="Arial" panose="020B0604020202020204" pitchFamily="34" charset="0"/>
                        </a:rPr>
                        <a:t>3</a:t>
                      </a:r>
                      <a:endParaRPr lang="pt-BR" sz="1200" b="1" i="0" u="none" strike="noStrike">
                        <a:solidFill>
                          <a:srgbClr val="000000"/>
                        </a:solidFill>
                        <a:effectLst/>
                        <a:latin typeface="Arial" panose="020B0604020202020204" pitchFamily="34" charset="0"/>
                      </a:endParaRP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SEGUNDA DOSIS</a:t>
                      </a: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104471318"/>
                  </a:ext>
                </a:extLst>
              </a:tr>
              <a:tr h="342750">
                <a:tc rowSpan="2">
                  <a:txBody>
                    <a:bodyPr/>
                    <a:lstStyle/>
                    <a:p>
                      <a:pPr algn="ctr" rtl="0" fontAlgn="ctr"/>
                      <a:r>
                        <a:rPr lang="es-ES" sz="1200" b="1" i="0" u="none" strike="noStrike">
                          <a:solidFill>
                            <a:srgbClr val="000000"/>
                          </a:solidFill>
                          <a:effectLst/>
                          <a:latin typeface="Arial" panose="020B0604020202020204" pitchFamily="34" charset="0"/>
                        </a:rPr>
                        <a:t>4-6 MESES DESPUÉS DE LA PRIMERA VISITA</a:t>
                      </a:r>
                    </a:p>
                  </a:txBody>
                  <a:tcPr marL="9525" marR="9525" marT="9525"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dTpa</a:t>
                      </a:r>
                      <a:r>
                        <a:rPr lang="pt-BR" sz="1200" b="1" i="0" u="none" strike="noStrike" baseline="30000">
                          <a:solidFill>
                            <a:srgbClr val="000000"/>
                          </a:solidFill>
                          <a:effectLst/>
                          <a:latin typeface="Arial" panose="020B0604020202020204" pitchFamily="34" charset="0"/>
                        </a:rPr>
                        <a:t>4</a:t>
                      </a:r>
                      <a:endParaRPr lang="pt-BR" sz="1200" b="1" i="0" u="none" strike="noStrike">
                        <a:solidFill>
                          <a:srgbClr val="000000"/>
                        </a:solidFill>
                        <a:effectLst/>
                        <a:latin typeface="Arial" panose="020B0604020202020204" pitchFamily="34" charset="0"/>
                      </a:endParaRP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TERCERA DOSIS</a:t>
                      </a: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206575727"/>
                  </a:ext>
                </a:extLst>
              </a:tr>
              <a:tr h="342750">
                <a:tc vMerge="1">
                  <a:txBody>
                    <a:bodyPr/>
                    <a:lstStyle/>
                    <a:p>
                      <a:endParaRPr lang="pt-BR"/>
                    </a:p>
                  </a:txBody>
                  <a:tcPr/>
                </a:tc>
                <a:tc>
                  <a:txBody>
                    <a:bodyPr/>
                    <a:lstStyle/>
                    <a:p>
                      <a:pPr algn="l" rtl="0" fontAlgn="ctr"/>
                      <a:r>
                        <a:rPr lang="pt-BR" sz="1200" b="1" i="0" u="none" strike="noStrike">
                          <a:solidFill>
                            <a:srgbClr val="000000"/>
                          </a:solidFill>
                          <a:effectLst/>
                          <a:latin typeface="Arial" panose="020B0604020202020204" pitchFamily="34" charset="0"/>
                        </a:rPr>
                        <a:t>HEPATITIS B</a:t>
                      </a:r>
                      <a:r>
                        <a:rPr lang="pt-BR" sz="1200" b="1" i="0" u="none" strike="noStrike" baseline="30000">
                          <a:solidFill>
                            <a:srgbClr val="000000"/>
                          </a:solidFill>
                          <a:effectLst/>
                          <a:latin typeface="Arial" panose="020B0604020202020204" pitchFamily="34" charset="0"/>
                        </a:rPr>
                        <a:t>5</a:t>
                      </a:r>
                      <a:endParaRPr lang="pt-BR" sz="1200" b="1" i="0" u="none" strike="noStrike">
                        <a:solidFill>
                          <a:srgbClr val="000000"/>
                        </a:solidFill>
                        <a:effectLst/>
                        <a:latin typeface="Arial" panose="020B0604020202020204" pitchFamily="34" charset="0"/>
                      </a:endParaRP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TERCERA DOSIS</a:t>
                      </a: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687797464"/>
                  </a:ext>
                </a:extLst>
              </a:tr>
              <a:tr h="519398">
                <a:tc>
                  <a:txBody>
                    <a:bodyPr/>
                    <a:lstStyle/>
                    <a:p>
                      <a:pPr algn="ctr" rtl="0" fontAlgn="ctr"/>
                      <a:r>
                        <a:rPr lang="pt-BR" sz="1200" b="1" i="0" u="none" strike="noStrike">
                          <a:solidFill>
                            <a:srgbClr val="000000"/>
                          </a:solidFill>
                          <a:effectLst/>
                          <a:latin typeface="Arial" panose="020B0604020202020204" pitchFamily="34" charset="0"/>
                        </a:rPr>
                        <a:t>28ª SEMANA DE GESTACIÓN</a:t>
                      </a:r>
                    </a:p>
                  </a:txBody>
                  <a:tcPr marL="9525" marR="9525" marT="9525"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VSR A y B</a:t>
                      </a: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UNA DOSIS</a:t>
                      </a: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22517424"/>
                  </a:ext>
                </a:extLst>
              </a:tr>
              <a:tr h="290020">
                <a:tc rowSpan="2">
                  <a:txBody>
                    <a:bodyPr/>
                    <a:lstStyle/>
                    <a:p>
                      <a:pPr algn="ctr" rtl="0" fontAlgn="ctr"/>
                      <a:r>
                        <a:rPr lang="es-ES" sz="1200" b="1" i="0" u="none" strike="noStrike">
                          <a:solidFill>
                            <a:srgbClr val="000000"/>
                          </a:solidFill>
                          <a:effectLst/>
                          <a:latin typeface="Arial" panose="020B0604020202020204" pitchFamily="34" charset="0"/>
                        </a:rPr>
                        <a:t>EN CUALQUIER FASE DEL EMBARAZO</a:t>
                      </a:r>
                    </a:p>
                  </a:txBody>
                  <a:tcPr marL="9525" marR="9525" marT="9525"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COVID-19</a:t>
                      </a:r>
                      <a:r>
                        <a:rPr lang="pt-BR" sz="1200" b="1" i="0" u="none" strike="noStrike">
                          <a:solidFill>
                            <a:srgbClr val="000000"/>
                          </a:solidFill>
                          <a:effectLst/>
                          <a:latin typeface="Aptos Narrow" panose="020B0004020202020204" pitchFamily="34" charset="0"/>
                        </a:rPr>
                        <a:t>⁶</a:t>
                      </a:r>
                      <a:endParaRPr lang="pt-BR" sz="1200" b="1" i="0" u="none" strike="noStrike">
                        <a:solidFill>
                          <a:srgbClr val="000000"/>
                        </a:solidFill>
                        <a:effectLst/>
                        <a:latin typeface="Arial" panose="020B0604020202020204" pitchFamily="34" charset="0"/>
                      </a:endParaRP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UNA DOSIS</a:t>
                      </a: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607781958"/>
                  </a:ext>
                </a:extLst>
              </a:tr>
              <a:tr h="290020">
                <a:tc vMerge="1">
                  <a:txBody>
                    <a:bodyPr/>
                    <a:lstStyle/>
                    <a:p>
                      <a:endParaRPr lang="pt-BR"/>
                    </a:p>
                  </a:txBody>
                  <a:tcPr/>
                </a:tc>
                <a:tc>
                  <a:txBody>
                    <a:bodyPr/>
                    <a:lstStyle/>
                    <a:p>
                      <a:pPr algn="l" rtl="0" fontAlgn="ctr"/>
                      <a:r>
                        <a:rPr lang="pt-BR" sz="1200" b="1" i="0" u="none" strike="noStrike">
                          <a:solidFill>
                            <a:srgbClr val="000000"/>
                          </a:solidFill>
                          <a:effectLst/>
                          <a:latin typeface="Arial" panose="020B0604020202020204" pitchFamily="34" charset="0"/>
                        </a:rPr>
                        <a:t>INFLUENZA</a:t>
                      </a:r>
                      <a:r>
                        <a:rPr lang="pt-BR" sz="1200" b="1" i="0" u="none" strike="noStrike">
                          <a:solidFill>
                            <a:srgbClr val="000000"/>
                          </a:solidFill>
                          <a:effectLst/>
                          <a:latin typeface="Aptos Narrow" panose="020B0004020202020204" pitchFamily="34" charset="0"/>
                        </a:rPr>
                        <a:t>⁶</a:t>
                      </a:r>
                      <a:endParaRPr lang="pt-BR" sz="1200" b="1" i="0" u="none" strike="noStrike">
                        <a:solidFill>
                          <a:srgbClr val="000000"/>
                        </a:solidFill>
                        <a:effectLst/>
                        <a:latin typeface="Arial" panose="020B0604020202020204" pitchFamily="34" charset="0"/>
                      </a:endParaRP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UNA DOSIS</a:t>
                      </a: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3039180373"/>
                  </a:ext>
                </a:extLst>
              </a:tr>
              <a:tr h="290020">
                <a:tc rowSpan="3">
                  <a:txBody>
                    <a:bodyPr/>
                    <a:lstStyle/>
                    <a:p>
                      <a:pPr algn="ctr" rtl="0" fontAlgn="ctr"/>
                      <a:r>
                        <a:rPr lang="pt-BR" sz="1200" b="1" i="0" u="none" strike="noStrike">
                          <a:solidFill>
                            <a:srgbClr val="000000"/>
                          </a:solidFill>
                          <a:effectLst/>
                          <a:latin typeface="Arial" panose="020B0604020202020204" pitchFamily="34" charset="0"/>
                        </a:rPr>
                        <a:t>PUERPERIO</a:t>
                      </a:r>
                    </a:p>
                  </a:txBody>
                  <a:tcPr marL="9525" marR="9525" marT="9525"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905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COVID-19</a:t>
                      </a:r>
                      <a:r>
                        <a:rPr lang="pt-BR" sz="1200" b="1" i="0" u="none" strike="noStrike">
                          <a:solidFill>
                            <a:srgbClr val="000000"/>
                          </a:solidFill>
                          <a:effectLst/>
                          <a:latin typeface="Aptos Narrow" panose="020B0004020202020204" pitchFamily="34" charset="0"/>
                        </a:rPr>
                        <a:t>⁷</a:t>
                      </a:r>
                      <a:endParaRPr lang="pt-BR" sz="1200" b="1" i="0" u="none" strike="noStrike">
                        <a:solidFill>
                          <a:srgbClr val="000000"/>
                        </a:solidFill>
                        <a:effectLst/>
                        <a:latin typeface="Arial" panose="020B0604020202020204" pitchFamily="34" charset="0"/>
                      </a:endParaRP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UNA DOSIS</a:t>
                      </a: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3911179411"/>
                  </a:ext>
                </a:extLst>
              </a:tr>
              <a:tr h="342750">
                <a:tc vMerge="1">
                  <a:txBody>
                    <a:bodyPr/>
                    <a:lstStyle/>
                    <a:p>
                      <a:endParaRPr lang="pt-BR"/>
                    </a:p>
                  </a:txBody>
                  <a:tcPr/>
                </a:tc>
                <a:tc>
                  <a:txBody>
                    <a:bodyPr/>
                    <a:lstStyle/>
                    <a:p>
                      <a:pPr algn="l" rtl="0" fontAlgn="ctr"/>
                      <a:r>
                        <a:rPr lang="pt-BR" sz="1200" b="1" i="0" u="none" strike="noStrike">
                          <a:solidFill>
                            <a:srgbClr val="000000"/>
                          </a:solidFill>
                          <a:effectLst/>
                          <a:latin typeface="Arial" panose="020B0604020202020204" pitchFamily="34" charset="0"/>
                        </a:rPr>
                        <a:t>INFLUENZA</a:t>
                      </a:r>
                      <a:r>
                        <a:rPr lang="pt-BR" sz="1200" b="1" i="0" u="none" strike="noStrike" baseline="30000">
                          <a:solidFill>
                            <a:srgbClr val="000000"/>
                          </a:solidFill>
                          <a:effectLst/>
                          <a:latin typeface="Arial" panose="020B0604020202020204" pitchFamily="34" charset="0"/>
                        </a:rPr>
                        <a:t>7</a:t>
                      </a:r>
                      <a:endParaRPr lang="pt-BR" sz="1200" b="1" i="0" u="none" strike="noStrike">
                        <a:solidFill>
                          <a:srgbClr val="000000"/>
                        </a:solidFill>
                        <a:effectLst/>
                        <a:latin typeface="Arial" panose="020B0604020202020204" pitchFamily="34" charset="0"/>
                      </a:endParaRP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UNA DOSIS</a:t>
                      </a: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3591626550"/>
                  </a:ext>
                </a:extLst>
              </a:tr>
              <a:tr h="619587">
                <a:tc vMerge="1">
                  <a:txBody>
                    <a:bodyPr/>
                    <a:lstStyle/>
                    <a:p>
                      <a:endParaRPr lang="pt-BR"/>
                    </a:p>
                  </a:txBody>
                  <a:tcPr/>
                </a:tc>
                <a:tc>
                  <a:txBody>
                    <a:bodyPr/>
                    <a:lstStyle/>
                    <a:p>
                      <a:pPr algn="l" rtl="0" fontAlgn="ctr"/>
                      <a:r>
                        <a:rPr lang="pt-BR" sz="1200" b="1" i="0" u="none" strike="noStrike">
                          <a:solidFill>
                            <a:srgbClr val="000000"/>
                          </a:solidFill>
                          <a:effectLst/>
                          <a:latin typeface="Arial" panose="020B0604020202020204" pitchFamily="34" charset="0"/>
                        </a:rPr>
                        <a:t>SARAMPIÓN, PAPERAS, RUBÉOLA (SPR)</a:t>
                      </a:r>
                      <a:r>
                        <a:rPr lang="pt-BR" sz="1200" b="1" i="0" u="none" strike="noStrike" baseline="30000">
                          <a:solidFill>
                            <a:srgbClr val="000000"/>
                          </a:solidFill>
                          <a:effectLst/>
                          <a:latin typeface="Arial" panose="020B0604020202020204" pitchFamily="34" charset="0"/>
                        </a:rPr>
                        <a:t>8</a:t>
                      </a:r>
                      <a:endParaRPr lang="pt-BR" sz="1200" b="1" i="0" u="none" strike="noStrike">
                        <a:solidFill>
                          <a:srgbClr val="000000"/>
                        </a:solidFill>
                        <a:effectLst/>
                        <a:latin typeface="Arial" panose="020B0604020202020204" pitchFamily="34" charset="0"/>
                      </a:endParaRP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905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dirty="0">
                          <a:solidFill>
                            <a:srgbClr val="000000"/>
                          </a:solidFill>
                          <a:effectLst/>
                          <a:latin typeface="Arial" panose="020B0604020202020204" pitchFamily="34" charset="0"/>
                        </a:rPr>
                        <a:t>DOSIS ÚNICA</a:t>
                      </a:r>
                      <a:r>
                        <a:rPr lang="pt-BR" sz="1200" b="1" i="0" u="none" strike="noStrike" baseline="30000" dirty="0">
                          <a:solidFill>
                            <a:srgbClr val="000000"/>
                          </a:solidFill>
                          <a:effectLst/>
                          <a:latin typeface="Arial" panose="020B0604020202020204" pitchFamily="34" charset="0"/>
                        </a:rPr>
                        <a:t>9</a:t>
                      </a:r>
                      <a:endParaRPr lang="pt-BR" sz="1200" b="1" i="0" u="none" strike="noStrike" dirty="0">
                        <a:solidFill>
                          <a:srgbClr val="000000"/>
                        </a:solidFill>
                        <a:effectLst/>
                        <a:latin typeface="Arial" panose="020B0604020202020204" pitchFamily="34" charset="0"/>
                      </a:endParaRP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90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994177800"/>
                  </a:ext>
                </a:extLst>
              </a:tr>
            </a:tbl>
          </a:graphicData>
        </a:graphic>
      </p:graphicFrame>
    </p:spTree>
    <p:extLst>
      <p:ext uri="{BB962C8B-B14F-4D97-AF65-F5344CB8AC3E}">
        <p14:creationId xmlns:p14="http://schemas.microsoft.com/office/powerpoint/2010/main" val="436065687"/>
      </p:ext>
    </p:extLst>
  </p:cSld>
  <p:clrMapOvr>
    <a:masterClrMapping/>
  </p:clrMapOvr>
</p:sld>
</file>

<file path=ppt/theme/theme1.xml><?xml version="1.0" encoding="utf-8"?>
<a:theme xmlns:a="http://schemas.openxmlformats.org/drawingml/2006/main" name="Tema do Office 2013 - 2022">
  <a:themeElements>
    <a:clrScheme name="Tema do 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o 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o 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0" ma:contentTypeDescription="Create a new document." ma:contentTypeScope="" ma:versionID="1267097ee5f5874adfcc408041ae252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95891a93df65b14727750f2c06c306c"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Props1.xml><?xml version="1.0" encoding="utf-8"?>
<ds:datastoreItem xmlns:ds="http://schemas.openxmlformats.org/officeDocument/2006/customXml" ds:itemID="{BC4BA2C8-4C3C-4809-AD4F-FED9B4D74B8F}">
  <ds:schemaRefs>
    <ds:schemaRef ds:uri="http://schemas.microsoft.com/sharepoint/v3/contenttype/forms"/>
  </ds:schemaRefs>
</ds:datastoreItem>
</file>

<file path=customXml/itemProps2.xml><?xml version="1.0" encoding="utf-8"?>
<ds:datastoreItem xmlns:ds="http://schemas.openxmlformats.org/officeDocument/2006/customXml" ds:itemID="{875DC67E-4FAC-4989-A1C6-9CCFAE7240B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C14FED0-9A95-4A83-8CAA-A3BB5938F805}">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docMetadata/LabelInfo.xml><?xml version="1.0" encoding="utf-8"?>
<clbl:labelList xmlns:clbl="http://schemas.microsoft.com/office/2020/mipLabelMetadata">
  <clbl:label id="{f398df9c-fd0c-4829-a003-c770a1c4a063}" enabled="0" method="" siteId="{f398df9c-fd0c-4829-a003-c770a1c4a063}" removed="1"/>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Office 2013 - 2022 Theme</Template>
  <TotalTime>642</TotalTime>
  <Words>2190</Words>
  <Application>Microsoft Office PowerPoint</Application>
  <PresentationFormat>Widescreen</PresentationFormat>
  <Paragraphs>261</Paragraphs>
  <Slides>5</Slides>
  <Notes>2</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5</vt:i4>
      </vt:variant>
    </vt:vector>
  </HeadingPairs>
  <TitlesOfParts>
    <vt:vector size="10" baseType="lpstr">
      <vt:lpstr>Aptos Narrow</vt:lpstr>
      <vt:lpstr>Arial</vt:lpstr>
      <vt:lpstr>Calibri</vt:lpstr>
      <vt:lpstr>Calibri Light</vt:lpstr>
      <vt:lpstr>Tema do Office 2013 - 2022</vt:lpstr>
      <vt:lpstr>CALENDARIO DE VACUNACIÓN | Niños hasta seis años de edad</vt:lpstr>
      <vt:lpstr>CALENDARIO DE VACUNACIÓN | Niños (a partir de 7 años) y adolescentes¹</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Calendário de vacinação</dc:title>
  <dc:creator>Katia Aparecida Kawasaki</dc:creator>
  <cp:lastModifiedBy>Katia Aparecida Kawasaki</cp:lastModifiedBy>
  <cp:revision>854</cp:revision>
  <dcterms:created xsi:type="dcterms:W3CDTF">2025-09-03T17:12:47Z</dcterms:created>
  <dcterms:modified xsi:type="dcterms:W3CDTF">2026-08-21T15:12:33Z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