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1" r:id="rId4"/>
  </p:sldMasterIdLst>
  <p:notesMasterIdLst>
    <p:notesMasterId r:id="rId10"/>
  </p:notesMasterIdLst>
  <p:handoutMasterIdLst>
    <p:handoutMasterId r:id="rId11"/>
  </p:handoutMasterIdLst>
  <p:sldIdLst>
    <p:sldId id="277" r:id="rId5"/>
    <p:sldId id="261" r:id="rId6"/>
    <p:sldId id="295" r:id="rId7"/>
    <p:sldId id="297" r:id="rId8"/>
    <p:sldId id="29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34A9"/>
    <a:srgbClr val="F347B6"/>
    <a:srgbClr val="BC8FDD"/>
    <a:srgbClr val="F1E8F8"/>
    <a:srgbClr val="FAEDF6"/>
    <a:srgbClr val="E9E6DF"/>
    <a:srgbClr val="F7F2E4"/>
    <a:srgbClr val="F4FAF0"/>
    <a:srgbClr val="F2FAED"/>
    <a:srgbClr val="EDB0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53" autoAdjust="0"/>
    <p:restoredTop sz="94660"/>
  </p:normalViewPr>
  <p:slideViewPr>
    <p:cSldViewPr snapToGrid="0">
      <p:cViewPr varScale="1">
        <p:scale>
          <a:sx n="105" d="100"/>
          <a:sy n="105" d="100"/>
        </p:scale>
        <p:origin x="222" y="96"/>
      </p:cViewPr>
      <p:guideLst>
        <p:guide orient="horz" pos="3360"/>
        <p:guide pos="3840"/>
      </p:guideLst>
    </p:cSldViewPr>
  </p:slideViewPr>
  <p:notesTextViewPr>
    <p:cViewPr>
      <p:scale>
        <a:sx n="1" d="1"/>
        <a:sy n="1" d="1"/>
      </p:scale>
      <p:origin x="0" y="0"/>
    </p:cViewPr>
  </p:notesTextViewPr>
  <p:notesViewPr>
    <p:cSldViewPr snapToGrid="0">
      <p:cViewPr>
        <p:scale>
          <a:sx n="75" d="100"/>
          <a:sy n="75" d="100"/>
        </p:scale>
        <p:origin x="4050" y="4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ia Aparecida Kawasaki" userId="7d425ec7-d274-4ad2-949a-f8fbb1faf1df" providerId="ADAL" clId="{054F2EC8-4BB3-4171-89D7-B0CA4FEA3F57}"/>
    <pc:docChg chg="custSel modSld">
      <pc:chgData name="Katia Aparecida Kawasaki" userId="7d425ec7-d274-4ad2-949a-f8fbb1faf1df" providerId="ADAL" clId="{054F2EC8-4BB3-4171-89D7-B0CA4FEA3F57}" dt="2026-08-21T15:16:42.132" v="16" actId="14734"/>
      <pc:docMkLst>
        <pc:docMk/>
      </pc:docMkLst>
      <pc:sldChg chg="addSp delSp modSp mod">
        <pc:chgData name="Katia Aparecida Kawasaki" userId="7d425ec7-d274-4ad2-949a-f8fbb1faf1df" providerId="ADAL" clId="{054F2EC8-4BB3-4171-89D7-B0CA4FEA3F57}" dt="2026-08-21T15:14:46.569" v="8" actId="1076"/>
        <pc:sldMkLst>
          <pc:docMk/>
          <pc:sldMk cId="2243494996" sldId="277"/>
        </pc:sldMkLst>
        <pc:graphicFrameChg chg="del">
          <ac:chgData name="Katia Aparecida Kawasaki" userId="7d425ec7-d274-4ad2-949a-f8fbb1faf1df" providerId="ADAL" clId="{054F2EC8-4BB3-4171-89D7-B0CA4FEA3F57}" dt="2026-08-21T15:12:52.182" v="0" actId="21"/>
          <ac:graphicFrameMkLst>
            <pc:docMk/>
            <pc:sldMk cId="2243494996" sldId="277"/>
            <ac:graphicFrameMk id="2" creationId="{7739CC51-47D0-F1F8-5E7E-35913F78971B}"/>
          </ac:graphicFrameMkLst>
        </pc:graphicFrameChg>
        <pc:graphicFrameChg chg="add mod modGraphic">
          <ac:chgData name="Katia Aparecida Kawasaki" userId="7d425ec7-d274-4ad2-949a-f8fbb1faf1df" providerId="ADAL" clId="{054F2EC8-4BB3-4171-89D7-B0CA4FEA3F57}" dt="2026-08-21T15:14:46.569" v="8" actId="1076"/>
          <ac:graphicFrameMkLst>
            <pc:docMk/>
            <pc:sldMk cId="2243494996" sldId="277"/>
            <ac:graphicFrameMk id="3" creationId="{D489A8B0-DC7F-8DBF-576D-AC8FE51FEE1A}"/>
          </ac:graphicFrameMkLst>
        </pc:graphicFrameChg>
      </pc:sldChg>
      <pc:sldChg chg="addSp delSp modSp mod">
        <pc:chgData name="Katia Aparecida Kawasaki" userId="7d425ec7-d274-4ad2-949a-f8fbb1faf1df" providerId="ADAL" clId="{054F2EC8-4BB3-4171-89D7-B0CA4FEA3F57}" dt="2026-08-21T15:16:42.132" v="16" actId="14734"/>
        <pc:sldMkLst>
          <pc:docMk/>
          <pc:sldMk cId="1832885167" sldId="297"/>
        </pc:sldMkLst>
        <pc:graphicFrameChg chg="del">
          <ac:chgData name="Katia Aparecida Kawasaki" userId="7d425ec7-d274-4ad2-949a-f8fbb1faf1df" providerId="ADAL" clId="{054F2EC8-4BB3-4171-89D7-B0CA4FEA3F57}" dt="2026-08-21T15:15:34.564" v="9" actId="21"/>
          <ac:graphicFrameMkLst>
            <pc:docMk/>
            <pc:sldMk cId="1832885167" sldId="297"/>
            <ac:graphicFrameMk id="2" creationId="{D4600136-AE46-3C8A-F229-08D821B91B8B}"/>
          </ac:graphicFrameMkLst>
        </pc:graphicFrameChg>
        <pc:graphicFrameChg chg="add mod modGraphic">
          <ac:chgData name="Katia Aparecida Kawasaki" userId="7d425ec7-d274-4ad2-949a-f8fbb1faf1df" providerId="ADAL" clId="{054F2EC8-4BB3-4171-89D7-B0CA4FEA3F57}" dt="2026-08-21T15:16:42.132" v="16" actId="14734"/>
          <ac:graphicFrameMkLst>
            <pc:docMk/>
            <pc:sldMk cId="1832885167" sldId="297"/>
            <ac:graphicFrameMk id="3" creationId="{BD9307FB-89ED-CA96-80FB-8705C78AE437}"/>
          </ac:graphicFrameMkLst>
        </pc:graphicFrameChg>
      </pc:sldChg>
    </pc:docChg>
  </pc:docChgLst>
  <pc:docChgLst>
    <pc:chgData name="Katia Aparecida Kawasaki" userId="7d425ec7-d274-4ad2-949a-f8fbb1faf1df" providerId="ADAL" clId="{1FCF311D-1208-4461-9BB1-B33CE12790CC}"/>
    <pc:docChg chg="undo custSel modSld">
      <pc:chgData name="Katia Aparecida Kawasaki" userId="7d425ec7-d274-4ad2-949a-f8fbb1faf1df" providerId="ADAL" clId="{1FCF311D-1208-4461-9BB1-B33CE12790CC}" dt="2026-07-24T12:45:18.373" v="235" actId="3064"/>
      <pc:docMkLst>
        <pc:docMk/>
      </pc:docMkLst>
      <pc:sldChg chg="addSp delSp modSp mod">
        <pc:chgData name="Katia Aparecida Kawasaki" userId="7d425ec7-d274-4ad2-949a-f8fbb1faf1df" providerId="ADAL" clId="{1FCF311D-1208-4461-9BB1-B33CE12790CC}" dt="2026-07-24T12:43:56.857" v="225" actId="3064"/>
        <pc:sldMkLst>
          <pc:docMk/>
          <pc:sldMk cId="1738561688" sldId="261"/>
        </pc:sldMkLst>
        <pc:spChg chg="mod">
          <ac:chgData name="Katia Aparecida Kawasaki" userId="7d425ec7-d274-4ad2-949a-f8fbb1faf1df" providerId="ADAL" clId="{1FCF311D-1208-4461-9BB1-B33CE12790CC}" dt="2026-07-22T17:13:29.137" v="132" actId="2710"/>
          <ac:spMkLst>
            <pc:docMk/>
            <pc:sldMk cId="1738561688" sldId="261"/>
            <ac:spMk id="9" creationId="{40C7E228-FC93-3BB6-F980-A6348ABF6696}"/>
          </ac:spMkLst>
        </pc:spChg>
        <pc:spChg chg="mod">
          <ac:chgData name="Katia Aparecida Kawasaki" userId="7d425ec7-d274-4ad2-949a-f8fbb1faf1df" providerId="ADAL" clId="{1FCF311D-1208-4461-9BB1-B33CE12790CC}" dt="2026-07-22T18:59:14.913" v="199" actId="1076"/>
          <ac:spMkLst>
            <pc:docMk/>
            <pc:sldMk cId="1738561688" sldId="261"/>
            <ac:spMk id="17" creationId="{E29E193F-7677-C28A-635A-E17A0D2E97FD}"/>
          </ac:spMkLst>
        </pc:spChg>
        <pc:spChg chg="mod">
          <ac:chgData name="Katia Aparecida Kawasaki" userId="7d425ec7-d274-4ad2-949a-f8fbb1faf1df" providerId="ADAL" clId="{1FCF311D-1208-4461-9BB1-B33CE12790CC}" dt="2026-07-22T15:23:01.807" v="24" actId="1076"/>
          <ac:spMkLst>
            <pc:docMk/>
            <pc:sldMk cId="1738561688" sldId="261"/>
            <ac:spMk id="20" creationId="{41C2A5B1-F256-EAF3-CF49-405A623372A8}"/>
          </ac:spMkLst>
        </pc:spChg>
        <pc:graphicFrameChg chg="add mod modGraphic">
          <ac:chgData name="Katia Aparecida Kawasaki" userId="7d425ec7-d274-4ad2-949a-f8fbb1faf1df" providerId="ADAL" clId="{1FCF311D-1208-4461-9BB1-B33CE12790CC}" dt="2026-07-22T15:42:06.734" v="76" actId="1076"/>
          <ac:graphicFrameMkLst>
            <pc:docMk/>
            <pc:sldMk cId="1738561688" sldId="261"/>
            <ac:graphicFrameMk id="2" creationId="{2A1B5F31-7BF4-7E8A-B47A-7DC4AE869065}"/>
          </ac:graphicFrameMkLst>
        </pc:graphicFrameChg>
        <pc:graphicFrameChg chg="del mod modGraphic">
          <ac:chgData name="Katia Aparecida Kawasaki" userId="7d425ec7-d274-4ad2-949a-f8fbb1faf1df" providerId="ADAL" clId="{1FCF311D-1208-4461-9BB1-B33CE12790CC}" dt="2026-07-22T15:38:57.059" v="56" actId="478"/>
          <ac:graphicFrameMkLst>
            <pc:docMk/>
            <pc:sldMk cId="1738561688" sldId="261"/>
            <ac:graphicFrameMk id="3" creationId="{77AF4788-E2F9-38B6-88D8-273E3CADE212}"/>
          </ac:graphicFrameMkLst>
        </pc:graphicFrameChg>
        <pc:graphicFrameChg chg="add mod modGraphic">
          <ac:chgData name="Katia Aparecida Kawasaki" userId="7d425ec7-d274-4ad2-949a-f8fbb1faf1df" providerId="ADAL" clId="{1FCF311D-1208-4461-9BB1-B33CE12790CC}" dt="2026-07-24T12:43:56.857" v="225" actId="3064"/>
          <ac:graphicFrameMkLst>
            <pc:docMk/>
            <pc:sldMk cId="1738561688" sldId="261"/>
            <ac:graphicFrameMk id="4" creationId="{D3437062-4560-6487-3CC0-6822FD2ABCD4}"/>
          </ac:graphicFrameMkLst>
        </pc:graphicFrameChg>
      </pc:sldChg>
      <pc:sldChg chg="addSp delSp modSp mod">
        <pc:chgData name="Katia Aparecida Kawasaki" userId="7d425ec7-d274-4ad2-949a-f8fbb1faf1df" providerId="ADAL" clId="{1FCF311D-1208-4461-9BB1-B33CE12790CC}" dt="2026-07-24T12:43:27.338" v="221" actId="3064"/>
        <pc:sldMkLst>
          <pc:docMk/>
          <pc:sldMk cId="2243494996" sldId="277"/>
        </pc:sldMkLst>
        <pc:spChg chg="mod">
          <ac:chgData name="Katia Aparecida Kawasaki" userId="7d425ec7-d274-4ad2-949a-f8fbb1faf1df" providerId="ADAL" clId="{1FCF311D-1208-4461-9BB1-B33CE12790CC}" dt="2026-07-22T15:21:21.508" v="15" actId="113"/>
          <ac:spMkLst>
            <pc:docMk/>
            <pc:sldMk cId="2243494996" sldId="277"/>
            <ac:spMk id="7" creationId="{7B1BE450-1A7A-315F-8AB6-07A3784DD0D4}"/>
          </ac:spMkLst>
        </pc:spChg>
        <pc:spChg chg="mod">
          <ac:chgData name="Katia Aparecida Kawasaki" userId="7d425ec7-d274-4ad2-949a-f8fbb1faf1df" providerId="ADAL" clId="{1FCF311D-1208-4461-9BB1-B33CE12790CC}" dt="2026-07-22T17:11:48.204" v="119" actId="113"/>
          <ac:spMkLst>
            <pc:docMk/>
            <pc:sldMk cId="2243494996" sldId="277"/>
            <ac:spMk id="9" creationId="{25D4FEC3-7545-D592-3F69-BF0DCB2F43EC}"/>
          </ac:spMkLst>
        </pc:spChg>
        <pc:spChg chg="mod">
          <ac:chgData name="Katia Aparecida Kawasaki" userId="7d425ec7-d274-4ad2-949a-f8fbb1faf1df" providerId="ADAL" clId="{1FCF311D-1208-4461-9BB1-B33CE12790CC}" dt="2026-07-22T15:22:15.498" v="21" actId="1076"/>
          <ac:spMkLst>
            <pc:docMk/>
            <pc:sldMk cId="2243494996" sldId="277"/>
            <ac:spMk id="10" creationId="{4A21758F-9A98-CF25-4F46-DB7EA4058FCA}"/>
          </ac:spMkLst>
        </pc:spChg>
        <pc:spChg chg="mod">
          <ac:chgData name="Katia Aparecida Kawasaki" userId="7d425ec7-d274-4ad2-949a-f8fbb1faf1df" providerId="ADAL" clId="{1FCF311D-1208-4461-9BB1-B33CE12790CC}" dt="2026-07-22T18:57:57.783" v="194" actId="1076"/>
          <ac:spMkLst>
            <pc:docMk/>
            <pc:sldMk cId="2243494996" sldId="277"/>
            <ac:spMk id="15" creationId="{D09CB87D-794E-0518-1944-32A8CC60095C}"/>
          </ac:spMkLst>
        </pc:spChg>
        <pc:graphicFrameChg chg="add mod modGraphic">
          <ac:chgData name="Katia Aparecida Kawasaki" userId="7d425ec7-d274-4ad2-949a-f8fbb1faf1df" providerId="ADAL" clId="{1FCF311D-1208-4461-9BB1-B33CE12790CC}" dt="2026-07-24T12:43:27.338" v="221" actId="3064"/>
          <ac:graphicFrameMkLst>
            <pc:docMk/>
            <pc:sldMk cId="2243494996" sldId="277"/>
            <ac:graphicFrameMk id="2" creationId="{7739CC51-47D0-F1F8-5E7E-35913F78971B}"/>
          </ac:graphicFrameMkLst>
        </pc:graphicFrameChg>
        <pc:graphicFrameChg chg="del">
          <ac:chgData name="Katia Aparecida Kawasaki" userId="7d425ec7-d274-4ad2-949a-f8fbb1faf1df" providerId="ADAL" clId="{1FCF311D-1208-4461-9BB1-B33CE12790CC}" dt="2026-07-22T15:18:29.457" v="0" actId="478"/>
          <ac:graphicFrameMkLst>
            <pc:docMk/>
            <pc:sldMk cId="2243494996" sldId="277"/>
            <ac:graphicFrameMk id="4" creationId="{A47B065E-8F1C-59C7-1F58-DFDB9E424C10}"/>
          </ac:graphicFrameMkLst>
        </pc:graphicFrameChg>
      </pc:sldChg>
      <pc:sldChg chg="addSp delSp modSp mod">
        <pc:chgData name="Katia Aparecida Kawasaki" userId="7d425ec7-d274-4ad2-949a-f8fbb1faf1df" providerId="ADAL" clId="{1FCF311D-1208-4461-9BB1-B33CE12790CC}" dt="2026-07-24T12:44:39.255" v="232" actId="1076"/>
        <pc:sldMkLst>
          <pc:docMk/>
          <pc:sldMk cId="685456941" sldId="295"/>
        </pc:sldMkLst>
        <pc:spChg chg="mod">
          <ac:chgData name="Katia Aparecida Kawasaki" userId="7d425ec7-d274-4ad2-949a-f8fbb1faf1df" providerId="ADAL" clId="{1FCF311D-1208-4461-9BB1-B33CE12790CC}" dt="2026-07-22T17:13:39.248" v="133" actId="2710"/>
          <ac:spMkLst>
            <pc:docMk/>
            <pc:sldMk cId="685456941" sldId="295"/>
            <ac:spMk id="8" creationId="{41C90AC1-B9B2-5383-C37F-4334B20B36E5}"/>
          </ac:spMkLst>
        </pc:spChg>
        <pc:spChg chg="mod">
          <ac:chgData name="Katia Aparecida Kawasaki" userId="7d425ec7-d274-4ad2-949a-f8fbb1faf1df" providerId="ADAL" clId="{1FCF311D-1208-4461-9BB1-B33CE12790CC}" dt="2026-07-22T19:00:18.185" v="204" actId="255"/>
          <ac:spMkLst>
            <pc:docMk/>
            <pc:sldMk cId="685456941" sldId="295"/>
            <ac:spMk id="10" creationId="{761D52B2-32C7-6997-B6DE-AFB3E7983092}"/>
          </ac:spMkLst>
        </pc:spChg>
        <pc:spChg chg="mod">
          <ac:chgData name="Katia Aparecida Kawasaki" userId="7d425ec7-d274-4ad2-949a-f8fbb1faf1df" providerId="ADAL" clId="{1FCF311D-1208-4461-9BB1-B33CE12790CC}" dt="2026-07-22T16:58:52.452" v="97" actId="1076"/>
          <ac:spMkLst>
            <pc:docMk/>
            <pc:sldMk cId="685456941" sldId="295"/>
            <ac:spMk id="12" creationId="{2A65C456-B330-B61B-222B-8429FEA775E9}"/>
          </ac:spMkLst>
        </pc:spChg>
        <pc:spChg chg="mod">
          <ac:chgData name="Katia Aparecida Kawasaki" userId="7d425ec7-d274-4ad2-949a-f8fbb1faf1df" providerId="ADAL" clId="{1FCF311D-1208-4461-9BB1-B33CE12790CC}" dt="2026-07-22T16:59:34.619" v="105" actId="14100"/>
          <ac:spMkLst>
            <pc:docMk/>
            <pc:sldMk cId="685456941" sldId="295"/>
            <ac:spMk id="13" creationId="{C549A670-5FF5-030E-73AB-603F72D917C7}"/>
          </ac:spMkLst>
        </pc:spChg>
        <pc:graphicFrameChg chg="add mod modGraphic">
          <ac:chgData name="Katia Aparecida Kawasaki" userId="7d425ec7-d274-4ad2-949a-f8fbb1faf1df" providerId="ADAL" clId="{1FCF311D-1208-4461-9BB1-B33CE12790CC}" dt="2026-07-24T12:44:39.255" v="232" actId="1076"/>
          <ac:graphicFrameMkLst>
            <pc:docMk/>
            <pc:sldMk cId="685456941" sldId="295"/>
            <ac:graphicFrameMk id="2" creationId="{F9706443-2D4E-0DBB-3C6B-1940CD54B9CB}"/>
          </ac:graphicFrameMkLst>
        </pc:graphicFrameChg>
        <pc:graphicFrameChg chg="del modGraphic">
          <ac:chgData name="Katia Aparecida Kawasaki" userId="7d425ec7-d274-4ad2-949a-f8fbb1faf1df" providerId="ADAL" clId="{1FCF311D-1208-4461-9BB1-B33CE12790CC}" dt="2026-07-22T16:56:43.025" v="81" actId="478"/>
          <ac:graphicFrameMkLst>
            <pc:docMk/>
            <pc:sldMk cId="685456941" sldId="295"/>
            <ac:graphicFrameMk id="9" creationId="{4C3AD055-854D-5188-A01B-9EEB63EAE23F}"/>
          </ac:graphicFrameMkLst>
        </pc:graphicFrameChg>
        <pc:graphicFrameChg chg="del">
          <ac:chgData name="Katia Aparecida Kawasaki" userId="7d425ec7-d274-4ad2-949a-f8fbb1faf1df" providerId="ADAL" clId="{1FCF311D-1208-4461-9BB1-B33CE12790CC}" dt="2026-07-22T15:26:46.359" v="28" actId="21"/>
          <ac:graphicFrameMkLst>
            <pc:docMk/>
            <pc:sldMk cId="685456941" sldId="295"/>
            <ac:graphicFrameMk id="15" creationId="{2A1B5F31-7BF4-7E8A-B47A-7DC4AE869065}"/>
          </ac:graphicFrameMkLst>
        </pc:graphicFrameChg>
      </pc:sldChg>
      <pc:sldChg chg="addSp delSp modSp mod">
        <pc:chgData name="Katia Aparecida Kawasaki" userId="7d425ec7-d274-4ad2-949a-f8fbb1faf1df" providerId="ADAL" clId="{1FCF311D-1208-4461-9BB1-B33CE12790CC}" dt="2026-07-24T12:45:18.373" v="235" actId="3064"/>
        <pc:sldMkLst>
          <pc:docMk/>
          <pc:sldMk cId="436065687" sldId="296"/>
        </pc:sldMkLst>
        <pc:spChg chg="mod">
          <ac:chgData name="Katia Aparecida Kawasaki" userId="7d425ec7-d274-4ad2-949a-f8fbb1faf1df" providerId="ADAL" clId="{1FCF311D-1208-4461-9BB1-B33CE12790CC}" dt="2026-07-22T19:03:17.618" v="216" actId="207"/>
          <ac:spMkLst>
            <pc:docMk/>
            <pc:sldMk cId="436065687" sldId="296"/>
            <ac:spMk id="6" creationId="{68E50797-193D-6EE2-FF0B-ED32A4F80759}"/>
          </ac:spMkLst>
        </pc:spChg>
        <pc:spChg chg="mod">
          <ac:chgData name="Katia Aparecida Kawasaki" userId="7d425ec7-d274-4ad2-949a-f8fbb1faf1df" providerId="ADAL" clId="{1FCF311D-1208-4461-9BB1-B33CE12790CC}" dt="2026-07-22T17:19:28.497" v="161" actId="1076"/>
          <ac:spMkLst>
            <pc:docMk/>
            <pc:sldMk cId="436065687" sldId="296"/>
            <ac:spMk id="7" creationId="{9A101094-7111-7D94-B4A2-D440BCAEA6E4}"/>
          </ac:spMkLst>
        </pc:spChg>
        <pc:spChg chg="mod">
          <ac:chgData name="Katia Aparecida Kawasaki" userId="7d425ec7-d274-4ad2-949a-f8fbb1faf1df" providerId="ADAL" clId="{1FCF311D-1208-4461-9BB1-B33CE12790CC}" dt="2026-07-22T17:22:12.841" v="190" actId="1076"/>
          <ac:spMkLst>
            <pc:docMk/>
            <pc:sldMk cId="436065687" sldId="296"/>
            <ac:spMk id="12" creationId="{DC77AF86-71A1-DA62-68AB-641782F66A9B}"/>
          </ac:spMkLst>
        </pc:spChg>
        <pc:graphicFrameChg chg="add mod modGraphic">
          <ac:chgData name="Katia Aparecida Kawasaki" userId="7d425ec7-d274-4ad2-949a-f8fbb1faf1df" providerId="ADAL" clId="{1FCF311D-1208-4461-9BB1-B33CE12790CC}" dt="2026-07-24T12:45:18.373" v="235" actId="3064"/>
          <ac:graphicFrameMkLst>
            <pc:docMk/>
            <pc:sldMk cId="436065687" sldId="296"/>
            <ac:graphicFrameMk id="2" creationId="{2F8922DF-FDD0-05B3-9372-A57019373583}"/>
          </ac:graphicFrameMkLst>
        </pc:graphicFrameChg>
        <pc:graphicFrameChg chg="del mod">
          <ac:chgData name="Katia Aparecida Kawasaki" userId="7d425ec7-d274-4ad2-949a-f8fbb1faf1df" providerId="ADAL" clId="{1FCF311D-1208-4461-9BB1-B33CE12790CC}" dt="2026-07-22T17:16:53.569" v="140" actId="478"/>
          <ac:graphicFrameMkLst>
            <pc:docMk/>
            <pc:sldMk cId="436065687" sldId="296"/>
            <ac:graphicFrameMk id="5" creationId="{B49EB647-5DA1-44AA-A34E-10F344E1E7AD}"/>
          </ac:graphicFrameMkLst>
        </pc:graphicFrameChg>
      </pc:sldChg>
      <pc:sldChg chg="addSp delSp modSp mod">
        <pc:chgData name="Katia Aparecida Kawasaki" userId="7d425ec7-d274-4ad2-949a-f8fbb1faf1df" providerId="ADAL" clId="{1FCF311D-1208-4461-9BB1-B33CE12790CC}" dt="2026-07-24T12:44:57.777" v="234" actId="3064"/>
        <pc:sldMkLst>
          <pc:docMk/>
          <pc:sldMk cId="1832885167" sldId="297"/>
        </pc:sldMkLst>
        <pc:spChg chg="mod">
          <ac:chgData name="Katia Aparecida Kawasaki" userId="7d425ec7-d274-4ad2-949a-f8fbb1faf1df" providerId="ADAL" clId="{1FCF311D-1208-4461-9BB1-B33CE12790CC}" dt="2026-07-22T19:01:32.757" v="209" actId="255"/>
          <ac:spMkLst>
            <pc:docMk/>
            <pc:sldMk cId="1832885167" sldId="297"/>
            <ac:spMk id="8" creationId="{8CBE553E-7F6F-5768-6A2E-89577C970340}"/>
          </ac:spMkLst>
        </pc:spChg>
        <pc:spChg chg="mod">
          <ac:chgData name="Katia Aparecida Kawasaki" userId="7d425ec7-d274-4ad2-949a-f8fbb1faf1df" providerId="ADAL" clId="{1FCF311D-1208-4461-9BB1-B33CE12790CC}" dt="2026-07-22T17:08:48.665" v="118" actId="1076"/>
          <ac:spMkLst>
            <pc:docMk/>
            <pc:sldMk cId="1832885167" sldId="297"/>
            <ac:spMk id="9" creationId="{AFA90B65-FCA7-EB24-1EBD-CC62FACA7DCF}"/>
          </ac:spMkLst>
        </pc:spChg>
        <pc:spChg chg="mod">
          <ac:chgData name="Katia Aparecida Kawasaki" userId="7d425ec7-d274-4ad2-949a-f8fbb1faf1df" providerId="ADAL" clId="{1FCF311D-1208-4461-9BB1-B33CE12790CC}" dt="2026-07-22T17:13:09.167" v="131" actId="1076"/>
          <ac:spMkLst>
            <pc:docMk/>
            <pc:sldMk cId="1832885167" sldId="297"/>
            <ac:spMk id="12" creationId="{A32374AB-D109-8E4B-6681-176794D6DA7C}"/>
          </ac:spMkLst>
        </pc:spChg>
        <pc:graphicFrameChg chg="add mod modGraphic">
          <ac:chgData name="Katia Aparecida Kawasaki" userId="7d425ec7-d274-4ad2-949a-f8fbb1faf1df" providerId="ADAL" clId="{1FCF311D-1208-4461-9BB1-B33CE12790CC}" dt="2026-07-24T12:44:57.777" v="234" actId="3064"/>
          <ac:graphicFrameMkLst>
            <pc:docMk/>
            <pc:sldMk cId="1832885167" sldId="297"/>
            <ac:graphicFrameMk id="2" creationId="{D4600136-AE46-3C8A-F229-08D821B91B8B}"/>
          </ac:graphicFrameMkLst>
        </pc:graphicFrameChg>
        <pc:graphicFrameChg chg="del mod">
          <ac:chgData name="Katia Aparecida Kawasaki" userId="7d425ec7-d274-4ad2-949a-f8fbb1faf1df" providerId="ADAL" clId="{1FCF311D-1208-4461-9BB1-B33CE12790CC}" dt="2026-07-22T17:07:40.227" v="110" actId="478"/>
          <ac:graphicFrameMkLst>
            <pc:docMk/>
            <pc:sldMk cId="1832885167" sldId="297"/>
            <ac:graphicFrameMk id="5" creationId="{DE942DEA-2C84-6048-DF50-580A15325077}"/>
          </ac:graphicFrameMkLst>
        </pc:graphicFrameChg>
      </pc:sldChg>
    </pc:docChg>
  </pc:docChgLst>
  <pc:docChgLst>
    <pc:chgData name="Katia Aparecida Kawasaki" userId="7d425ec7-d274-4ad2-949a-f8fbb1faf1df" providerId="ADAL" clId="{1BACF52D-3BF7-4E6B-804E-7F8A85AC4EDA}"/>
    <pc:docChg chg="custSel modSld">
      <pc:chgData name="Katia Aparecida Kawasaki" userId="7d425ec7-d274-4ad2-949a-f8fbb1faf1df" providerId="ADAL" clId="{1BACF52D-3BF7-4E6B-804E-7F8A85AC4EDA}" dt="2026-08-20T19:44:07.542" v="40" actId="1076"/>
      <pc:docMkLst>
        <pc:docMk/>
      </pc:docMkLst>
      <pc:sldChg chg="addSp delSp modSp mod">
        <pc:chgData name="Katia Aparecida Kawasaki" userId="7d425ec7-d274-4ad2-949a-f8fbb1faf1df" providerId="ADAL" clId="{1BACF52D-3BF7-4E6B-804E-7F8A85AC4EDA}" dt="2026-08-20T19:44:07.542" v="40" actId="1076"/>
        <pc:sldMkLst>
          <pc:docMk/>
          <pc:sldMk cId="1738561688" sldId="261"/>
        </pc:sldMkLst>
        <pc:spChg chg="mod">
          <ac:chgData name="Katia Aparecida Kawasaki" userId="7d425ec7-d274-4ad2-949a-f8fbb1faf1df" providerId="ADAL" clId="{1BACF52D-3BF7-4E6B-804E-7F8A85AC4EDA}" dt="2026-08-20T18:00:48.986" v="34"/>
          <ac:spMkLst>
            <pc:docMk/>
            <pc:sldMk cId="1738561688" sldId="261"/>
            <ac:spMk id="9" creationId="{40C7E228-FC93-3BB6-F980-A6348ABF6696}"/>
          </ac:spMkLst>
        </pc:spChg>
        <pc:spChg chg="mod">
          <ac:chgData name="Katia Aparecida Kawasaki" userId="7d425ec7-d274-4ad2-949a-f8fbb1faf1df" providerId="ADAL" clId="{1BACF52D-3BF7-4E6B-804E-7F8A85AC4EDA}" dt="2026-08-20T19:44:07.542" v="40" actId="1076"/>
          <ac:spMkLst>
            <pc:docMk/>
            <pc:sldMk cId="1738561688" sldId="261"/>
            <ac:spMk id="15" creationId="{FED92446-7574-A6B2-DD36-67E4B3EFC881}"/>
          </ac:spMkLst>
        </pc:spChg>
        <pc:spChg chg="mod">
          <ac:chgData name="Katia Aparecida Kawasaki" userId="7d425ec7-d274-4ad2-949a-f8fbb1faf1df" providerId="ADAL" clId="{1BACF52D-3BF7-4E6B-804E-7F8A85AC4EDA}" dt="2026-08-20T17:57:51.342" v="8" actId="404"/>
          <ac:spMkLst>
            <pc:docMk/>
            <pc:sldMk cId="1738561688" sldId="261"/>
            <ac:spMk id="20" creationId="{41C2A5B1-F256-EAF3-CF49-405A623372A8}"/>
          </ac:spMkLst>
        </pc:spChg>
        <pc:graphicFrameChg chg="modGraphic">
          <ac:chgData name="Katia Aparecida Kawasaki" userId="7d425ec7-d274-4ad2-949a-f8fbb1faf1df" providerId="ADAL" clId="{1BACF52D-3BF7-4E6B-804E-7F8A85AC4EDA}" dt="2026-08-20T17:59:44.604" v="27" actId="14734"/>
          <ac:graphicFrameMkLst>
            <pc:docMk/>
            <pc:sldMk cId="1738561688" sldId="261"/>
            <ac:graphicFrameMk id="2" creationId="{2A1B5F31-7BF4-7E8A-B47A-7DC4AE869065}"/>
          </ac:graphicFrameMkLst>
        </pc:graphicFrameChg>
        <pc:graphicFrameChg chg="add mod modGraphic">
          <ac:chgData name="Katia Aparecida Kawasaki" userId="7d425ec7-d274-4ad2-949a-f8fbb1faf1df" providerId="ADAL" clId="{1BACF52D-3BF7-4E6B-804E-7F8A85AC4EDA}" dt="2026-08-20T18:00:02.655" v="31" actId="1076"/>
          <ac:graphicFrameMkLst>
            <pc:docMk/>
            <pc:sldMk cId="1738561688" sldId="261"/>
            <ac:graphicFrameMk id="3" creationId="{53516A1C-934E-DAC6-0D53-ECE7AFC0218C}"/>
          </ac:graphicFrameMkLst>
        </pc:graphicFrameChg>
        <pc:graphicFrameChg chg="del">
          <ac:chgData name="Katia Aparecida Kawasaki" userId="7d425ec7-d274-4ad2-949a-f8fbb1faf1df" providerId="ADAL" clId="{1BACF52D-3BF7-4E6B-804E-7F8A85AC4EDA}" dt="2026-08-20T17:59:08.201" v="20" actId="478"/>
          <ac:graphicFrameMkLst>
            <pc:docMk/>
            <pc:sldMk cId="1738561688" sldId="261"/>
            <ac:graphicFrameMk id="4" creationId="{D3437062-4560-6487-3CC0-6822FD2ABCD4}"/>
          </ac:graphicFrameMkLst>
        </pc:graphicFrameChg>
      </pc:sldChg>
      <pc:sldChg chg="modSp mod">
        <pc:chgData name="Katia Aparecida Kawasaki" userId="7d425ec7-d274-4ad2-949a-f8fbb1faf1df" providerId="ADAL" clId="{1BACF52D-3BF7-4E6B-804E-7F8A85AC4EDA}" dt="2026-08-20T17:57:27.856" v="3" actId="14100"/>
        <pc:sldMkLst>
          <pc:docMk/>
          <pc:sldMk cId="2243494996" sldId="277"/>
        </pc:sldMkLst>
        <pc:spChg chg="mod">
          <ac:chgData name="Katia Aparecida Kawasaki" userId="7d425ec7-d274-4ad2-949a-f8fbb1faf1df" providerId="ADAL" clId="{1BACF52D-3BF7-4E6B-804E-7F8A85AC4EDA}" dt="2026-08-20T17:57:27.856" v="3" actId="14100"/>
          <ac:spMkLst>
            <pc:docMk/>
            <pc:sldMk cId="2243494996" sldId="277"/>
            <ac:spMk id="7" creationId="{7B1BE450-1A7A-315F-8AB6-07A3784DD0D4}"/>
          </ac:spMkLst>
        </pc:spChg>
      </pc:sldChg>
      <pc:sldChg chg="modSp mod">
        <pc:chgData name="Katia Aparecida Kawasaki" userId="7d425ec7-d274-4ad2-949a-f8fbb1faf1df" providerId="ADAL" clId="{1BACF52D-3BF7-4E6B-804E-7F8A85AC4EDA}" dt="2026-08-20T17:58:21.570" v="13" actId="14100"/>
        <pc:sldMkLst>
          <pc:docMk/>
          <pc:sldMk cId="685456941" sldId="295"/>
        </pc:sldMkLst>
        <pc:spChg chg="mod">
          <ac:chgData name="Katia Aparecida Kawasaki" userId="7d425ec7-d274-4ad2-949a-f8fbb1faf1df" providerId="ADAL" clId="{1BACF52D-3BF7-4E6B-804E-7F8A85AC4EDA}" dt="2026-08-20T17:58:21.570" v="13" actId="14100"/>
          <ac:spMkLst>
            <pc:docMk/>
            <pc:sldMk cId="685456941" sldId="295"/>
            <ac:spMk id="12" creationId="{2A65C456-B330-B61B-222B-8429FEA775E9}"/>
          </ac:spMkLst>
        </pc:spChg>
      </pc:sldChg>
      <pc:sldChg chg="modSp mod">
        <pc:chgData name="Katia Aparecida Kawasaki" userId="7d425ec7-d274-4ad2-949a-f8fbb1faf1df" providerId="ADAL" clId="{1BACF52D-3BF7-4E6B-804E-7F8A85AC4EDA}" dt="2026-08-20T17:58:45.467" v="19" actId="14100"/>
        <pc:sldMkLst>
          <pc:docMk/>
          <pc:sldMk cId="436065687" sldId="296"/>
        </pc:sldMkLst>
        <pc:spChg chg="mod">
          <ac:chgData name="Katia Aparecida Kawasaki" userId="7d425ec7-d274-4ad2-949a-f8fbb1faf1df" providerId="ADAL" clId="{1BACF52D-3BF7-4E6B-804E-7F8A85AC4EDA}" dt="2026-08-20T17:58:45.467" v="19" actId="14100"/>
          <ac:spMkLst>
            <pc:docMk/>
            <pc:sldMk cId="436065687" sldId="296"/>
            <ac:spMk id="7" creationId="{9A101094-7111-7D94-B4A2-D440BCAEA6E4}"/>
          </ac:spMkLst>
        </pc:spChg>
      </pc:sldChg>
      <pc:sldChg chg="modSp mod">
        <pc:chgData name="Katia Aparecida Kawasaki" userId="7d425ec7-d274-4ad2-949a-f8fbb1faf1df" providerId="ADAL" clId="{1BACF52D-3BF7-4E6B-804E-7F8A85AC4EDA}" dt="2026-08-20T17:58:34.978" v="16" actId="14100"/>
        <pc:sldMkLst>
          <pc:docMk/>
          <pc:sldMk cId="1832885167" sldId="297"/>
        </pc:sldMkLst>
        <pc:spChg chg="mod">
          <ac:chgData name="Katia Aparecida Kawasaki" userId="7d425ec7-d274-4ad2-949a-f8fbb1faf1df" providerId="ADAL" clId="{1BACF52D-3BF7-4E6B-804E-7F8A85AC4EDA}" dt="2026-08-20T17:58:34.978" v="16" actId="14100"/>
          <ac:spMkLst>
            <pc:docMk/>
            <pc:sldMk cId="1832885167" sldId="297"/>
            <ac:spMk id="9" creationId="{AFA90B65-FCA7-EB24-1EBD-CC62FACA7DC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53F6ED8B-CF52-4A64-BACC-61D9C1041E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t-BR"/>
          </a:p>
        </p:txBody>
      </p:sp>
      <p:sp>
        <p:nvSpPr>
          <p:cNvPr id="3" name="Espaço Reservado para Data 2">
            <a:extLst>
              <a:ext uri="{FF2B5EF4-FFF2-40B4-BE49-F238E27FC236}">
                <a16:creationId xmlns:a16="http://schemas.microsoft.com/office/drawing/2014/main" id="{0D7022B2-02C5-4E03-99BC-0BA3C57AC4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17D7E6F-0FA5-458B-B9D7-3B1DD1AC7F98}" type="datetime1">
              <a:rPr lang="pt-BR" smtClean="0"/>
              <a:t>21/08/2026</a:t>
            </a:fld>
            <a:endParaRPr lang="pt-BR" dirty="0"/>
          </a:p>
        </p:txBody>
      </p:sp>
      <p:sp>
        <p:nvSpPr>
          <p:cNvPr id="4" name="Espaço Reservado para Rodapé 3">
            <a:extLst>
              <a:ext uri="{FF2B5EF4-FFF2-40B4-BE49-F238E27FC236}">
                <a16:creationId xmlns:a16="http://schemas.microsoft.com/office/drawing/2014/main" id="{BC3FEE8C-8D38-4F2A-950E-071C6823E2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t-BR"/>
          </a:p>
        </p:txBody>
      </p:sp>
      <p:sp>
        <p:nvSpPr>
          <p:cNvPr id="5" name="Espaço Reservado para o Número do Slide 4">
            <a:extLst>
              <a:ext uri="{FF2B5EF4-FFF2-40B4-BE49-F238E27FC236}">
                <a16:creationId xmlns:a16="http://schemas.microsoft.com/office/drawing/2014/main" id="{8C567A6D-959B-4552-AB8D-4CCA819CAA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BF9A36D-7FAC-478F-9944-F324014F6FD1}" type="slidenum">
              <a:rPr lang="pt-BR" smtClean="0"/>
              <a:t>‹nº›</a:t>
            </a:fld>
            <a:endParaRPr lang="pt-BR"/>
          </a:p>
        </p:txBody>
      </p:sp>
    </p:spTree>
    <p:extLst>
      <p:ext uri="{BB962C8B-B14F-4D97-AF65-F5344CB8AC3E}">
        <p14:creationId xmlns:p14="http://schemas.microsoft.com/office/powerpoint/2010/main" val="13424676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t-BR" noProof="0"/>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C7335D-7E60-40C4-9122-F94289B34997}" type="datetime1">
              <a:rPr lang="pt-BR" smtClean="0"/>
              <a:pPr/>
              <a:t>21/08/2026</a:t>
            </a:fld>
            <a:endParaRPr lang="pt-BR" dirty="0"/>
          </a:p>
        </p:txBody>
      </p:sp>
      <p:sp>
        <p:nvSpPr>
          <p:cNvPr id="4" name="Espaço Reservado para Imagem do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pt-BR" noProof="0"/>
          </a:p>
        </p:txBody>
      </p:sp>
      <p:sp>
        <p:nvSpPr>
          <p:cNvPr id="5" name="Espaço Reservado para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pt-BR" noProof="0"/>
              <a:t>Clique para editar o texto Mestre</a:t>
            </a:r>
          </a:p>
          <a:p>
            <a:pPr lvl="1" rtl="0"/>
            <a:r>
              <a:rPr lang="pt-BR" noProof="0"/>
              <a:t>Segundo nível</a:t>
            </a:r>
          </a:p>
          <a:p>
            <a:pPr lvl="2" rtl="0"/>
            <a:r>
              <a:rPr lang="pt-BR" noProof="0"/>
              <a:t>Terceiro nível</a:t>
            </a:r>
          </a:p>
          <a:p>
            <a:pPr lvl="3" rtl="0"/>
            <a:r>
              <a:rPr lang="pt-BR" noProof="0"/>
              <a:t>Quarto nível</a:t>
            </a:r>
          </a:p>
          <a:p>
            <a:pPr lvl="4" rtl="0"/>
            <a:r>
              <a:rPr lang="pt-BR" noProof="0"/>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t-BR" noProof="0"/>
          </a:p>
        </p:txBody>
      </p:sp>
      <p:sp>
        <p:nvSpPr>
          <p:cNvPr id="7" name="Espaço Reservado para o Número do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4B9A9E5-4F7F-4A7D-9DE1-899232329269}" type="slidenum">
              <a:rPr lang="pt-BR" noProof="0" smtClean="0"/>
              <a:t>‹nº›</a:t>
            </a:fld>
            <a:endParaRPr lang="pt-BR" noProof="0"/>
          </a:p>
        </p:txBody>
      </p:sp>
    </p:spTree>
    <p:extLst>
      <p:ext uri="{BB962C8B-B14F-4D97-AF65-F5344CB8AC3E}">
        <p14:creationId xmlns:p14="http://schemas.microsoft.com/office/powerpoint/2010/main" val="138778318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D4B9A9E5-4F7F-4A7D-9DE1-899232329269}" type="slidenum">
              <a:rPr lang="pt-BR" smtClean="0"/>
              <a:t>1</a:t>
            </a:fld>
            <a:endParaRPr lang="pt-BR"/>
          </a:p>
        </p:txBody>
      </p:sp>
    </p:spTree>
    <p:extLst>
      <p:ext uri="{BB962C8B-B14F-4D97-AF65-F5344CB8AC3E}">
        <p14:creationId xmlns:p14="http://schemas.microsoft.com/office/powerpoint/2010/main" val="177680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D4B9A9E5-4F7F-4A7D-9DE1-899232329269}" type="slidenum">
              <a:rPr lang="pt-BR" smtClean="0"/>
              <a:t>2</a:t>
            </a:fld>
            <a:endParaRPr lang="pt-BR"/>
          </a:p>
        </p:txBody>
      </p:sp>
    </p:spTree>
    <p:extLst>
      <p:ext uri="{BB962C8B-B14F-4D97-AF65-F5344CB8AC3E}">
        <p14:creationId xmlns:p14="http://schemas.microsoft.com/office/powerpoint/2010/main" val="1750494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‹nº›</a:t>
            </a:fld>
            <a:endParaRPr lang="en-US" dirty="0"/>
          </a:p>
        </p:txBody>
      </p:sp>
    </p:spTree>
    <p:extLst>
      <p:ext uri="{BB962C8B-B14F-4D97-AF65-F5344CB8AC3E}">
        <p14:creationId xmlns:p14="http://schemas.microsoft.com/office/powerpoint/2010/main" val="1509177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pt-BR" noProof="0"/>
              <a:t>20XX</a:t>
            </a:r>
          </a:p>
        </p:txBody>
      </p:sp>
      <p:sp>
        <p:nvSpPr>
          <p:cNvPr id="5" name="Footer Placeholder 4"/>
          <p:cNvSpPr>
            <a:spLocks noGrp="1"/>
          </p:cNvSpPr>
          <p:nvPr>
            <p:ph type="ftr" sz="quarter" idx="11"/>
          </p:nvPr>
        </p:nvSpPr>
        <p:spPr/>
        <p:txBody>
          <a:bodyPr/>
          <a:lstStyle/>
          <a:p>
            <a:pPr rtl="0"/>
            <a:r>
              <a:rPr lang="pt-BR" noProof="0"/>
              <a:t>Apresentação</a:t>
            </a:r>
          </a:p>
        </p:txBody>
      </p:sp>
      <p:sp>
        <p:nvSpPr>
          <p:cNvPr id="6" name="Slide Number Placeholder 5"/>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1241825483"/>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pt-BR" noProof="0"/>
              <a:t>20XX</a:t>
            </a:r>
          </a:p>
        </p:txBody>
      </p:sp>
      <p:sp>
        <p:nvSpPr>
          <p:cNvPr id="5" name="Footer Placeholder 4"/>
          <p:cNvSpPr>
            <a:spLocks noGrp="1"/>
          </p:cNvSpPr>
          <p:nvPr>
            <p:ph type="ftr" sz="quarter" idx="11"/>
          </p:nvPr>
        </p:nvSpPr>
        <p:spPr/>
        <p:txBody>
          <a:bodyPr/>
          <a:lstStyle/>
          <a:p>
            <a:pPr rtl="0"/>
            <a:r>
              <a:rPr lang="pt-BR" noProof="0"/>
              <a:t>Apresentação</a:t>
            </a:r>
          </a:p>
        </p:txBody>
      </p:sp>
      <p:sp>
        <p:nvSpPr>
          <p:cNvPr id="6" name="Slide Number Placeholder 5"/>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370823951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luna do Conteúdo 3">
    <p:bg>
      <p:bgPr>
        <a:solidFill>
          <a:schemeClr val="accent2"/>
        </a:solidFill>
        <a:effectLst/>
      </p:bgPr>
    </p:bg>
    <p:spTree>
      <p:nvGrpSpPr>
        <p:cNvPr id="1" name=""/>
        <p:cNvGrpSpPr/>
        <p:nvPr/>
      </p:nvGrpSpPr>
      <p:grpSpPr>
        <a:xfrm>
          <a:off x="0" y="0"/>
          <a:ext cx="0" cy="0"/>
          <a:chOff x="0" y="0"/>
          <a:chExt cx="0" cy="0"/>
        </a:xfrm>
      </p:grpSpPr>
      <p:sp>
        <p:nvSpPr>
          <p:cNvPr id="14" name="Título 1">
            <a:extLst>
              <a:ext uri="{FF2B5EF4-FFF2-40B4-BE49-F238E27FC236}">
                <a16:creationId xmlns:a16="http://schemas.microsoft.com/office/drawing/2014/main" id="{42ACEF30-0520-40B3-A1F1-F3D2530563D6}"/>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15" name="Espaço Reservado para Texto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1485900" y="2563123"/>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7" name="Espaço Reservado para Texto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1485664" y="3070348"/>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31" name="Espaço Reservado para Texto 15">
            <a:extLst>
              <a:ext uri="{FF2B5EF4-FFF2-40B4-BE49-F238E27FC236}">
                <a16:creationId xmlns:a16="http://schemas.microsoft.com/office/drawing/2014/main" id="{87DD41A9-B6B3-48D9-A3A6-831B39C9158C}"/>
              </a:ext>
            </a:extLst>
          </p:cNvPr>
          <p:cNvSpPr>
            <a:spLocks noGrp="1"/>
          </p:cNvSpPr>
          <p:nvPr>
            <p:ph type="body" sz="quarter" idx="16" hasCustomPrompt="1"/>
          </p:nvPr>
        </p:nvSpPr>
        <p:spPr>
          <a:xfrm>
            <a:off x="6673004" y="2563123"/>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pt-BR" noProof="0"/>
              <a:t>CLIQUE PARA ADICIONAR UM SUBTÍTULO</a:t>
            </a:r>
          </a:p>
        </p:txBody>
      </p:sp>
      <p:sp>
        <p:nvSpPr>
          <p:cNvPr id="32" name="Espaço Reservado para Texto 18">
            <a:extLst>
              <a:ext uri="{FF2B5EF4-FFF2-40B4-BE49-F238E27FC236}">
                <a16:creationId xmlns:a16="http://schemas.microsoft.com/office/drawing/2014/main" id="{FB791E68-EDF5-4CC2-8774-A27AEF1D25E6}"/>
              </a:ext>
            </a:extLst>
          </p:cNvPr>
          <p:cNvSpPr>
            <a:spLocks noGrp="1"/>
          </p:cNvSpPr>
          <p:nvPr>
            <p:ph type="body" sz="quarter" idx="17" hasCustomPrompt="1"/>
          </p:nvPr>
        </p:nvSpPr>
        <p:spPr>
          <a:xfrm>
            <a:off x="6673143" y="3070348"/>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33" name="Espaço Reservado para Texto 15">
            <a:extLst>
              <a:ext uri="{FF2B5EF4-FFF2-40B4-BE49-F238E27FC236}">
                <a16:creationId xmlns:a16="http://schemas.microsoft.com/office/drawing/2014/main" id="{AA224F82-7E0C-4EBF-97D3-132481DBCDA9}"/>
              </a:ext>
            </a:extLst>
          </p:cNvPr>
          <p:cNvSpPr>
            <a:spLocks noGrp="1"/>
          </p:cNvSpPr>
          <p:nvPr>
            <p:ph type="body" sz="quarter" idx="18" hasCustomPrompt="1"/>
          </p:nvPr>
        </p:nvSpPr>
        <p:spPr>
          <a:xfrm>
            <a:off x="1485899" y="4319431"/>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pt-BR" noProof="0"/>
              <a:t>CLIQUE PARA ADICIONAR UM SUBTÍTULO</a:t>
            </a:r>
          </a:p>
        </p:txBody>
      </p:sp>
      <p:sp>
        <p:nvSpPr>
          <p:cNvPr id="34" name="Espaço Reservado para Texto 18">
            <a:extLst>
              <a:ext uri="{FF2B5EF4-FFF2-40B4-BE49-F238E27FC236}">
                <a16:creationId xmlns:a16="http://schemas.microsoft.com/office/drawing/2014/main" id="{699D24C6-4AFB-4222-8E0C-4D11CD9C0FF7}"/>
              </a:ext>
            </a:extLst>
          </p:cNvPr>
          <p:cNvSpPr>
            <a:spLocks noGrp="1"/>
          </p:cNvSpPr>
          <p:nvPr>
            <p:ph type="body" sz="quarter" idx="19" hasCustomPrompt="1"/>
          </p:nvPr>
        </p:nvSpPr>
        <p:spPr>
          <a:xfrm>
            <a:off x="1486412" y="4826656"/>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2" name="Espaço Reservado para Texto 15">
            <a:extLst>
              <a:ext uri="{FF2B5EF4-FFF2-40B4-BE49-F238E27FC236}">
                <a16:creationId xmlns:a16="http://schemas.microsoft.com/office/drawing/2014/main" id="{3B05E19C-DF33-4515-AC52-F95850810EC1}"/>
              </a:ext>
            </a:extLst>
          </p:cNvPr>
          <p:cNvSpPr>
            <a:spLocks noGrp="1"/>
          </p:cNvSpPr>
          <p:nvPr>
            <p:ph type="body" sz="quarter" idx="23" hasCustomPrompt="1"/>
          </p:nvPr>
        </p:nvSpPr>
        <p:spPr>
          <a:xfrm>
            <a:off x="6672630" y="4319431"/>
            <a:ext cx="4031945" cy="365125"/>
          </a:xfrm>
        </p:spPr>
        <p:txBody>
          <a:bodyPr rtlCol="0">
            <a:normAutofit/>
          </a:bodyPr>
          <a:lstStyle>
            <a:lvl1pPr marL="0" indent="0" algn="ctr">
              <a:buNone/>
              <a:defRPr lang="en-US" sz="2000" kern="1200" spc="150" baseline="0" dirty="0">
                <a:solidFill>
                  <a:schemeClr val="tx1">
                    <a:lumMod val="75000"/>
                    <a:lumOff val="25000"/>
                  </a:schemeClr>
                </a:solidFill>
                <a:latin typeface="+mj-lt"/>
                <a:ea typeface="+mj-ea"/>
                <a:cs typeface="+mj-cs"/>
              </a:defRPr>
            </a:lvl1pPr>
          </a:lstStyle>
          <a:p>
            <a:pPr marL="0" lvl="0" indent="0" algn="l" defTabSz="914400" rtl="0" eaLnBrk="1" latinLnBrk="0" hangingPunct="1">
              <a:lnSpc>
                <a:spcPct val="90000"/>
              </a:lnSpc>
              <a:spcBef>
                <a:spcPts val="1000"/>
              </a:spcBef>
              <a:buFont typeface="Arial" panose="020B0604020202020204" pitchFamily="34" charset="0"/>
              <a:buNone/>
            </a:pPr>
            <a:r>
              <a:rPr lang="pt-BR" noProof="0"/>
              <a:t>CLIQUE PARA ADICIONAR UM SUBTÍTULO</a:t>
            </a:r>
          </a:p>
        </p:txBody>
      </p:sp>
      <p:sp>
        <p:nvSpPr>
          <p:cNvPr id="13" name="Espaço Reservado para Texto 18">
            <a:extLst>
              <a:ext uri="{FF2B5EF4-FFF2-40B4-BE49-F238E27FC236}">
                <a16:creationId xmlns:a16="http://schemas.microsoft.com/office/drawing/2014/main" id="{C0EBC62D-442C-45D3-B66B-C6578FBB3370}"/>
              </a:ext>
            </a:extLst>
          </p:cNvPr>
          <p:cNvSpPr>
            <a:spLocks noGrp="1"/>
          </p:cNvSpPr>
          <p:nvPr>
            <p:ph type="body" sz="quarter" idx="24" hasCustomPrompt="1"/>
          </p:nvPr>
        </p:nvSpPr>
        <p:spPr>
          <a:xfrm>
            <a:off x="6673143" y="4826656"/>
            <a:ext cx="4031030" cy="1057308"/>
          </a:xfrm>
        </p:spPr>
        <p:txBody>
          <a:bodyPr rtlCol="0">
            <a:normAutofit/>
          </a:bodyPr>
          <a:lstStyle>
            <a:lvl1pPr marL="0" indent="0" algn="ctr">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3" name="Espaço Reservado para Data 2">
            <a:extLst>
              <a:ext uri="{FF2B5EF4-FFF2-40B4-BE49-F238E27FC236}">
                <a16:creationId xmlns:a16="http://schemas.microsoft.com/office/drawing/2014/main" id="{98EC90C5-A811-4E5C-ADD1-A89DB4E94DAA}"/>
              </a:ext>
            </a:extLst>
          </p:cNvPr>
          <p:cNvSpPr>
            <a:spLocks noGrp="1"/>
          </p:cNvSpPr>
          <p:nvPr>
            <p:ph type="dt" sz="half" idx="20"/>
          </p:nvPr>
        </p:nvSpPr>
        <p:spPr/>
        <p:txBody>
          <a:bodyPr rtlCol="0"/>
          <a:lstStyle/>
          <a:p>
            <a:pPr rtl="0"/>
            <a:r>
              <a:rPr lang="pt-BR" noProof="0"/>
              <a:t>20XX</a:t>
            </a:r>
          </a:p>
        </p:txBody>
      </p:sp>
      <p:sp>
        <p:nvSpPr>
          <p:cNvPr id="4" name="Espaço Reservado para Rodapé 3">
            <a:extLst>
              <a:ext uri="{FF2B5EF4-FFF2-40B4-BE49-F238E27FC236}">
                <a16:creationId xmlns:a16="http://schemas.microsoft.com/office/drawing/2014/main" id="{3356B621-AE19-45D3-B25F-23256C242DDD}"/>
              </a:ext>
            </a:extLst>
          </p:cNvPr>
          <p:cNvSpPr>
            <a:spLocks noGrp="1"/>
          </p:cNvSpPr>
          <p:nvPr>
            <p:ph type="ftr" sz="quarter" idx="21"/>
          </p:nvPr>
        </p:nvSpPr>
        <p:spPr/>
        <p:txBody>
          <a:bodyPr rtlCol="0"/>
          <a:lstStyle/>
          <a:p>
            <a:pPr rtl="0"/>
            <a:r>
              <a:rPr lang="pt-BR" noProof="0"/>
              <a:t>Apresentação</a:t>
            </a:r>
          </a:p>
        </p:txBody>
      </p:sp>
      <p:sp>
        <p:nvSpPr>
          <p:cNvPr id="5" name="Espaço Reservado para o Número do Slide 4">
            <a:extLst>
              <a:ext uri="{FF2B5EF4-FFF2-40B4-BE49-F238E27FC236}">
                <a16:creationId xmlns:a16="http://schemas.microsoft.com/office/drawing/2014/main" id="{158BDCB2-D8C3-4571-8154-76BEA9AE41A8}"/>
              </a:ext>
            </a:extLst>
          </p:cNvPr>
          <p:cNvSpPr>
            <a:spLocks noGrp="1"/>
          </p:cNvSpPr>
          <p:nvPr>
            <p:ph type="sldNum" sz="quarter" idx="22"/>
          </p:nvPr>
        </p:nvSpPr>
        <p:spPr/>
        <p:txBody>
          <a:bodyPr rtlCol="0"/>
          <a:lstStyle/>
          <a:p>
            <a:pPr rtl="0"/>
            <a:fld id="{B5CEABB6-07DC-46E8-9B57-56EC44A396E5}" type="slidenum">
              <a:rPr lang="pt-BR" noProof="0" smtClean="0"/>
              <a:t>‹nº›</a:t>
            </a:fld>
            <a:endParaRPr lang="pt-BR" noProof="0"/>
          </a:p>
        </p:txBody>
      </p:sp>
      <p:cxnSp>
        <p:nvCxnSpPr>
          <p:cNvPr id="2" name="Conector Reto 1">
            <a:extLst>
              <a:ext uri="{FF2B5EF4-FFF2-40B4-BE49-F238E27FC236}">
                <a16:creationId xmlns:a16="http://schemas.microsoft.com/office/drawing/2014/main" id="{9298DCF7-7DC1-4618-8133-F63847B0AFE2}"/>
              </a:ext>
              <a:ext uri="{C183D7F6-B498-43B3-948B-1728B52AA6E4}">
                <adec:decorative xmlns:adec="http://schemas.microsoft.com/office/drawing/2017/decorative" val="1"/>
              </a:ext>
            </a:extLst>
          </p:cNvPr>
          <p:cNvCxnSpPr>
            <a:cxnSpLocks/>
          </p:cNvCxnSpPr>
          <p:nvPr userDrawn="1"/>
        </p:nvCxnSpPr>
        <p:spPr>
          <a:xfrm>
            <a:off x="8688388" y="0"/>
            <a:ext cx="3503612" cy="2352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ector Reto 5">
            <a:extLst>
              <a:ext uri="{FF2B5EF4-FFF2-40B4-BE49-F238E27FC236}">
                <a16:creationId xmlns:a16="http://schemas.microsoft.com/office/drawing/2014/main" id="{653A6567-233D-4A3B-B52B-DE7E5E35A175}"/>
              </a:ext>
              <a:ext uri="{C183D7F6-B498-43B3-948B-1728B52AA6E4}">
                <adec:decorative xmlns:adec="http://schemas.microsoft.com/office/drawing/2017/decorative" val="1"/>
              </a:ext>
            </a:extLst>
          </p:cNvPr>
          <p:cNvCxnSpPr>
            <a:cxnSpLocks/>
          </p:cNvCxnSpPr>
          <p:nvPr userDrawn="1"/>
        </p:nvCxnSpPr>
        <p:spPr>
          <a:xfrm>
            <a:off x="9720943" y="0"/>
            <a:ext cx="2471057" cy="2699032"/>
          </a:xfrm>
          <a:prstGeom prst="line">
            <a:avLst/>
          </a:prstGeom>
        </p:spPr>
        <p:style>
          <a:lnRef idx="1">
            <a:schemeClr val="accent1"/>
          </a:lnRef>
          <a:fillRef idx="0">
            <a:schemeClr val="accent1"/>
          </a:fillRef>
          <a:effectRef idx="0">
            <a:schemeClr val="accent1"/>
          </a:effectRef>
          <a:fontRef idx="minor">
            <a:schemeClr val="tx1"/>
          </a:fontRef>
        </p:style>
      </p:cxnSp>
      <p:pic>
        <p:nvPicPr>
          <p:cNvPr id="7" name="Gráfico 6">
            <a:extLst>
              <a:ext uri="{FF2B5EF4-FFF2-40B4-BE49-F238E27FC236}">
                <a16:creationId xmlns:a16="http://schemas.microsoft.com/office/drawing/2014/main" id="{64D564EB-CA78-42C6-AD76-3C4E7B3AEA8D}"/>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73953"/>
            <a:ext cx="2057400" cy="1647825"/>
          </a:xfrm>
          <a:prstGeom prst="rect">
            <a:avLst/>
          </a:prstGeom>
        </p:spPr>
      </p:pic>
      <p:pic>
        <p:nvPicPr>
          <p:cNvPr id="8" name="Gráfico 7">
            <a:extLst>
              <a:ext uri="{FF2B5EF4-FFF2-40B4-BE49-F238E27FC236}">
                <a16:creationId xmlns:a16="http://schemas.microsoft.com/office/drawing/2014/main" id="{1CFFBB3A-BDCF-4878-8D04-E8BB9A050E71}"/>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49000" y="5180889"/>
            <a:ext cx="1143000" cy="914400"/>
          </a:xfrm>
          <a:prstGeom prst="rect">
            <a:avLst/>
          </a:prstGeom>
        </p:spPr>
      </p:pic>
    </p:spTree>
    <p:extLst>
      <p:ext uri="{BB962C8B-B14F-4D97-AF65-F5344CB8AC3E}">
        <p14:creationId xmlns:p14="http://schemas.microsoft.com/office/powerpoint/2010/main" val="2501487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luna do Conteúdo 2">
    <p:bg>
      <p:bgPr>
        <a:solidFill>
          <a:schemeClr val="bg1"/>
        </a:solidFill>
        <a:effectLst/>
      </p:bgPr>
    </p:bg>
    <p:spTree>
      <p:nvGrpSpPr>
        <p:cNvPr id="1" name=""/>
        <p:cNvGrpSpPr/>
        <p:nvPr/>
      </p:nvGrpSpPr>
      <p:grpSpPr>
        <a:xfrm>
          <a:off x="0" y="0"/>
          <a:ext cx="0" cy="0"/>
          <a:chOff x="0" y="0"/>
          <a:chExt cx="0" cy="0"/>
        </a:xfrm>
      </p:grpSpPr>
      <p:sp>
        <p:nvSpPr>
          <p:cNvPr id="14" name="Título 1">
            <a:extLst>
              <a:ext uri="{FF2B5EF4-FFF2-40B4-BE49-F238E27FC236}">
                <a16:creationId xmlns:a16="http://schemas.microsoft.com/office/drawing/2014/main" id="{42ACEF30-0520-40B3-A1F1-F3D2530563D6}"/>
              </a:ext>
            </a:extLst>
          </p:cNvPr>
          <p:cNvSpPr>
            <a:spLocks noGrp="1"/>
          </p:cNvSpPr>
          <p:nvPr>
            <p:ph type="title" hasCustomPrompt="1"/>
          </p:nvPr>
        </p:nvSpPr>
        <p:spPr>
          <a:xfrm>
            <a:off x="1508760" y="4156405"/>
            <a:ext cx="3139440" cy="1325563"/>
          </a:xfrm>
        </p:spPr>
        <p:txBody>
          <a:bodyPr rtlCol="0" anchor="b">
            <a:normAutofit/>
          </a:bodyPr>
          <a:lstStyle>
            <a:lvl1pPr algn="l">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15" name="Espaço Reservado para Texto 15">
            <a:extLst>
              <a:ext uri="{FF2B5EF4-FFF2-40B4-BE49-F238E27FC236}">
                <a16:creationId xmlns:a16="http://schemas.microsoft.com/office/drawing/2014/main" id="{A1FB681F-A94D-4BF8-8290-0811E98D49D4}"/>
              </a:ext>
            </a:extLst>
          </p:cNvPr>
          <p:cNvSpPr>
            <a:spLocks noGrp="1"/>
          </p:cNvSpPr>
          <p:nvPr>
            <p:ph type="body" sz="quarter" idx="13" hasCustomPrompt="1"/>
          </p:nvPr>
        </p:nvSpPr>
        <p:spPr>
          <a:xfrm>
            <a:off x="5922254" y="1530635"/>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7" name="Espaço Reservado para Texto 18">
            <a:extLst>
              <a:ext uri="{FF2B5EF4-FFF2-40B4-BE49-F238E27FC236}">
                <a16:creationId xmlns:a16="http://schemas.microsoft.com/office/drawing/2014/main" id="{61E8C129-EF62-46A8-97F3-3CB5D014FBDD}"/>
              </a:ext>
            </a:extLst>
          </p:cNvPr>
          <p:cNvSpPr>
            <a:spLocks noGrp="1"/>
          </p:cNvSpPr>
          <p:nvPr>
            <p:ph type="body" sz="quarter" idx="15" hasCustomPrompt="1"/>
          </p:nvPr>
        </p:nvSpPr>
        <p:spPr>
          <a:xfrm>
            <a:off x="5921828" y="1860060"/>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6" name="Espaço Reservado para Texto 15">
            <a:extLst>
              <a:ext uri="{FF2B5EF4-FFF2-40B4-BE49-F238E27FC236}">
                <a16:creationId xmlns:a16="http://schemas.microsoft.com/office/drawing/2014/main" id="{07D6A00C-D56B-4E8B-B992-7DA51D3C7261}"/>
              </a:ext>
            </a:extLst>
          </p:cNvPr>
          <p:cNvSpPr>
            <a:spLocks noGrp="1"/>
          </p:cNvSpPr>
          <p:nvPr>
            <p:ph type="body" sz="quarter" idx="23" hasCustomPrompt="1"/>
          </p:nvPr>
        </p:nvSpPr>
        <p:spPr>
          <a:xfrm>
            <a:off x="5922254" y="2630431"/>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8" name="Espaço Reservado para Texto 18">
            <a:extLst>
              <a:ext uri="{FF2B5EF4-FFF2-40B4-BE49-F238E27FC236}">
                <a16:creationId xmlns:a16="http://schemas.microsoft.com/office/drawing/2014/main" id="{DA90DA32-7E6A-4713-BDC9-73910E2A0E68}"/>
              </a:ext>
            </a:extLst>
          </p:cNvPr>
          <p:cNvSpPr>
            <a:spLocks noGrp="1"/>
          </p:cNvSpPr>
          <p:nvPr>
            <p:ph type="body" sz="quarter" idx="24" hasCustomPrompt="1"/>
          </p:nvPr>
        </p:nvSpPr>
        <p:spPr>
          <a:xfrm>
            <a:off x="5921828" y="2959856"/>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9" name="Espaço Reservado para Texto 15">
            <a:extLst>
              <a:ext uri="{FF2B5EF4-FFF2-40B4-BE49-F238E27FC236}">
                <a16:creationId xmlns:a16="http://schemas.microsoft.com/office/drawing/2014/main" id="{D7E57261-C874-4DFD-AF7D-F9EC50B3BFD0}"/>
              </a:ext>
            </a:extLst>
          </p:cNvPr>
          <p:cNvSpPr>
            <a:spLocks noGrp="1"/>
          </p:cNvSpPr>
          <p:nvPr>
            <p:ph type="body" sz="quarter" idx="25" hasCustomPrompt="1"/>
          </p:nvPr>
        </p:nvSpPr>
        <p:spPr>
          <a:xfrm>
            <a:off x="5922254" y="3730227"/>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0" name="Espaço Reservado para Texto 18">
            <a:extLst>
              <a:ext uri="{FF2B5EF4-FFF2-40B4-BE49-F238E27FC236}">
                <a16:creationId xmlns:a16="http://schemas.microsoft.com/office/drawing/2014/main" id="{843F77CE-098F-4777-8C30-5CEE7954D140}"/>
              </a:ext>
            </a:extLst>
          </p:cNvPr>
          <p:cNvSpPr>
            <a:spLocks noGrp="1"/>
          </p:cNvSpPr>
          <p:nvPr>
            <p:ph type="body" sz="quarter" idx="26" hasCustomPrompt="1"/>
          </p:nvPr>
        </p:nvSpPr>
        <p:spPr>
          <a:xfrm>
            <a:off x="5921828" y="4059652"/>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23" name="Espaço Reservado para Texto 15">
            <a:extLst>
              <a:ext uri="{FF2B5EF4-FFF2-40B4-BE49-F238E27FC236}">
                <a16:creationId xmlns:a16="http://schemas.microsoft.com/office/drawing/2014/main" id="{4CAE269A-B6AB-42A6-9575-6057FA25A29E}"/>
              </a:ext>
            </a:extLst>
          </p:cNvPr>
          <p:cNvSpPr>
            <a:spLocks noGrp="1"/>
          </p:cNvSpPr>
          <p:nvPr>
            <p:ph type="body" sz="quarter" idx="27" hasCustomPrompt="1"/>
          </p:nvPr>
        </p:nvSpPr>
        <p:spPr>
          <a:xfrm>
            <a:off x="5920106" y="4830024"/>
            <a:ext cx="5433204" cy="365125"/>
          </a:xfrm>
        </p:spPr>
        <p:txBody>
          <a:bodyPr rtlCol="0">
            <a:normAutofit/>
          </a:bodyPr>
          <a:lstStyle>
            <a:lvl1pPr marL="0" indent="0">
              <a:buNone/>
              <a:defRPr lang="en-US" sz="2000" kern="1200"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4" name="Espaço Reservado para Texto 18">
            <a:extLst>
              <a:ext uri="{FF2B5EF4-FFF2-40B4-BE49-F238E27FC236}">
                <a16:creationId xmlns:a16="http://schemas.microsoft.com/office/drawing/2014/main" id="{46866A49-A3A8-4869-961C-EB41F6BC7843}"/>
              </a:ext>
            </a:extLst>
          </p:cNvPr>
          <p:cNvSpPr>
            <a:spLocks noGrp="1"/>
          </p:cNvSpPr>
          <p:nvPr>
            <p:ph type="body" sz="quarter" idx="28" hasCustomPrompt="1"/>
          </p:nvPr>
        </p:nvSpPr>
        <p:spPr>
          <a:xfrm>
            <a:off x="5919680" y="5159449"/>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3" name="Espaço Reservado para Data 2">
            <a:extLst>
              <a:ext uri="{FF2B5EF4-FFF2-40B4-BE49-F238E27FC236}">
                <a16:creationId xmlns:a16="http://schemas.microsoft.com/office/drawing/2014/main" id="{98EC90C5-A811-4E5C-ADD1-A89DB4E94DAA}"/>
              </a:ext>
            </a:extLst>
          </p:cNvPr>
          <p:cNvSpPr>
            <a:spLocks noGrp="1"/>
          </p:cNvSpPr>
          <p:nvPr>
            <p:ph type="dt" sz="half" idx="20"/>
          </p:nvPr>
        </p:nvSpPr>
        <p:spPr>
          <a:xfrm>
            <a:off x="5919680" y="6356350"/>
            <a:ext cx="947516" cy="365125"/>
          </a:xfrm>
        </p:spPr>
        <p:txBody>
          <a:bodyPr rtlCol="0"/>
          <a:lstStyle>
            <a:lvl1pPr>
              <a:defRPr sz="900"/>
            </a:lvl1pPr>
          </a:lstStyle>
          <a:p>
            <a:pPr rtl="0"/>
            <a:r>
              <a:rPr lang="pt-BR" noProof="0"/>
              <a:t>20XX</a:t>
            </a:r>
          </a:p>
        </p:txBody>
      </p:sp>
      <p:sp>
        <p:nvSpPr>
          <p:cNvPr id="4" name="Espaço Reservado para Rodapé 3">
            <a:extLst>
              <a:ext uri="{FF2B5EF4-FFF2-40B4-BE49-F238E27FC236}">
                <a16:creationId xmlns:a16="http://schemas.microsoft.com/office/drawing/2014/main" id="{3356B621-AE19-45D3-B25F-23256C242DDD}"/>
              </a:ext>
            </a:extLst>
          </p:cNvPr>
          <p:cNvSpPr>
            <a:spLocks noGrp="1"/>
          </p:cNvSpPr>
          <p:nvPr>
            <p:ph type="ftr" sz="quarter" idx="21"/>
          </p:nvPr>
        </p:nvSpPr>
        <p:spPr>
          <a:xfrm>
            <a:off x="7161955" y="6356350"/>
            <a:ext cx="3243942" cy="365125"/>
          </a:xfrm>
        </p:spPr>
        <p:txBody>
          <a:bodyPr rtlCol="0"/>
          <a:lstStyle>
            <a:lvl1pPr>
              <a:defRPr sz="900"/>
            </a:lvl1pPr>
          </a:lstStyle>
          <a:p>
            <a:pPr rtl="0"/>
            <a:r>
              <a:rPr lang="pt-BR" noProof="0"/>
              <a:t>Apresentação</a:t>
            </a:r>
          </a:p>
        </p:txBody>
      </p:sp>
      <p:sp>
        <p:nvSpPr>
          <p:cNvPr id="5" name="Espaço Reservado para o Número do Slide 4">
            <a:extLst>
              <a:ext uri="{FF2B5EF4-FFF2-40B4-BE49-F238E27FC236}">
                <a16:creationId xmlns:a16="http://schemas.microsoft.com/office/drawing/2014/main" id="{158BDCB2-D8C3-4571-8154-76BEA9AE41A8}"/>
              </a:ext>
            </a:extLst>
          </p:cNvPr>
          <p:cNvSpPr>
            <a:spLocks noGrp="1"/>
          </p:cNvSpPr>
          <p:nvPr>
            <p:ph type="sldNum" sz="quarter" idx="22"/>
          </p:nvPr>
        </p:nvSpPr>
        <p:spPr>
          <a:xfrm>
            <a:off x="10700656" y="6356350"/>
            <a:ext cx="653143" cy="365125"/>
          </a:xfrm>
        </p:spPr>
        <p:txBody>
          <a:bodyPr rtlCol="0"/>
          <a:lstStyle>
            <a:lvl1pPr>
              <a:defRPr sz="900"/>
            </a:lvl1pPr>
          </a:lstStyle>
          <a:p>
            <a:pPr rtl="0"/>
            <a:fld id="{B5CEABB6-07DC-46E8-9B57-56EC44A396E5}" type="slidenum">
              <a:rPr lang="pt-BR" noProof="0" smtClean="0"/>
              <a:pPr rtl="0"/>
              <a:t>‹nº›</a:t>
            </a:fld>
            <a:endParaRPr lang="pt-BR" noProof="0"/>
          </a:p>
        </p:txBody>
      </p:sp>
      <p:pic>
        <p:nvPicPr>
          <p:cNvPr id="2" name="Gráfico 1">
            <a:extLst>
              <a:ext uri="{FF2B5EF4-FFF2-40B4-BE49-F238E27FC236}">
                <a16:creationId xmlns:a16="http://schemas.microsoft.com/office/drawing/2014/main" id="{6D8D9106-8780-461D-9091-E074B0A3C95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434" t="20278" b="22673"/>
          <a:stretch/>
        </p:blipFill>
        <p:spPr>
          <a:xfrm>
            <a:off x="-4696" y="-1"/>
            <a:ext cx="4896735" cy="4385949"/>
          </a:xfrm>
          <a:prstGeom prst="rect">
            <a:avLst/>
          </a:prstGeom>
        </p:spPr>
      </p:pic>
    </p:spTree>
    <p:extLst>
      <p:ext uri="{BB962C8B-B14F-4D97-AF65-F5344CB8AC3E}">
        <p14:creationId xmlns:p14="http://schemas.microsoft.com/office/powerpoint/2010/main" val="3061950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ervalo da Seção">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2571235"/>
            <a:ext cx="4179570" cy="1715531"/>
          </a:xfrm>
        </p:spPr>
        <p:txBody>
          <a:bodyPr rtlCol="0" anchor="ctr">
            <a:noAutofit/>
          </a:bodyPr>
          <a:lstStyle>
            <a:lvl1pPr algn="l">
              <a:defRPr sz="3600" spc="150" baseline="0">
                <a:solidFill>
                  <a:schemeClr val="tx1">
                    <a:lumMod val="75000"/>
                    <a:lumOff val="25000"/>
                  </a:schemeClr>
                </a:solidFill>
              </a:defRPr>
            </a:lvl1pPr>
          </a:lstStyle>
          <a:p>
            <a:pPr rtl="0"/>
            <a:r>
              <a:rPr lang="pt-BR" noProof="0"/>
              <a:t>CLIQUE PARA EDITAR O ESTILO DO TÍTULO MESTRE</a:t>
            </a:r>
          </a:p>
        </p:txBody>
      </p:sp>
      <p:pic>
        <p:nvPicPr>
          <p:cNvPr id="5" name="Gráfico 4">
            <a:extLst>
              <a:ext uri="{FF2B5EF4-FFF2-40B4-BE49-F238E27FC236}">
                <a16:creationId xmlns:a16="http://schemas.microsoft.com/office/drawing/2014/main" id="{F05D2CCB-CCFC-4A8A-ADA9-C1E4D13B968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3228668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tação">
    <p:spTree>
      <p:nvGrpSpPr>
        <p:cNvPr id="1" name=""/>
        <p:cNvGrpSpPr/>
        <p:nvPr/>
      </p:nvGrpSpPr>
      <p:grpSpPr>
        <a:xfrm>
          <a:off x="0" y="0"/>
          <a:ext cx="0" cy="0"/>
          <a:chOff x="0" y="0"/>
          <a:chExt cx="0" cy="0"/>
        </a:xfrm>
      </p:grpSpPr>
      <p:pic>
        <p:nvPicPr>
          <p:cNvPr id="7" name="Gráfico 6">
            <a:extLst>
              <a:ext uri="{FF2B5EF4-FFF2-40B4-BE49-F238E27FC236}">
                <a16:creationId xmlns:a16="http://schemas.microsoft.com/office/drawing/2014/main" id="{AEE644D4-F9A4-4237-BD5C-4B97ABA933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5581650" cy="6858000"/>
          </a:xfrm>
          <a:prstGeom prst="rect">
            <a:avLst/>
          </a:prstGeom>
        </p:spPr>
      </p:pic>
      <p:sp>
        <p:nvSpPr>
          <p:cNvPr id="2" name="Título 1">
            <a:extLst>
              <a:ext uri="{FF2B5EF4-FFF2-40B4-BE49-F238E27FC236}">
                <a16:creationId xmlns:a16="http://schemas.microsoft.com/office/drawing/2014/main" id="{C2FF67A8-55FA-435D-A18C-96D63D22B53E}"/>
              </a:ext>
            </a:extLst>
          </p:cNvPr>
          <p:cNvSpPr>
            <a:spLocks noGrp="1"/>
          </p:cNvSpPr>
          <p:nvPr>
            <p:ph type="title" hasCustomPrompt="1"/>
          </p:nvPr>
        </p:nvSpPr>
        <p:spPr>
          <a:xfrm>
            <a:off x="5920169" y="1152771"/>
            <a:ext cx="5431971" cy="846301"/>
          </a:xfrm>
        </p:spPr>
        <p:txBody>
          <a:bodyPr rtlCol="0" anchor="t">
            <a:normAutofit/>
          </a:bodyPr>
          <a:lstStyle>
            <a:lvl1pPr>
              <a:defRPr lang="en-US" sz="2800" kern="1200" cap="all"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cxnSp>
        <p:nvCxnSpPr>
          <p:cNvPr id="9" name="Conector Reto 8">
            <a:extLst>
              <a:ext uri="{FF2B5EF4-FFF2-40B4-BE49-F238E27FC236}">
                <a16:creationId xmlns:a16="http://schemas.microsoft.com/office/drawing/2014/main" id="{BDAC7E4E-FE06-4E90-8107-6B543E5515ED}"/>
              </a:ext>
            </a:extLst>
          </p:cNvPr>
          <p:cNvCxnSpPr/>
          <p:nvPr/>
        </p:nvCxnSpPr>
        <p:spPr>
          <a:xfrm flipV="1">
            <a:off x="2209800" y="0"/>
            <a:ext cx="2438400" cy="68580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Espaço Reservado para Texto 15">
            <a:extLst>
              <a:ext uri="{FF2B5EF4-FFF2-40B4-BE49-F238E27FC236}">
                <a16:creationId xmlns:a16="http://schemas.microsoft.com/office/drawing/2014/main" id="{3864668D-D640-4ABF-BB9A-D60176660F07}"/>
              </a:ext>
            </a:extLst>
          </p:cNvPr>
          <p:cNvSpPr>
            <a:spLocks noGrp="1"/>
          </p:cNvSpPr>
          <p:nvPr>
            <p:ph type="body" sz="quarter" idx="13" hasCustomPrompt="1"/>
          </p:nvPr>
        </p:nvSpPr>
        <p:spPr>
          <a:xfrm>
            <a:off x="5922254" y="2469515"/>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2" name="Espaço Reservado para Texto 18">
            <a:extLst>
              <a:ext uri="{FF2B5EF4-FFF2-40B4-BE49-F238E27FC236}">
                <a16:creationId xmlns:a16="http://schemas.microsoft.com/office/drawing/2014/main" id="{2E289D5A-B06B-43D4-A3CA-3B06C4D49FDD}"/>
              </a:ext>
            </a:extLst>
          </p:cNvPr>
          <p:cNvSpPr>
            <a:spLocks noGrp="1"/>
          </p:cNvSpPr>
          <p:nvPr>
            <p:ph type="body" sz="quarter" idx="15" hasCustomPrompt="1"/>
          </p:nvPr>
        </p:nvSpPr>
        <p:spPr>
          <a:xfrm>
            <a:off x="5921828" y="2798940"/>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3" name="Espaço Reservado para Texto 15">
            <a:extLst>
              <a:ext uri="{FF2B5EF4-FFF2-40B4-BE49-F238E27FC236}">
                <a16:creationId xmlns:a16="http://schemas.microsoft.com/office/drawing/2014/main" id="{1DCC2995-DE17-436D-82AE-6E107865CB79}"/>
              </a:ext>
            </a:extLst>
          </p:cNvPr>
          <p:cNvSpPr>
            <a:spLocks noGrp="1"/>
          </p:cNvSpPr>
          <p:nvPr>
            <p:ph type="body" sz="quarter" idx="23" hasCustomPrompt="1"/>
          </p:nvPr>
        </p:nvSpPr>
        <p:spPr>
          <a:xfrm>
            <a:off x="5922254" y="3569311"/>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4" name="Espaço Reservado para Texto 18">
            <a:extLst>
              <a:ext uri="{FF2B5EF4-FFF2-40B4-BE49-F238E27FC236}">
                <a16:creationId xmlns:a16="http://schemas.microsoft.com/office/drawing/2014/main" id="{C7E70A65-1FB1-4F42-854B-8213ED73F792}"/>
              </a:ext>
            </a:extLst>
          </p:cNvPr>
          <p:cNvSpPr>
            <a:spLocks noGrp="1"/>
          </p:cNvSpPr>
          <p:nvPr>
            <p:ph type="body" sz="quarter" idx="24" hasCustomPrompt="1"/>
          </p:nvPr>
        </p:nvSpPr>
        <p:spPr>
          <a:xfrm>
            <a:off x="5921828" y="3898736"/>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5" name="Espaço Reservado para Texto 15">
            <a:extLst>
              <a:ext uri="{FF2B5EF4-FFF2-40B4-BE49-F238E27FC236}">
                <a16:creationId xmlns:a16="http://schemas.microsoft.com/office/drawing/2014/main" id="{45657994-DC61-4DEB-BB2B-65DFCA997AF1}"/>
              </a:ext>
            </a:extLst>
          </p:cNvPr>
          <p:cNvSpPr>
            <a:spLocks noGrp="1"/>
          </p:cNvSpPr>
          <p:nvPr>
            <p:ph type="body" sz="quarter" idx="25" hasCustomPrompt="1"/>
          </p:nvPr>
        </p:nvSpPr>
        <p:spPr>
          <a:xfrm>
            <a:off x="5922254" y="4669107"/>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16" name="Espaço Reservado para Texto 18">
            <a:extLst>
              <a:ext uri="{FF2B5EF4-FFF2-40B4-BE49-F238E27FC236}">
                <a16:creationId xmlns:a16="http://schemas.microsoft.com/office/drawing/2014/main" id="{18397EE2-60CD-47FD-AF8F-83A5324D9D18}"/>
              </a:ext>
            </a:extLst>
          </p:cNvPr>
          <p:cNvSpPr>
            <a:spLocks noGrp="1"/>
          </p:cNvSpPr>
          <p:nvPr>
            <p:ph type="body" sz="quarter" idx="26" hasCustomPrompt="1"/>
          </p:nvPr>
        </p:nvSpPr>
        <p:spPr>
          <a:xfrm>
            <a:off x="5921828" y="4998532"/>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17" name="Espaço Reservado para Data 2">
            <a:extLst>
              <a:ext uri="{FF2B5EF4-FFF2-40B4-BE49-F238E27FC236}">
                <a16:creationId xmlns:a16="http://schemas.microsoft.com/office/drawing/2014/main" id="{1E25EFF1-65C7-4F93-8740-46885C6BEA57}"/>
              </a:ext>
            </a:extLst>
          </p:cNvPr>
          <p:cNvSpPr>
            <a:spLocks noGrp="1"/>
          </p:cNvSpPr>
          <p:nvPr>
            <p:ph type="dt" sz="half" idx="20"/>
          </p:nvPr>
        </p:nvSpPr>
        <p:spPr>
          <a:xfrm>
            <a:off x="5919680" y="6356350"/>
            <a:ext cx="947516" cy="365125"/>
          </a:xfrm>
        </p:spPr>
        <p:txBody>
          <a:bodyPr rtlCol="0"/>
          <a:lstStyle>
            <a:lvl1pPr>
              <a:defRPr sz="900"/>
            </a:lvl1pPr>
          </a:lstStyle>
          <a:p>
            <a:pPr rtl="0"/>
            <a:r>
              <a:rPr lang="pt-BR" noProof="0"/>
              <a:t>20XX</a:t>
            </a:r>
          </a:p>
        </p:txBody>
      </p:sp>
      <p:sp>
        <p:nvSpPr>
          <p:cNvPr id="18" name="Espaço Reservado para Rodapé 3">
            <a:extLst>
              <a:ext uri="{FF2B5EF4-FFF2-40B4-BE49-F238E27FC236}">
                <a16:creationId xmlns:a16="http://schemas.microsoft.com/office/drawing/2014/main" id="{C16D80BF-B599-4FC0-ABD5-98777872FE5F}"/>
              </a:ext>
            </a:extLst>
          </p:cNvPr>
          <p:cNvSpPr>
            <a:spLocks noGrp="1"/>
          </p:cNvSpPr>
          <p:nvPr>
            <p:ph type="ftr" sz="quarter" idx="21"/>
          </p:nvPr>
        </p:nvSpPr>
        <p:spPr>
          <a:xfrm>
            <a:off x="7161955" y="6356350"/>
            <a:ext cx="3243942" cy="365125"/>
          </a:xfrm>
        </p:spPr>
        <p:txBody>
          <a:bodyPr rtlCol="0"/>
          <a:lstStyle>
            <a:lvl1pPr>
              <a:defRPr sz="900"/>
            </a:lvl1pPr>
          </a:lstStyle>
          <a:p>
            <a:pPr rtl="0"/>
            <a:r>
              <a:rPr lang="pt-BR" noProof="0"/>
              <a:t>Apresentação</a:t>
            </a:r>
          </a:p>
        </p:txBody>
      </p:sp>
      <p:sp>
        <p:nvSpPr>
          <p:cNvPr id="19" name="Espaço Reservado para o Número do Slide 4">
            <a:extLst>
              <a:ext uri="{FF2B5EF4-FFF2-40B4-BE49-F238E27FC236}">
                <a16:creationId xmlns:a16="http://schemas.microsoft.com/office/drawing/2014/main" id="{F64421B1-FF90-4939-90BD-8206DE5036D0}"/>
              </a:ext>
            </a:extLst>
          </p:cNvPr>
          <p:cNvSpPr>
            <a:spLocks noGrp="1"/>
          </p:cNvSpPr>
          <p:nvPr>
            <p:ph type="sldNum" sz="quarter" idx="22"/>
          </p:nvPr>
        </p:nvSpPr>
        <p:spPr>
          <a:xfrm>
            <a:off x="10700656" y="6356350"/>
            <a:ext cx="653143" cy="365125"/>
          </a:xfrm>
        </p:spPr>
        <p:txBody>
          <a:bodyPr rtlCol="0"/>
          <a:lstStyle>
            <a:lvl1pPr>
              <a:defRPr sz="900"/>
            </a:lvl1p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264798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ação de mercado">
    <p:bg>
      <p:bgPr>
        <a:solidFill>
          <a:schemeClr val="accent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cap="all"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3" name="Espaço Reservado para Tex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063855" y="3064615"/>
            <a:ext cx="1240971" cy="823912"/>
          </a:xfrm>
        </p:spPr>
        <p:txBody>
          <a:bodyPr rtlCol="0"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23" name="Espaço Reservado para Texto 2">
            <a:extLst>
              <a:ext uri="{FF2B5EF4-FFF2-40B4-BE49-F238E27FC236}">
                <a16:creationId xmlns:a16="http://schemas.microsoft.com/office/drawing/2014/main" id="{A066E2EA-C6EA-4A02-818E-33BD582D92E7}"/>
              </a:ext>
            </a:extLst>
          </p:cNvPr>
          <p:cNvSpPr>
            <a:spLocks noGrp="1"/>
          </p:cNvSpPr>
          <p:nvPr>
            <p:ph type="body" idx="15" hasCustomPrompt="1"/>
          </p:nvPr>
        </p:nvSpPr>
        <p:spPr>
          <a:xfrm>
            <a:off x="5475514" y="3064615"/>
            <a:ext cx="1240971" cy="823912"/>
          </a:xfrm>
        </p:spPr>
        <p:txBody>
          <a:bodyPr rtlCol="0"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24" name="Espaço Reservado para Texto 2">
            <a:extLst>
              <a:ext uri="{FF2B5EF4-FFF2-40B4-BE49-F238E27FC236}">
                <a16:creationId xmlns:a16="http://schemas.microsoft.com/office/drawing/2014/main" id="{97B9C3B0-3522-407C-B662-631E19ECC95F}"/>
              </a:ext>
            </a:extLst>
          </p:cNvPr>
          <p:cNvSpPr>
            <a:spLocks noGrp="1"/>
          </p:cNvSpPr>
          <p:nvPr>
            <p:ph type="body" idx="16" hasCustomPrompt="1"/>
          </p:nvPr>
        </p:nvSpPr>
        <p:spPr>
          <a:xfrm>
            <a:off x="8887174" y="3064615"/>
            <a:ext cx="1240971" cy="823912"/>
          </a:xfrm>
        </p:spPr>
        <p:txBody>
          <a:bodyPr rtlCol="0" anchor="ctr">
            <a:noAutofit/>
          </a:bodyPr>
          <a:lstStyle>
            <a:lvl1pPr marL="0" indent="0" algn="ctr">
              <a:buNone/>
              <a:defRPr lang="en-US" sz="4000" kern="1200" cap="all"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4" name="Espaço Reservado para Conteúdo 3">
            <a:extLst>
              <a:ext uri="{FF2B5EF4-FFF2-40B4-BE49-F238E27FC236}">
                <a16:creationId xmlns:a16="http://schemas.microsoft.com/office/drawing/2014/main" id="{AC9B20CF-6B91-4562-B799-0ABDAEBC0D2A}"/>
              </a:ext>
            </a:extLst>
          </p:cNvPr>
          <p:cNvSpPr>
            <a:spLocks noGrp="1"/>
          </p:cNvSpPr>
          <p:nvPr>
            <p:ph sz="half" idx="2"/>
          </p:nvPr>
        </p:nvSpPr>
        <p:spPr>
          <a:xfrm>
            <a:off x="1129698" y="4824188"/>
            <a:ext cx="3124093" cy="462927"/>
          </a:xfrm>
        </p:spPr>
        <p:txBody>
          <a:bodyPr rtlCol="0">
            <a:no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a:t>
            </a:r>
          </a:p>
        </p:txBody>
      </p:sp>
      <p:sp>
        <p:nvSpPr>
          <p:cNvPr id="6" name="Espaço Reservado para Conteúdo 5">
            <a:extLst>
              <a:ext uri="{FF2B5EF4-FFF2-40B4-BE49-F238E27FC236}">
                <a16:creationId xmlns:a16="http://schemas.microsoft.com/office/drawing/2014/main" id="{B36EE64B-44BF-4634-97BC-5ED74C6DF280}"/>
              </a:ext>
            </a:extLst>
          </p:cNvPr>
          <p:cNvSpPr>
            <a:spLocks noGrp="1"/>
          </p:cNvSpPr>
          <p:nvPr>
            <p:ph sz="quarter" idx="4"/>
          </p:nvPr>
        </p:nvSpPr>
        <p:spPr>
          <a:xfrm>
            <a:off x="4526261" y="4824188"/>
            <a:ext cx="3139479" cy="462927"/>
          </a:xfrm>
        </p:spPr>
        <p:txBody>
          <a:bodyPr rtlCol="0">
            <a:norm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2000" cap="all"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a:t>
            </a:r>
          </a:p>
        </p:txBody>
      </p:sp>
      <p:sp>
        <p:nvSpPr>
          <p:cNvPr id="22" name="Espaço Reservado para Conteúdo 3">
            <a:extLst>
              <a:ext uri="{FF2B5EF4-FFF2-40B4-BE49-F238E27FC236}">
                <a16:creationId xmlns:a16="http://schemas.microsoft.com/office/drawing/2014/main" id="{C464A9BD-B815-4632-8F54-6EB70E48BAFF}"/>
              </a:ext>
            </a:extLst>
          </p:cNvPr>
          <p:cNvSpPr>
            <a:spLocks noGrp="1"/>
          </p:cNvSpPr>
          <p:nvPr>
            <p:ph sz="half" idx="14"/>
          </p:nvPr>
        </p:nvSpPr>
        <p:spPr>
          <a:xfrm>
            <a:off x="7938210" y="4824188"/>
            <a:ext cx="3124093" cy="462927"/>
          </a:xfrm>
        </p:spPr>
        <p:txBody>
          <a:bodyPr rtlCol="0">
            <a:noAutofit/>
          </a:bodyPr>
          <a:lstStyle>
            <a:lvl1pPr marL="0" indent="0" algn="ctr">
              <a:lnSpc>
                <a:spcPct val="100000"/>
              </a:lnSpc>
              <a:buNone/>
              <a:defRPr sz="2000" cap="all"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a:t>
            </a:r>
          </a:p>
        </p:txBody>
      </p:sp>
      <p:pic>
        <p:nvPicPr>
          <p:cNvPr id="11" name="Gráfico 10">
            <a:extLst>
              <a:ext uri="{FF2B5EF4-FFF2-40B4-BE49-F238E27FC236}">
                <a16:creationId xmlns:a16="http://schemas.microsoft.com/office/drawing/2014/main" id="{B38B0D13-BD5F-460B-B337-F4A9342026D0}"/>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65141" y="2358007"/>
            <a:ext cx="2438400" cy="2019300"/>
          </a:xfrm>
          <a:prstGeom prst="rect">
            <a:avLst/>
          </a:prstGeom>
        </p:spPr>
      </p:pic>
      <p:pic>
        <p:nvPicPr>
          <p:cNvPr id="13" name="Gráfico 12">
            <a:extLst>
              <a:ext uri="{FF2B5EF4-FFF2-40B4-BE49-F238E27FC236}">
                <a16:creationId xmlns:a16="http://schemas.microsoft.com/office/drawing/2014/main" id="{BE72876B-D3DA-4462-9E24-3354D8D02A27}"/>
              </a:ext>
              <a:ext uri="{C183D7F6-B498-43B3-948B-1728B52AA6E4}">
                <adec:decorative xmlns:adec="http://schemas.microsoft.com/office/drawing/2017/decorative" val="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000625" y="2531837"/>
            <a:ext cx="2190750" cy="1943100"/>
          </a:xfrm>
          <a:prstGeom prst="rect">
            <a:avLst/>
          </a:prstGeom>
        </p:spPr>
      </p:pic>
      <p:pic>
        <p:nvPicPr>
          <p:cNvPr id="15" name="Gráfico 14">
            <a:extLst>
              <a:ext uri="{FF2B5EF4-FFF2-40B4-BE49-F238E27FC236}">
                <a16:creationId xmlns:a16="http://schemas.microsoft.com/office/drawing/2014/main" id="{14A539B6-6E3F-41BA-ACE2-76E8BB651636}"/>
              </a:ext>
              <a:ext uri="{C183D7F6-B498-43B3-948B-1728B52AA6E4}">
                <adec:decorative xmlns:adec="http://schemas.microsoft.com/office/drawing/2017/decorative" val="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345608" y="2421056"/>
            <a:ext cx="2324100" cy="2057400"/>
          </a:xfrm>
          <a:prstGeom prst="rect">
            <a:avLst/>
          </a:prstGeom>
        </p:spPr>
      </p:pic>
      <p:sp>
        <p:nvSpPr>
          <p:cNvPr id="25" name="Espaço Reservado para Conteúdo 3">
            <a:extLst>
              <a:ext uri="{FF2B5EF4-FFF2-40B4-BE49-F238E27FC236}">
                <a16:creationId xmlns:a16="http://schemas.microsoft.com/office/drawing/2014/main" id="{82D8880F-3EAC-45C9-91F2-19A193791A18}"/>
              </a:ext>
            </a:extLst>
          </p:cNvPr>
          <p:cNvSpPr>
            <a:spLocks noGrp="1"/>
          </p:cNvSpPr>
          <p:nvPr>
            <p:ph sz="half" idx="17" hasCustomPrompt="1"/>
          </p:nvPr>
        </p:nvSpPr>
        <p:spPr>
          <a:xfrm>
            <a:off x="1129698" y="5280763"/>
            <a:ext cx="3124093" cy="462927"/>
          </a:xfrm>
        </p:spPr>
        <p:txBody>
          <a:bodyPr rtlCol="0">
            <a:normAutofit/>
          </a:bodyPr>
          <a:lstStyle>
            <a:lvl1pPr marL="0" indent="0" algn="ctr">
              <a:lnSpc>
                <a:spcPct val="100000"/>
              </a:lnSpc>
              <a:buNone/>
              <a:defRPr sz="1400" cap="none"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 o texto Mestre</a:t>
            </a:r>
          </a:p>
        </p:txBody>
      </p:sp>
      <p:sp>
        <p:nvSpPr>
          <p:cNvPr id="26" name="Espaço Reservado para Conteúdo 5">
            <a:extLst>
              <a:ext uri="{FF2B5EF4-FFF2-40B4-BE49-F238E27FC236}">
                <a16:creationId xmlns:a16="http://schemas.microsoft.com/office/drawing/2014/main" id="{9019518E-E850-403D-A5B5-4B53F8C4A56B}"/>
              </a:ext>
            </a:extLst>
          </p:cNvPr>
          <p:cNvSpPr>
            <a:spLocks noGrp="1"/>
          </p:cNvSpPr>
          <p:nvPr>
            <p:ph sz="quarter" idx="18" hasCustomPrompt="1"/>
          </p:nvPr>
        </p:nvSpPr>
        <p:spPr>
          <a:xfrm>
            <a:off x="4526261" y="5280763"/>
            <a:ext cx="3139479" cy="462927"/>
          </a:xfrm>
        </p:spPr>
        <p:txBody>
          <a:bodyPr rtlCol="0">
            <a:normAutofit/>
          </a:bodyPr>
          <a:lstStyle>
            <a:lvl1pPr marL="0" indent="0" algn="ctr">
              <a:lnSpc>
                <a:spcPct val="100000"/>
              </a:lnSpc>
              <a:buNone/>
              <a:defRPr sz="1400" cap="none" spc="50" baseline="0">
                <a:solidFill>
                  <a:schemeClr val="tx1">
                    <a:lumMod val="75000"/>
                    <a:lumOff val="25000"/>
                  </a:schemeClr>
                </a:solidFill>
              </a:defRPr>
            </a:lvl1pPr>
            <a:lvl2pPr marL="457200" indent="0" algn="ctr">
              <a:lnSpc>
                <a:spcPct val="100000"/>
              </a:lnSpc>
              <a:buNone/>
              <a:defRPr sz="1400" cap="none" spc="50" baseline="0">
                <a:solidFill>
                  <a:schemeClr val="tx1">
                    <a:lumMod val="75000"/>
                    <a:lumOff val="25000"/>
                  </a:schemeClr>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 o texto Mestre</a:t>
            </a:r>
          </a:p>
          <a:p>
            <a:pPr lvl="1" rtl="0"/>
            <a:endParaRPr lang="pt-BR" noProof="0"/>
          </a:p>
        </p:txBody>
      </p:sp>
      <p:sp>
        <p:nvSpPr>
          <p:cNvPr id="27" name="Espaço Reservado para Conteúdo 3">
            <a:extLst>
              <a:ext uri="{FF2B5EF4-FFF2-40B4-BE49-F238E27FC236}">
                <a16:creationId xmlns:a16="http://schemas.microsoft.com/office/drawing/2014/main" id="{A8058154-45E5-403E-B714-AC85774F391F}"/>
              </a:ext>
            </a:extLst>
          </p:cNvPr>
          <p:cNvSpPr>
            <a:spLocks noGrp="1"/>
          </p:cNvSpPr>
          <p:nvPr>
            <p:ph sz="half" idx="19" hasCustomPrompt="1"/>
          </p:nvPr>
        </p:nvSpPr>
        <p:spPr>
          <a:xfrm>
            <a:off x="7938210" y="5280763"/>
            <a:ext cx="3124093" cy="462927"/>
          </a:xfrm>
        </p:spPr>
        <p:txBody>
          <a:bodyPr rtlCol="0">
            <a:normAutofit/>
          </a:bodyPr>
          <a:lstStyle>
            <a:lvl1pPr marL="0" indent="0" algn="ctr">
              <a:lnSpc>
                <a:spcPct val="100000"/>
              </a:lnSpc>
              <a:buNone/>
              <a:defRPr sz="1400" cap="none" spc="50" baseline="0">
                <a:solidFill>
                  <a:schemeClr val="tx1">
                    <a:lumMod val="75000"/>
                    <a:lumOff val="25000"/>
                  </a:schemeClr>
                </a:solidFill>
              </a:defRPr>
            </a:lvl1pPr>
            <a:lvl2pPr marL="457200" indent="0">
              <a:lnSpc>
                <a:spcPct val="100000"/>
              </a:lnSpc>
              <a:buNone/>
              <a:defRPr sz="1400" spc="50" baseline="0">
                <a:solidFill>
                  <a:schemeClr val="bg1"/>
                </a:solidFill>
              </a:defRPr>
            </a:lvl2pPr>
            <a:lvl3pPr marL="914400" indent="0">
              <a:lnSpc>
                <a:spcPct val="100000"/>
              </a:lnSpc>
              <a:buNone/>
              <a:defRPr sz="1400" spc="50" baseline="0">
                <a:solidFill>
                  <a:schemeClr val="bg1"/>
                </a:solidFill>
              </a:defRPr>
            </a:lvl3pPr>
            <a:lvl4pPr marL="1371600" indent="0">
              <a:lnSpc>
                <a:spcPct val="100000"/>
              </a:lnSpc>
              <a:buNone/>
              <a:defRPr sz="1400" spc="50" baseline="0">
                <a:solidFill>
                  <a:schemeClr val="bg1"/>
                </a:solidFill>
              </a:defRPr>
            </a:lvl4pPr>
            <a:lvl5pPr marL="1828800" indent="0">
              <a:lnSpc>
                <a:spcPct val="100000"/>
              </a:lnSpc>
              <a:buNone/>
              <a:defRPr sz="1400" spc="50" baseline="0">
                <a:solidFill>
                  <a:schemeClr val="bg1"/>
                </a:solidFill>
              </a:defRPr>
            </a:lvl5pPr>
          </a:lstStyle>
          <a:p>
            <a:pPr lvl="0" rtl="0"/>
            <a:r>
              <a:rPr lang="pt-BR" noProof="0"/>
              <a:t>Clique para editar o texto Mestre</a:t>
            </a:r>
          </a:p>
        </p:txBody>
      </p:sp>
      <p:sp>
        <p:nvSpPr>
          <p:cNvPr id="7" name="Espaço Reservado para Data 6">
            <a:extLst>
              <a:ext uri="{FF2B5EF4-FFF2-40B4-BE49-F238E27FC236}">
                <a16:creationId xmlns:a16="http://schemas.microsoft.com/office/drawing/2014/main" id="{F255C16C-AA88-4BBF-8040-11ECFED618E0}"/>
              </a:ext>
            </a:extLst>
          </p:cNvPr>
          <p:cNvSpPr>
            <a:spLocks noGrp="1"/>
          </p:cNvSpPr>
          <p:nvPr>
            <p:ph type="dt" sz="half" idx="10"/>
          </p:nvPr>
        </p:nvSpPr>
        <p:spPr/>
        <p:txBody>
          <a:bodyPr rtlCol="0"/>
          <a:lstStyle>
            <a:lvl1pPr>
              <a:defRPr sz="900"/>
            </a:lvl1pPr>
          </a:lstStyle>
          <a:p>
            <a:pPr rtl="0"/>
            <a:r>
              <a:rPr lang="pt-BR" noProof="0"/>
              <a:t>20XX</a:t>
            </a:r>
          </a:p>
        </p:txBody>
      </p:sp>
      <p:sp>
        <p:nvSpPr>
          <p:cNvPr id="8" name="Espaço Reservado para Rodapé 7">
            <a:extLst>
              <a:ext uri="{FF2B5EF4-FFF2-40B4-BE49-F238E27FC236}">
                <a16:creationId xmlns:a16="http://schemas.microsoft.com/office/drawing/2014/main" id="{CBE560E3-F935-488F-8F0E-191D7B6B54B8}"/>
              </a:ext>
            </a:extLst>
          </p:cNvPr>
          <p:cNvSpPr>
            <a:spLocks noGrp="1"/>
          </p:cNvSpPr>
          <p:nvPr>
            <p:ph type="ftr" sz="quarter" idx="11"/>
          </p:nvPr>
        </p:nvSpPr>
        <p:spPr/>
        <p:txBody>
          <a:bodyPr rtlCol="0"/>
          <a:lstStyle>
            <a:lvl1pPr>
              <a:defRPr sz="900"/>
            </a:lvl1pPr>
          </a:lstStyle>
          <a:p>
            <a:pPr rtl="0"/>
            <a:r>
              <a:rPr lang="pt-BR" noProof="0"/>
              <a:t>Apresentação</a:t>
            </a:r>
          </a:p>
        </p:txBody>
      </p:sp>
      <p:sp>
        <p:nvSpPr>
          <p:cNvPr id="9" name="Espaço Reservado para o Número do Slide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144261931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Quadrante">
    <p:spTree>
      <p:nvGrpSpPr>
        <p:cNvPr id="1" name=""/>
        <p:cNvGrpSpPr/>
        <p:nvPr/>
      </p:nvGrpSpPr>
      <p:grpSpPr>
        <a:xfrm>
          <a:off x="0" y="0"/>
          <a:ext cx="0" cy="0"/>
          <a:chOff x="0" y="0"/>
          <a:chExt cx="0" cy="0"/>
        </a:xfrm>
      </p:grpSpPr>
      <p:sp>
        <p:nvSpPr>
          <p:cNvPr id="27" name="Título 1">
            <a:extLst>
              <a:ext uri="{FF2B5EF4-FFF2-40B4-BE49-F238E27FC236}">
                <a16:creationId xmlns:a16="http://schemas.microsoft.com/office/drawing/2014/main" id="{B495A4C6-232E-4A1A-B575-7EF7F414FDF6}"/>
              </a:ext>
            </a:extLst>
          </p:cNvPr>
          <p:cNvSpPr>
            <a:spLocks noGrp="1"/>
          </p:cNvSpPr>
          <p:nvPr>
            <p:ph type="title" hasCustomPrompt="1"/>
          </p:nvPr>
        </p:nvSpPr>
        <p:spPr>
          <a:xfrm>
            <a:off x="838200" y="365125"/>
            <a:ext cx="10515600" cy="1325563"/>
          </a:xfrm>
        </p:spPr>
        <p:txBody>
          <a:bodyPr rtlCol="0">
            <a:normAutofit/>
          </a:bodyPr>
          <a:lstStyle>
            <a:lvl1pPr algn="l">
              <a:defRPr lang="en-US" sz="2800" kern="1200" cap="all"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15" name="Espaço Reservado para Texto 14">
            <a:extLst>
              <a:ext uri="{FF2B5EF4-FFF2-40B4-BE49-F238E27FC236}">
                <a16:creationId xmlns:a16="http://schemas.microsoft.com/office/drawing/2014/main" id="{2B4C6F7E-40F0-42B1-AFE0-D3C95660E0DC}"/>
              </a:ext>
            </a:extLst>
          </p:cNvPr>
          <p:cNvSpPr>
            <a:spLocks noGrp="1"/>
          </p:cNvSpPr>
          <p:nvPr>
            <p:ph type="body" sz="quarter" idx="15" hasCustomPrompt="1"/>
          </p:nvPr>
        </p:nvSpPr>
        <p:spPr>
          <a:xfrm>
            <a:off x="5242517" y="1599947"/>
            <a:ext cx="1706965" cy="492025"/>
          </a:xfrm>
          <a:prstGeom prst="rect">
            <a:avLst/>
          </a:prstGeom>
        </p:spPr>
        <p:txBody>
          <a:bodyPr rtlCol="0" anchor="ctr">
            <a:normAutofit/>
          </a:bodyPr>
          <a:lstStyle>
            <a:lvl1pPr marL="0" indent="0" algn="ctr">
              <a:lnSpc>
                <a:spcPct val="100000"/>
              </a:lnSpc>
              <a:buNone/>
              <a:defRPr sz="1400" cap="all" spc="0" baseline="0">
                <a:solidFill>
                  <a:schemeClr val="tx1">
                    <a:lumMod val="75000"/>
                    <a:lumOff val="25000"/>
                  </a:schemeClr>
                </a:solidFill>
                <a:latin typeface="+mj-lt"/>
              </a:defRPr>
            </a:lvl1pPr>
          </a:lstStyle>
          <a:p>
            <a:pPr lvl="0" rtl="0"/>
            <a:r>
              <a:rPr lang="pt-BR" noProof="0"/>
              <a:t>Clique para adicionar um nome</a:t>
            </a:r>
          </a:p>
        </p:txBody>
      </p:sp>
      <p:sp>
        <p:nvSpPr>
          <p:cNvPr id="18" name="Espaço Reservado para Texto 14">
            <a:extLst>
              <a:ext uri="{FF2B5EF4-FFF2-40B4-BE49-F238E27FC236}">
                <a16:creationId xmlns:a16="http://schemas.microsoft.com/office/drawing/2014/main" id="{42EE46E3-709F-4AE9-AECE-FD647B6DCFDE}"/>
              </a:ext>
            </a:extLst>
          </p:cNvPr>
          <p:cNvSpPr>
            <a:spLocks noGrp="1"/>
          </p:cNvSpPr>
          <p:nvPr>
            <p:ph type="body" sz="quarter" idx="20" hasCustomPrompt="1"/>
          </p:nvPr>
        </p:nvSpPr>
        <p:spPr>
          <a:xfrm>
            <a:off x="3738732" y="2378452"/>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sp>
        <p:nvSpPr>
          <p:cNvPr id="26" name="Espaço Reservado para Texto 14">
            <a:extLst>
              <a:ext uri="{FF2B5EF4-FFF2-40B4-BE49-F238E27FC236}">
                <a16:creationId xmlns:a16="http://schemas.microsoft.com/office/drawing/2014/main" id="{3194FB4F-01AC-4A0E-BBE2-CF2B69F6FAC0}"/>
              </a:ext>
            </a:extLst>
          </p:cNvPr>
          <p:cNvSpPr>
            <a:spLocks noGrp="1"/>
          </p:cNvSpPr>
          <p:nvPr>
            <p:ph type="body" sz="quarter" idx="26" hasCustomPrompt="1"/>
          </p:nvPr>
        </p:nvSpPr>
        <p:spPr>
          <a:xfrm>
            <a:off x="7522269" y="2169263"/>
            <a:ext cx="1706965" cy="1048575"/>
          </a:xfrm>
          <a:prstGeom prst="rect">
            <a:avLst/>
          </a:prstGeom>
        </p:spPr>
        <p:txBody>
          <a:bodyPr rtlCol="0" anchor="ctr">
            <a:noAutofit/>
          </a:bodyPr>
          <a:lstStyle>
            <a:lvl1pPr marL="0" indent="0" algn="ctr">
              <a:lnSpc>
                <a:spcPct val="100000"/>
              </a:lnSpc>
              <a:buNone/>
              <a:defRPr sz="1400" b="1" cap="all" spc="0" baseline="0">
                <a:solidFill>
                  <a:schemeClr val="tx1">
                    <a:lumMod val="75000"/>
                    <a:lumOff val="25000"/>
                  </a:schemeClr>
                </a:solidFill>
                <a:latin typeface="+mn-lt"/>
              </a:defRPr>
            </a:lvl1pPr>
          </a:lstStyle>
          <a:p>
            <a:pPr lvl="0" rtl="0"/>
            <a:r>
              <a:rPr lang="pt-BR" noProof="0"/>
              <a:t>Clique para adicionar um nome</a:t>
            </a:r>
          </a:p>
        </p:txBody>
      </p:sp>
      <p:sp>
        <p:nvSpPr>
          <p:cNvPr id="23" name="Espaço Reservado para Texto 14">
            <a:extLst>
              <a:ext uri="{FF2B5EF4-FFF2-40B4-BE49-F238E27FC236}">
                <a16:creationId xmlns:a16="http://schemas.microsoft.com/office/drawing/2014/main" id="{8E76F955-6B23-4972-8E86-603F19ECF6C5}"/>
              </a:ext>
            </a:extLst>
          </p:cNvPr>
          <p:cNvSpPr>
            <a:spLocks noGrp="1"/>
          </p:cNvSpPr>
          <p:nvPr>
            <p:ph type="body" sz="quarter" idx="25" hasCustomPrompt="1"/>
          </p:nvPr>
        </p:nvSpPr>
        <p:spPr>
          <a:xfrm>
            <a:off x="921894" y="3528829"/>
            <a:ext cx="1393863" cy="492025"/>
          </a:xfrm>
          <a:prstGeom prst="rect">
            <a:avLst/>
          </a:prstGeom>
        </p:spPr>
        <p:txBody>
          <a:bodyPr rtlCol="0" anchor="ctr">
            <a:noAutofit/>
          </a:bodyPr>
          <a:lstStyle>
            <a:lvl1pPr marL="0" indent="0" algn="ctr">
              <a:lnSpc>
                <a:spcPct val="100000"/>
              </a:lnSpc>
              <a:buNone/>
              <a:defRPr sz="1400" cap="all" spc="0" baseline="0">
                <a:solidFill>
                  <a:schemeClr val="tx1">
                    <a:lumMod val="75000"/>
                    <a:lumOff val="25000"/>
                  </a:schemeClr>
                </a:solidFill>
                <a:latin typeface="+mj-lt"/>
              </a:defRPr>
            </a:lvl1pPr>
          </a:lstStyle>
          <a:p>
            <a:pPr lvl="0" rtl="0"/>
            <a:r>
              <a:rPr lang="pt-BR" noProof="0"/>
              <a:t>Clique para adicionar um nome</a:t>
            </a:r>
          </a:p>
        </p:txBody>
      </p:sp>
      <p:sp>
        <p:nvSpPr>
          <p:cNvPr id="17" name="Espaço Reservado para Texto 14">
            <a:extLst>
              <a:ext uri="{FF2B5EF4-FFF2-40B4-BE49-F238E27FC236}">
                <a16:creationId xmlns:a16="http://schemas.microsoft.com/office/drawing/2014/main" id="{DDA77547-4FF4-4B15-96F1-DC9B00175B43}"/>
              </a:ext>
            </a:extLst>
          </p:cNvPr>
          <p:cNvSpPr>
            <a:spLocks noGrp="1"/>
          </p:cNvSpPr>
          <p:nvPr>
            <p:ph type="body" sz="quarter" idx="19" hasCustomPrompt="1"/>
          </p:nvPr>
        </p:nvSpPr>
        <p:spPr>
          <a:xfrm>
            <a:off x="9940449" y="3528829"/>
            <a:ext cx="1380681" cy="492025"/>
          </a:xfrm>
          <a:prstGeom prst="rect">
            <a:avLst/>
          </a:prstGeom>
        </p:spPr>
        <p:txBody>
          <a:bodyPr rtlCol="0" anchor="ctr">
            <a:noAutofit/>
          </a:bodyPr>
          <a:lstStyle>
            <a:lvl1pPr marL="0" indent="0" algn="ctr">
              <a:lnSpc>
                <a:spcPct val="100000"/>
              </a:lnSpc>
              <a:buNone/>
              <a:defRPr sz="1400" cap="all" spc="0" baseline="0">
                <a:solidFill>
                  <a:schemeClr val="tx1">
                    <a:lumMod val="75000"/>
                    <a:lumOff val="25000"/>
                  </a:schemeClr>
                </a:solidFill>
                <a:latin typeface="+mj-lt"/>
              </a:defRPr>
            </a:lvl1pPr>
          </a:lstStyle>
          <a:p>
            <a:pPr lvl="0" rtl="0"/>
            <a:r>
              <a:rPr lang="pt-BR" noProof="0"/>
              <a:t>Clique para adicionar um nome</a:t>
            </a:r>
          </a:p>
        </p:txBody>
      </p:sp>
      <p:sp>
        <p:nvSpPr>
          <p:cNvPr id="20" name="Espaço Reservado para Texto 14">
            <a:extLst>
              <a:ext uri="{FF2B5EF4-FFF2-40B4-BE49-F238E27FC236}">
                <a16:creationId xmlns:a16="http://schemas.microsoft.com/office/drawing/2014/main" id="{6E6B6915-DFCC-44EB-9C61-6B7725D1B794}"/>
              </a:ext>
            </a:extLst>
          </p:cNvPr>
          <p:cNvSpPr>
            <a:spLocks noGrp="1"/>
          </p:cNvSpPr>
          <p:nvPr>
            <p:ph type="body" sz="quarter" idx="22" hasCustomPrompt="1"/>
          </p:nvPr>
        </p:nvSpPr>
        <p:spPr>
          <a:xfrm>
            <a:off x="2637747" y="4634331"/>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sp>
        <p:nvSpPr>
          <p:cNvPr id="19" name="Espaço Reservado para Texto 14">
            <a:extLst>
              <a:ext uri="{FF2B5EF4-FFF2-40B4-BE49-F238E27FC236}">
                <a16:creationId xmlns:a16="http://schemas.microsoft.com/office/drawing/2014/main" id="{6718CC56-7B04-41D0-A320-CCCDC20D7615}"/>
              </a:ext>
            </a:extLst>
          </p:cNvPr>
          <p:cNvSpPr>
            <a:spLocks noGrp="1"/>
          </p:cNvSpPr>
          <p:nvPr>
            <p:ph type="body" sz="quarter" idx="21" hasCustomPrompt="1"/>
          </p:nvPr>
        </p:nvSpPr>
        <p:spPr>
          <a:xfrm>
            <a:off x="4175224" y="4459860"/>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sp>
        <p:nvSpPr>
          <p:cNvPr id="21" name="Espaço Reservado para Texto 14">
            <a:extLst>
              <a:ext uri="{FF2B5EF4-FFF2-40B4-BE49-F238E27FC236}">
                <a16:creationId xmlns:a16="http://schemas.microsoft.com/office/drawing/2014/main" id="{778E1C09-B7DB-4CE7-A5B9-90BCF54448B8}"/>
              </a:ext>
            </a:extLst>
          </p:cNvPr>
          <p:cNvSpPr>
            <a:spLocks noGrp="1"/>
          </p:cNvSpPr>
          <p:nvPr>
            <p:ph type="body" sz="quarter" idx="23" hasCustomPrompt="1"/>
          </p:nvPr>
        </p:nvSpPr>
        <p:spPr>
          <a:xfrm>
            <a:off x="6552714" y="4321788"/>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sp>
        <p:nvSpPr>
          <p:cNvPr id="16" name="Espaço Reservado para Texto 14">
            <a:extLst>
              <a:ext uri="{FF2B5EF4-FFF2-40B4-BE49-F238E27FC236}">
                <a16:creationId xmlns:a16="http://schemas.microsoft.com/office/drawing/2014/main" id="{7CFA026C-42CE-4C20-9DDE-417FDF6CB43D}"/>
              </a:ext>
            </a:extLst>
          </p:cNvPr>
          <p:cNvSpPr>
            <a:spLocks noGrp="1"/>
          </p:cNvSpPr>
          <p:nvPr>
            <p:ph type="body" sz="quarter" idx="17" hasCustomPrompt="1"/>
          </p:nvPr>
        </p:nvSpPr>
        <p:spPr>
          <a:xfrm>
            <a:off x="5242517" y="5468790"/>
            <a:ext cx="1706965" cy="492025"/>
          </a:xfrm>
          <a:prstGeom prst="rect">
            <a:avLst/>
          </a:prstGeom>
        </p:spPr>
        <p:txBody>
          <a:bodyPr rtlCol="0" anchor="ctr">
            <a:normAutofit/>
          </a:bodyPr>
          <a:lstStyle>
            <a:lvl1pPr marL="0" indent="0" algn="ctr">
              <a:lnSpc>
                <a:spcPct val="100000"/>
              </a:lnSpc>
              <a:buNone/>
              <a:defRPr sz="1400" cap="all" spc="0" baseline="0">
                <a:solidFill>
                  <a:schemeClr val="tx1">
                    <a:lumMod val="75000"/>
                    <a:lumOff val="25000"/>
                  </a:schemeClr>
                </a:solidFill>
                <a:latin typeface="+mj-lt"/>
              </a:defRPr>
            </a:lvl1pPr>
          </a:lstStyle>
          <a:p>
            <a:pPr lvl="0" rtl="0"/>
            <a:r>
              <a:rPr lang="pt-BR" noProof="0"/>
              <a:t>Clique para adicionar um nome</a:t>
            </a:r>
          </a:p>
        </p:txBody>
      </p:sp>
      <p:sp>
        <p:nvSpPr>
          <p:cNvPr id="22" name="Espaço Reservado para Texto 14">
            <a:extLst>
              <a:ext uri="{FF2B5EF4-FFF2-40B4-BE49-F238E27FC236}">
                <a16:creationId xmlns:a16="http://schemas.microsoft.com/office/drawing/2014/main" id="{0AFAA95F-1461-496C-BAB4-D5D0594554FF}"/>
              </a:ext>
            </a:extLst>
          </p:cNvPr>
          <p:cNvSpPr>
            <a:spLocks noGrp="1"/>
          </p:cNvSpPr>
          <p:nvPr>
            <p:ph type="body" sz="quarter" idx="24" hasCustomPrompt="1"/>
          </p:nvPr>
        </p:nvSpPr>
        <p:spPr>
          <a:xfrm>
            <a:off x="7801857" y="5195673"/>
            <a:ext cx="1183179" cy="492025"/>
          </a:xfrm>
          <a:prstGeom prst="rect">
            <a:avLst/>
          </a:prstGeom>
        </p:spPr>
        <p:txBody>
          <a:bodyPr rtlCol="0" anchor="ctr">
            <a:noAutofit/>
          </a:bodyPr>
          <a:lstStyle>
            <a:lvl1pPr marL="0" indent="0" algn="ctr">
              <a:lnSpc>
                <a:spcPct val="100000"/>
              </a:lnSpc>
              <a:buNone/>
              <a:defRPr sz="1050" cap="none" spc="0" baseline="0">
                <a:solidFill>
                  <a:schemeClr val="tx1">
                    <a:lumMod val="75000"/>
                    <a:lumOff val="25000"/>
                  </a:schemeClr>
                </a:solidFill>
                <a:latin typeface="+mn-lt"/>
              </a:defRPr>
            </a:lvl1pPr>
          </a:lstStyle>
          <a:p>
            <a:pPr lvl="0" rtl="0"/>
            <a:r>
              <a:rPr lang="pt-BR" noProof="0"/>
              <a:t>Clique para adicionar um nome</a:t>
            </a:r>
          </a:p>
        </p:txBody>
      </p:sp>
      <p:cxnSp>
        <p:nvCxnSpPr>
          <p:cNvPr id="24" name="Conector Reto 23">
            <a:extLst>
              <a:ext uri="{FF2B5EF4-FFF2-40B4-BE49-F238E27FC236}">
                <a16:creationId xmlns:a16="http://schemas.microsoft.com/office/drawing/2014/main" id="{DD194B4E-75F4-47BE-B171-9C64697AB920}"/>
              </a:ext>
              <a:ext uri="{C183D7F6-B498-43B3-948B-1728B52AA6E4}">
                <adec:decorative xmlns:adec="http://schemas.microsoft.com/office/drawing/2017/decorative" val="1"/>
              </a:ext>
            </a:extLst>
          </p:cNvPr>
          <p:cNvCxnSpPr>
            <a:cxnSpLocks/>
            <a:endCxn id="17" idx="1"/>
          </p:cNvCxnSpPr>
          <p:nvPr userDrawn="1"/>
        </p:nvCxnSpPr>
        <p:spPr>
          <a:xfrm>
            <a:off x="2315757" y="3774842"/>
            <a:ext cx="7624692" cy="0"/>
          </a:xfrm>
          <a:prstGeom prst="line">
            <a:avLst/>
          </a:prstGeom>
          <a:ln w="444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Conector Reto 24">
            <a:extLst>
              <a:ext uri="{FF2B5EF4-FFF2-40B4-BE49-F238E27FC236}">
                <a16:creationId xmlns:a16="http://schemas.microsoft.com/office/drawing/2014/main" id="{FEFDA35F-76DF-4FDC-90C9-F9FEDF32270C}"/>
              </a:ext>
              <a:ext uri="{C183D7F6-B498-43B3-948B-1728B52AA6E4}">
                <adec:decorative xmlns:adec="http://schemas.microsoft.com/office/drawing/2017/decorative" val="1"/>
              </a:ext>
            </a:extLst>
          </p:cNvPr>
          <p:cNvCxnSpPr>
            <a:cxnSpLocks/>
          </p:cNvCxnSpPr>
          <p:nvPr userDrawn="1"/>
        </p:nvCxnSpPr>
        <p:spPr>
          <a:xfrm flipV="1">
            <a:off x="6096000" y="2091972"/>
            <a:ext cx="4678" cy="3376818"/>
          </a:xfrm>
          <a:prstGeom prst="line">
            <a:avLst/>
          </a:prstGeom>
          <a:ln w="444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Espaço Reservado para Data 2">
            <a:extLst>
              <a:ext uri="{FF2B5EF4-FFF2-40B4-BE49-F238E27FC236}">
                <a16:creationId xmlns:a16="http://schemas.microsoft.com/office/drawing/2014/main" id="{B8C04945-62C9-4964-8891-6D30EA90D21A}"/>
              </a:ext>
            </a:extLst>
          </p:cNvPr>
          <p:cNvSpPr>
            <a:spLocks noGrp="1"/>
          </p:cNvSpPr>
          <p:nvPr>
            <p:ph type="dt" sz="half" idx="10"/>
          </p:nvPr>
        </p:nvSpPr>
        <p:spPr>
          <a:xfrm>
            <a:off x="838200" y="6356350"/>
            <a:ext cx="2743200" cy="365125"/>
          </a:xfrm>
        </p:spPr>
        <p:txBody>
          <a:bodyPr rtlCol="0"/>
          <a:lstStyle>
            <a:lvl1pPr>
              <a:defRPr sz="900"/>
            </a:lvl1pPr>
          </a:lstStyle>
          <a:p>
            <a:pPr rtl="0"/>
            <a:r>
              <a:rPr lang="pt-BR" noProof="0"/>
              <a:t>20XX</a:t>
            </a:r>
          </a:p>
        </p:txBody>
      </p:sp>
      <p:sp>
        <p:nvSpPr>
          <p:cNvPr id="32" name="Espaço Reservado para Rodapé 3">
            <a:extLst>
              <a:ext uri="{FF2B5EF4-FFF2-40B4-BE49-F238E27FC236}">
                <a16:creationId xmlns:a16="http://schemas.microsoft.com/office/drawing/2014/main" id="{51029B8B-F669-4889-98DD-901661178D55}"/>
              </a:ext>
            </a:extLst>
          </p:cNvPr>
          <p:cNvSpPr>
            <a:spLocks noGrp="1"/>
          </p:cNvSpPr>
          <p:nvPr>
            <p:ph type="ftr" sz="quarter" idx="11"/>
          </p:nvPr>
        </p:nvSpPr>
        <p:spPr>
          <a:xfrm>
            <a:off x="4038600" y="6356350"/>
            <a:ext cx="4114800" cy="365125"/>
          </a:xfrm>
        </p:spPr>
        <p:txBody>
          <a:bodyPr rtlCol="0"/>
          <a:lstStyle>
            <a:lvl1pPr>
              <a:defRPr sz="900"/>
            </a:lvl1pPr>
          </a:lstStyle>
          <a:p>
            <a:pPr rtl="0"/>
            <a:r>
              <a:rPr lang="pt-BR" noProof="0"/>
              <a:t>Apresentação</a:t>
            </a:r>
          </a:p>
        </p:txBody>
      </p:sp>
      <p:sp>
        <p:nvSpPr>
          <p:cNvPr id="33" name="Espaço Reservado para o Número do Slide 4">
            <a:extLst>
              <a:ext uri="{FF2B5EF4-FFF2-40B4-BE49-F238E27FC236}">
                <a16:creationId xmlns:a16="http://schemas.microsoft.com/office/drawing/2014/main" id="{7A0B84D6-438D-4B3B-B52C-6F5EC159BC73}"/>
              </a:ext>
            </a:extLst>
          </p:cNvPr>
          <p:cNvSpPr>
            <a:spLocks noGrp="1"/>
          </p:cNvSpPr>
          <p:nvPr>
            <p:ph type="sldNum" sz="quarter" idx="12"/>
          </p:nvPr>
        </p:nvSpPr>
        <p:spPr>
          <a:xfrm>
            <a:off x="8610600" y="6356350"/>
            <a:ext cx="2743200" cy="365125"/>
          </a:xfrm>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4026250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údo">
    <p:spTree>
      <p:nvGrpSpPr>
        <p:cNvPr id="1" name=""/>
        <p:cNvGrpSpPr/>
        <p:nvPr/>
      </p:nvGrpSpPr>
      <p:grpSpPr>
        <a:xfrm>
          <a:off x="0" y="0"/>
          <a:ext cx="0" cy="0"/>
          <a:chOff x="0" y="0"/>
          <a:chExt cx="0" cy="0"/>
        </a:xfrm>
      </p:grpSpPr>
      <p:pic>
        <p:nvPicPr>
          <p:cNvPr id="14" name="Gráfico 13">
            <a:extLst>
              <a:ext uri="{FF2B5EF4-FFF2-40B4-BE49-F238E27FC236}">
                <a16:creationId xmlns:a16="http://schemas.microsoft.com/office/drawing/2014/main" id="{AE202E03-5C65-4305-B969-65220AD41002}"/>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8301" r="41825" b="23071"/>
          <a:stretch/>
        </p:blipFill>
        <p:spPr>
          <a:xfrm flipH="1">
            <a:off x="0" y="0"/>
            <a:ext cx="5441888" cy="6858000"/>
          </a:xfrm>
          <a:custGeom>
            <a:avLst/>
            <a:gdLst>
              <a:gd name="connsiteX0" fmla="*/ 5441888 w 5441888"/>
              <a:gd name="connsiteY0" fmla="*/ 0 h 6858000"/>
              <a:gd name="connsiteX1" fmla="*/ 0 w 5441888"/>
              <a:gd name="connsiteY1" fmla="*/ 0 h 6858000"/>
              <a:gd name="connsiteX2" fmla="*/ 0 w 5441888"/>
              <a:gd name="connsiteY2" fmla="*/ 6858000 h 6858000"/>
              <a:gd name="connsiteX3" fmla="*/ 5441888 w 544188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441888" h="6858000">
                <a:moveTo>
                  <a:pt x="5441888" y="0"/>
                </a:moveTo>
                <a:lnTo>
                  <a:pt x="0" y="0"/>
                </a:lnTo>
                <a:lnTo>
                  <a:pt x="0" y="6858000"/>
                </a:lnTo>
                <a:lnTo>
                  <a:pt x="5441888" y="6858000"/>
                </a:lnTo>
                <a:close/>
              </a:path>
            </a:pathLst>
          </a:custGeom>
        </p:spPr>
      </p:pic>
      <p:sp>
        <p:nvSpPr>
          <p:cNvPr id="19" name="Título 1">
            <a:extLst>
              <a:ext uri="{FF2B5EF4-FFF2-40B4-BE49-F238E27FC236}">
                <a16:creationId xmlns:a16="http://schemas.microsoft.com/office/drawing/2014/main" id="{1E1C8C6D-0530-475B-A7F7-0E00C33ACFEB}"/>
              </a:ext>
            </a:extLst>
          </p:cNvPr>
          <p:cNvSpPr>
            <a:spLocks noGrp="1"/>
          </p:cNvSpPr>
          <p:nvPr>
            <p:ph type="title" hasCustomPrompt="1"/>
          </p:nvPr>
        </p:nvSpPr>
        <p:spPr>
          <a:xfrm>
            <a:off x="5920169" y="1152771"/>
            <a:ext cx="5431971" cy="846301"/>
          </a:xfrm>
        </p:spPr>
        <p:txBody>
          <a:bodyPr rtlCol="0" anchor="t">
            <a:normAutofit/>
          </a:bodyPr>
          <a:lstStyle>
            <a:lvl1pPr>
              <a:defRPr lang="en-US" sz="2800" kern="1200" cap="all"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20" name="Espaço Reservado para Texto 15">
            <a:extLst>
              <a:ext uri="{FF2B5EF4-FFF2-40B4-BE49-F238E27FC236}">
                <a16:creationId xmlns:a16="http://schemas.microsoft.com/office/drawing/2014/main" id="{3D2778A3-7084-4333-8349-03B1FEB5FE75}"/>
              </a:ext>
            </a:extLst>
          </p:cNvPr>
          <p:cNvSpPr>
            <a:spLocks noGrp="1"/>
          </p:cNvSpPr>
          <p:nvPr>
            <p:ph type="body" sz="quarter" idx="13" hasCustomPrompt="1"/>
          </p:nvPr>
        </p:nvSpPr>
        <p:spPr>
          <a:xfrm>
            <a:off x="5922254" y="2469515"/>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5" name="Espaço Reservado para Texto 18">
            <a:extLst>
              <a:ext uri="{FF2B5EF4-FFF2-40B4-BE49-F238E27FC236}">
                <a16:creationId xmlns:a16="http://schemas.microsoft.com/office/drawing/2014/main" id="{70ED2545-F96B-400C-B6F4-F1D2D83B7243}"/>
              </a:ext>
            </a:extLst>
          </p:cNvPr>
          <p:cNvSpPr>
            <a:spLocks noGrp="1"/>
          </p:cNvSpPr>
          <p:nvPr>
            <p:ph type="body" sz="quarter" idx="15" hasCustomPrompt="1"/>
          </p:nvPr>
        </p:nvSpPr>
        <p:spPr>
          <a:xfrm>
            <a:off x="5921828" y="2798940"/>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26" name="Espaço Reservado para Texto 15">
            <a:extLst>
              <a:ext uri="{FF2B5EF4-FFF2-40B4-BE49-F238E27FC236}">
                <a16:creationId xmlns:a16="http://schemas.microsoft.com/office/drawing/2014/main" id="{4A2FECA2-3808-47DC-84EB-CD3395C2052D}"/>
              </a:ext>
            </a:extLst>
          </p:cNvPr>
          <p:cNvSpPr>
            <a:spLocks noGrp="1"/>
          </p:cNvSpPr>
          <p:nvPr>
            <p:ph type="body" sz="quarter" idx="23" hasCustomPrompt="1"/>
          </p:nvPr>
        </p:nvSpPr>
        <p:spPr>
          <a:xfrm>
            <a:off x="5922254" y="3569311"/>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7" name="Espaço Reservado para Texto 18">
            <a:extLst>
              <a:ext uri="{FF2B5EF4-FFF2-40B4-BE49-F238E27FC236}">
                <a16:creationId xmlns:a16="http://schemas.microsoft.com/office/drawing/2014/main" id="{24393B9A-03C4-45C1-8172-F8B354458A48}"/>
              </a:ext>
            </a:extLst>
          </p:cNvPr>
          <p:cNvSpPr>
            <a:spLocks noGrp="1"/>
          </p:cNvSpPr>
          <p:nvPr>
            <p:ph type="body" sz="quarter" idx="24" hasCustomPrompt="1"/>
          </p:nvPr>
        </p:nvSpPr>
        <p:spPr>
          <a:xfrm>
            <a:off x="5921828" y="3898736"/>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28" name="Espaço Reservado para Texto 15">
            <a:extLst>
              <a:ext uri="{FF2B5EF4-FFF2-40B4-BE49-F238E27FC236}">
                <a16:creationId xmlns:a16="http://schemas.microsoft.com/office/drawing/2014/main" id="{18EC24A5-B4A5-4BAB-AE40-30EB69D6EF73}"/>
              </a:ext>
            </a:extLst>
          </p:cNvPr>
          <p:cNvSpPr>
            <a:spLocks noGrp="1"/>
          </p:cNvSpPr>
          <p:nvPr>
            <p:ph type="body" sz="quarter" idx="25" hasCustomPrompt="1"/>
          </p:nvPr>
        </p:nvSpPr>
        <p:spPr>
          <a:xfrm>
            <a:off x="5922254" y="4669107"/>
            <a:ext cx="5433204" cy="365125"/>
          </a:xfrm>
        </p:spPr>
        <p:txBody>
          <a:bodyPr rtlCol="0">
            <a:normAutofit/>
          </a:bodyPr>
          <a:lstStyle>
            <a:lvl1pPr marL="0" indent="0">
              <a:buNone/>
              <a:defRPr lang="en-US" sz="2000" kern="1200" cap="all" spc="150" baseline="0" dirty="0">
                <a:solidFill>
                  <a:schemeClr val="tx1">
                    <a:lumMod val="75000"/>
                    <a:lumOff val="25000"/>
                  </a:schemeClr>
                </a:solidFill>
                <a:latin typeface="+mj-lt"/>
                <a:ea typeface="+mj-ea"/>
                <a:cs typeface="+mj-cs"/>
              </a:defRPr>
            </a:lvl1pPr>
          </a:lstStyle>
          <a:p>
            <a:pPr lvl="0" rtl="0"/>
            <a:r>
              <a:rPr lang="pt-BR" noProof="0"/>
              <a:t>CLIQUE PARA ADICIONAR UM SUBTÍTULO</a:t>
            </a:r>
          </a:p>
        </p:txBody>
      </p:sp>
      <p:sp>
        <p:nvSpPr>
          <p:cNvPr id="29" name="Espaço Reservado para Texto 18">
            <a:extLst>
              <a:ext uri="{FF2B5EF4-FFF2-40B4-BE49-F238E27FC236}">
                <a16:creationId xmlns:a16="http://schemas.microsoft.com/office/drawing/2014/main" id="{726F36C0-4E6A-4A10-960D-11D78D044478}"/>
              </a:ext>
            </a:extLst>
          </p:cNvPr>
          <p:cNvSpPr>
            <a:spLocks noGrp="1"/>
          </p:cNvSpPr>
          <p:nvPr>
            <p:ph type="body" sz="quarter" idx="26" hasCustomPrompt="1"/>
          </p:nvPr>
        </p:nvSpPr>
        <p:spPr>
          <a:xfrm>
            <a:off x="5921828" y="4998532"/>
            <a:ext cx="5431971" cy="557950"/>
          </a:xfrm>
        </p:spPr>
        <p:txBody>
          <a:bodyPr rtlCol="0">
            <a:normAutofit/>
          </a:bodyPr>
          <a:lstStyle>
            <a:lvl1pPr marL="0" indent="0">
              <a:lnSpc>
                <a:spcPct val="100000"/>
              </a:lnSpc>
              <a:buFont typeface="Arial" panose="020B0604020202020204" pitchFamily="34" charset="0"/>
              <a:buNone/>
              <a:defRPr sz="1400">
                <a:solidFill>
                  <a:schemeClr val="tx1">
                    <a:lumMod val="75000"/>
                    <a:lumOff val="25000"/>
                  </a:schemeClr>
                </a:solidFill>
              </a:defRPr>
            </a:lvl1pPr>
          </a:lstStyle>
          <a:p>
            <a:pPr lvl="0" rtl="0"/>
            <a:r>
              <a:rPr lang="pt-BR" noProof="0"/>
              <a:t>Clique para adicionar o texto</a:t>
            </a:r>
          </a:p>
        </p:txBody>
      </p:sp>
      <p:sp>
        <p:nvSpPr>
          <p:cNvPr id="21" name="Espaço Reservado para Data 6">
            <a:extLst>
              <a:ext uri="{FF2B5EF4-FFF2-40B4-BE49-F238E27FC236}">
                <a16:creationId xmlns:a16="http://schemas.microsoft.com/office/drawing/2014/main" id="{71F34533-9677-48AF-9374-976825F4BB7E}"/>
              </a:ext>
            </a:extLst>
          </p:cNvPr>
          <p:cNvSpPr>
            <a:spLocks noGrp="1"/>
          </p:cNvSpPr>
          <p:nvPr>
            <p:ph type="dt" sz="half" idx="10"/>
          </p:nvPr>
        </p:nvSpPr>
        <p:spPr>
          <a:xfrm>
            <a:off x="838200" y="6356350"/>
            <a:ext cx="2743200" cy="365125"/>
          </a:xfrm>
        </p:spPr>
        <p:txBody>
          <a:bodyPr rtlCol="0"/>
          <a:lstStyle>
            <a:lvl1pPr>
              <a:defRPr sz="900"/>
            </a:lvl1pPr>
          </a:lstStyle>
          <a:p>
            <a:pPr rtl="0"/>
            <a:r>
              <a:rPr lang="pt-BR" noProof="0"/>
              <a:t>20XX</a:t>
            </a:r>
          </a:p>
        </p:txBody>
      </p:sp>
      <p:sp>
        <p:nvSpPr>
          <p:cNvPr id="22" name="Espaço Reservado para Rodapé 7">
            <a:extLst>
              <a:ext uri="{FF2B5EF4-FFF2-40B4-BE49-F238E27FC236}">
                <a16:creationId xmlns:a16="http://schemas.microsoft.com/office/drawing/2014/main" id="{4FAB8A26-B99E-4F96-8327-A932A14F2C03}"/>
              </a:ext>
            </a:extLst>
          </p:cNvPr>
          <p:cNvSpPr>
            <a:spLocks noGrp="1"/>
          </p:cNvSpPr>
          <p:nvPr>
            <p:ph type="ftr" sz="quarter" idx="11"/>
          </p:nvPr>
        </p:nvSpPr>
        <p:spPr>
          <a:xfrm>
            <a:off x="4038600" y="6356350"/>
            <a:ext cx="4114800" cy="365125"/>
          </a:xfrm>
        </p:spPr>
        <p:txBody>
          <a:bodyPr rtlCol="0"/>
          <a:lstStyle>
            <a:lvl1pPr>
              <a:defRPr sz="900"/>
            </a:lvl1pPr>
          </a:lstStyle>
          <a:p>
            <a:pPr rtl="0"/>
            <a:r>
              <a:rPr lang="pt-BR" noProof="0"/>
              <a:t>Apresentação</a:t>
            </a:r>
          </a:p>
        </p:txBody>
      </p:sp>
      <p:sp>
        <p:nvSpPr>
          <p:cNvPr id="24" name="Espaço Reservado para o Número do Slide 8">
            <a:extLst>
              <a:ext uri="{FF2B5EF4-FFF2-40B4-BE49-F238E27FC236}">
                <a16:creationId xmlns:a16="http://schemas.microsoft.com/office/drawing/2014/main" id="{EB0962D2-BCC3-48AB-A769-2A7327D29191}"/>
              </a:ext>
            </a:extLst>
          </p:cNvPr>
          <p:cNvSpPr>
            <a:spLocks noGrp="1"/>
          </p:cNvSpPr>
          <p:nvPr>
            <p:ph type="sldNum" sz="quarter" idx="12"/>
          </p:nvPr>
        </p:nvSpPr>
        <p:spPr>
          <a:xfrm>
            <a:off x="8610600" y="6356350"/>
            <a:ext cx="2743200" cy="365125"/>
          </a:xfrm>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2376933483"/>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inha do Tempo 2">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7D46070C-E825-43D0-99F4-8B4614131131}"/>
              </a:ext>
            </a:extLst>
          </p:cNvPr>
          <p:cNvSpPr/>
          <p:nvPr userDrawn="1"/>
        </p:nvSpPr>
        <p:spPr>
          <a:xfrm>
            <a:off x="0" y="3057683"/>
            <a:ext cx="12191998" cy="20101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a:solidFill>
                <a:schemeClr val="tx1">
                  <a:lumMod val="75000"/>
                  <a:lumOff val="25000"/>
                </a:schemeClr>
              </a:solidFill>
            </a:endParaRPr>
          </a:p>
        </p:txBody>
      </p:sp>
      <p:sp>
        <p:nvSpPr>
          <p:cNvPr id="2" name="Título 1">
            <a:extLst>
              <a:ext uri="{FF2B5EF4-FFF2-40B4-BE49-F238E27FC236}">
                <a16:creationId xmlns:a16="http://schemas.microsoft.com/office/drawing/2014/main" id="{A1F8C642-49FB-4E16-A3A0-B2ACBEABFFD6}"/>
              </a:ext>
            </a:extLst>
          </p:cNvPr>
          <p:cNvSpPr>
            <a:spLocks noGrp="1"/>
          </p:cNvSpPr>
          <p:nvPr>
            <p:ph type="title" hasCustomPrompt="1"/>
          </p:nvPr>
        </p:nvSpPr>
        <p:spPr/>
        <p:txBody>
          <a:bodyPr rtlCol="0">
            <a:normAutofit/>
          </a:bodyPr>
          <a:lstStyle>
            <a:lvl1pPr algn="l">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6" name="Espaço Reservado para Texto 10">
            <a:extLst>
              <a:ext uri="{FF2B5EF4-FFF2-40B4-BE49-F238E27FC236}">
                <a16:creationId xmlns:a16="http://schemas.microsoft.com/office/drawing/2014/main" id="{E4E92FC5-6FC2-45C2-9200-3244F9EA69A0}"/>
              </a:ext>
            </a:extLst>
          </p:cNvPr>
          <p:cNvSpPr>
            <a:spLocks noGrp="1"/>
          </p:cNvSpPr>
          <p:nvPr>
            <p:ph type="body" sz="quarter" idx="33" hasCustomPrompt="1"/>
          </p:nvPr>
        </p:nvSpPr>
        <p:spPr>
          <a:xfrm>
            <a:off x="914399" y="3354712"/>
            <a:ext cx="731520" cy="457200"/>
          </a:xfrm>
        </p:spPr>
        <p:txBody>
          <a:bodyPr rtlCol="0" anchor="ctr"/>
          <a:lstStyle>
            <a:lvl1pPr marL="0" indent="0" algn="l">
              <a:buNone/>
              <a:defRPr sz="1400" b="1">
                <a:solidFill>
                  <a:schemeClr val="tx1">
                    <a:lumMod val="75000"/>
                    <a:lumOff val="25000"/>
                  </a:schemeClr>
                </a:solidFill>
                <a:latin typeface="+mj-lt"/>
              </a:defRPr>
            </a:lvl1pPr>
          </a:lstStyle>
          <a:p>
            <a:pPr lvl="0" rtl="0"/>
            <a:r>
              <a:rPr lang="pt-BR" noProof="0"/>
              <a:t>Ano</a:t>
            </a:r>
          </a:p>
        </p:txBody>
      </p:sp>
      <p:sp>
        <p:nvSpPr>
          <p:cNvPr id="7" name="Espaço Reservado para Texto 10">
            <a:extLst>
              <a:ext uri="{FF2B5EF4-FFF2-40B4-BE49-F238E27FC236}">
                <a16:creationId xmlns:a16="http://schemas.microsoft.com/office/drawing/2014/main" id="{4D75C136-D6C3-4431-8776-997070627AAB}"/>
              </a:ext>
            </a:extLst>
          </p:cNvPr>
          <p:cNvSpPr>
            <a:spLocks noGrp="1"/>
          </p:cNvSpPr>
          <p:nvPr>
            <p:ph type="body" sz="quarter" idx="34" hasCustomPrompt="1"/>
          </p:nvPr>
        </p:nvSpPr>
        <p:spPr>
          <a:xfrm>
            <a:off x="196596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8" name="Espaço Reservado para Texto 10">
            <a:extLst>
              <a:ext uri="{FF2B5EF4-FFF2-40B4-BE49-F238E27FC236}">
                <a16:creationId xmlns:a16="http://schemas.microsoft.com/office/drawing/2014/main" id="{FD15D323-BFE3-4ACE-9A2E-C9EB69458B12}"/>
              </a:ext>
            </a:extLst>
          </p:cNvPr>
          <p:cNvSpPr>
            <a:spLocks noGrp="1"/>
          </p:cNvSpPr>
          <p:nvPr>
            <p:ph type="body" sz="quarter" idx="35" hasCustomPrompt="1"/>
          </p:nvPr>
        </p:nvSpPr>
        <p:spPr>
          <a:xfrm>
            <a:off x="275388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9" name="Espaço Reservado para Texto 10">
            <a:extLst>
              <a:ext uri="{FF2B5EF4-FFF2-40B4-BE49-F238E27FC236}">
                <a16:creationId xmlns:a16="http://schemas.microsoft.com/office/drawing/2014/main" id="{3B520767-B49F-4503-8120-B66E411F33E4}"/>
              </a:ext>
            </a:extLst>
          </p:cNvPr>
          <p:cNvSpPr>
            <a:spLocks noGrp="1"/>
          </p:cNvSpPr>
          <p:nvPr>
            <p:ph type="body" sz="quarter" idx="36" hasCustomPrompt="1"/>
          </p:nvPr>
        </p:nvSpPr>
        <p:spPr>
          <a:xfrm>
            <a:off x="354180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0" name="Espaço Reservado para Texto 10">
            <a:extLst>
              <a:ext uri="{FF2B5EF4-FFF2-40B4-BE49-F238E27FC236}">
                <a16:creationId xmlns:a16="http://schemas.microsoft.com/office/drawing/2014/main" id="{30C2F5A0-E03E-4C89-B9EB-8D48889F5F91}"/>
              </a:ext>
            </a:extLst>
          </p:cNvPr>
          <p:cNvSpPr>
            <a:spLocks noGrp="1"/>
          </p:cNvSpPr>
          <p:nvPr>
            <p:ph type="body" sz="quarter" idx="37" hasCustomPrompt="1"/>
          </p:nvPr>
        </p:nvSpPr>
        <p:spPr>
          <a:xfrm>
            <a:off x="432972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1" name="Espaço Reservado para Texto 10">
            <a:extLst>
              <a:ext uri="{FF2B5EF4-FFF2-40B4-BE49-F238E27FC236}">
                <a16:creationId xmlns:a16="http://schemas.microsoft.com/office/drawing/2014/main" id="{AB3645A3-D681-45BF-B195-452D000802CA}"/>
              </a:ext>
            </a:extLst>
          </p:cNvPr>
          <p:cNvSpPr>
            <a:spLocks noGrp="1"/>
          </p:cNvSpPr>
          <p:nvPr>
            <p:ph type="body" sz="quarter" idx="38" hasCustomPrompt="1"/>
          </p:nvPr>
        </p:nvSpPr>
        <p:spPr>
          <a:xfrm>
            <a:off x="914400" y="4292468"/>
            <a:ext cx="731520" cy="457200"/>
          </a:xfrm>
        </p:spPr>
        <p:txBody>
          <a:bodyPr rtlCol="0" anchor="ctr"/>
          <a:lstStyle>
            <a:lvl1pPr marL="0" indent="0" algn="l">
              <a:buNone/>
              <a:defRPr sz="1400" b="1">
                <a:solidFill>
                  <a:schemeClr val="tx1">
                    <a:lumMod val="75000"/>
                    <a:lumOff val="25000"/>
                  </a:schemeClr>
                </a:solidFill>
                <a:latin typeface="+mj-lt"/>
              </a:defRPr>
            </a:lvl1pPr>
          </a:lstStyle>
          <a:p>
            <a:pPr lvl="0" rtl="0"/>
            <a:r>
              <a:rPr lang="pt-BR" noProof="0"/>
              <a:t>Ano</a:t>
            </a:r>
          </a:p>
        </p:txBody>
      </p:sp>
      <p:sp>
        <p:nvSpPr>
          <p:cNvPr id="12" name="Espaço Reservado para Texto 10">
            <a:extLst>
              <a:ext uri="{FF2B5EF4-FFF2-40B4-BE49-F238E27FC236}">
                <a16:creationId xmlns:a16="http://schemas.microsoft.com/office/drawing/2014/main" id="{59D3CBFE-13C8-4DB1-A831-9393264923E7}"/>
              </a:ext>
            </a:extLst>
          </p:cNvPr>
          <p:cNvSpPr>
            <a:spLocks noGrp="1"/>
          </p:cNvSpPr>
          <p:nvPr>
            <p:ph type="body" sz="quarter" idx="39" hasCustomPrompt="1"/>
          </p:nvPr>
        </p:nvSpPr>
        <p:spPr>
          <a:xfrm>
            <a:off x="511764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3" name="Espaço Reservado para Texto 10">
            <a:extLst>
              <a:ext uri="{FF2B5EF4-FFF2-40B4-BE49-F238E27FC236}">
                <a16:creationId xmlns:a16="http://schemas.microsoft.com/office/drawing/2014/main" id="{82385A0A-C61D-4BBD-AC77-D7642F895E22}"/>
              </a:ext>
            </a:extLst>
          </p:cNvPr>
          <p:cNvSpPr>
            <a:spLocks noGrp="1"/>
          </p:cNvSpPr>
          <p:nvPr>
            <p:ph type="body" sz="quarter" idx="40" hasCustomPrompt="1"/>
          </p:nvPr>
        </p:nvSpPr>
        <p:spPr>
          <a:xfrm>
            <a:off x="590556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4" name="Espaço Reservado para Texto 10">
            <a:extLst>
              <a:ext uri="{FF2B5EF4-FFF2-40B4-BE49-F238E27FC236}">
                <a16:creationId xmlns:a16="http://schemas.microsoft.com/office/drawing/2014/main" id="{FED89FCE-7507-4C8C-923F-922290589466}"/>
              </a:ext>
            </a:extLst>
          </p:cNvPr>
          <p:cNvSpPr>
            <a:spLocks noGrp="1"/>
          </p:cNvSpPr>
          <p:nvPr>
            <p:ph type="body" sz="quarter" idx="41" hasCustomPrompt="1"/>
          </p:nvPr>
        </p:nvSpPr>
        <p:spPr>
          <a:xfrm>
            <a:off x="669348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5" name="Espaço Reservado para Texto 10">
            <a:extLst>
              <a:ext uri="{FF2B5EF4-FFF2-40B4-BE49-F238E27FC236}">
                <a16:creationId xmlns:a16="http://schemas.microsoft.com/office/drawing/2014/main" id="{F2F73935-BF53-4510-8B8F-EDB1CD56A1BB}"/>
              </a:ext>
            </a:extLst>
          </p:cNvPr>
          <p:cNvSpPr>
            <a:spLocks noGrp="1"/>
          </p:cNvSpPr>
          <p:nvPr>
            <p:ph type="body" sz="quarter" idx="42" hasCustomPrompt="1"/>
          </p:nvPr>
        </p:nvSpPr>
        <p:spPr>
          <a:xfrm>
            <a:off x="905724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6" name="Espaço Reservado para Texto 10">
            <a:extLst>
              <a:ext uri="{FF2B5EF4-FFF2-40B4-BE49-F238E27FC236}">
                <a16:creationId xmlns:a16="http://schemas.microsoft.com/office/drawing/2014/main" id="{2A9276DB-F427-4F8E-8E4C-466600F390FD}"/>
              </a:ext>
            </a:extLst>
          </p:cNvPr>
          <p:cNvSpPr>
            <a:spLocks noGrp="1"/>
          </p:cNvSpPr>
          <p:nvPr>
            <p:ph type="body" sz="quarter" idx="43" hasCustomPrompt="1"/>
          </p:nvPr>
        </p:nvSpPr>
        <p:spPr>
          <a:xfrm>
            <a:off x="748140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7" name="Espaço Reservado para Texto 10">
            <a:extLst>
              <a:ext uri="{FF2B5EF4-FFF2-40B4-BE49-F238E27FC236}">
                <a16:creationId xmlns:a16="http://schemas.microsoft.com/office/drawing/2014/main" id="{79023948-0C1E-4DAB-B885-1C713409AA08}"/>
              </a:ext>
            </a:extLst>
          </p:cNvPr>
          <p:cNvSpPr>
            <a:spLocks noGrp="1"/>
          </p:cNvSpPr>
          <p:nvPr>
            <p:ph type="body" sz="quarter" idx="44" hasCustomPrompt="1"/>
          </p:nvPr>
        </p:nvSpPr>
        <p:spPr>
          <a:xfrm>
            <a:off x="826932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8" name="Espaço Reservado para Texto 10">
            <a:extLst>
              <a:ext uri="{FF2B5EF4-FFF2-40B4-BE49-F238E27FC236}">
                <a16:creationId xmlns:a16="http://schemas.microsoft.com/office/drawing/2014/main" id="{4AB6A03C-6180-41ED-A88D-ECBB80D160F2}"/>
              </a:ext>
            </a:extLst>
          </p:cNvPr>
          <p:cNvSpPr>
            <a:spLocks noGrp="1"/>
          </p:cNvSpPr>
          <p:nvPr>
            <p:ph type="body" sz="quarter" idx="45" hasCustomPrompt="1"/>
          </p:nvPr>
        </p:nvSpPr>
        <p:spPr>
          <a:xfrm>
            <a:off x="9845160"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19" name="Espaço Reservado para Texto 10">
            <a:extLst>
              <a:ext uri="{FF2B5EF4-FFF2-40B4-BE49-F238E27FC236}">
                <a16:creationId xmlns:a16="http://schemas.microsoft.com/office/drawing/2014/main" id="{145AD645-55F0-41A9-AC53-ED30BF1340BA}"/>
              </a:ext>
            </a:extLst>
          </p:cNvPr>
          <p:cNvSpPr>
            <a:spLocks noGrp="1"/>
          </p:cNvSpPr>
          <p:nvPr>
            <p:ph type="body" sz="quarter" idx="46" hasCustomPrompt="1"/>
          </p:nvPr>
        </p:nvSpPr>
        <p:spPr>
          <a:xfrm>
            <a:off x="10633085" y="3502152"/>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0" name="Espaço Reservado para Texto 10">
            <a:extLst>
              <a:ext uri="{FF2B5EF4-FFF2-40B4-BE49-F238E27FC236}">
                <a16:creationId xmlns:a16="http://schemas.microsoft.com/office/drawing/2014/main" id="{C39F248D-01B4-40EE-B483-E8E81806DFBE}"/>
              </a:ext>
            </a:extLst>
          </p:cNvPr>
          <p:cNvSpPr>
            <a:spLocks noGrp="1"/>
          </p:cNvSpPr>
          <p:nvPr>
            <p:ph type="body" sz="quarter" idx="47" hasCustomPrompt="1"/>
          </p:nvPr>
        </p:nvSpPr>
        <p:spPr>
          <a:xfrm>
            <a:off x="1969915"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1" name="Espaço Reservado para Texto 10">
            <a:extLst>
              <a:ext uri="{FF2B5EF4-FFF2-40B4-BE49-F238E27FC236}">
                <a16:creationId xmlns:a16="http://schemas.microsoft.com/office/drawing/2014/main" id="{1D0F1859-7A34-42DF-873E-2CF864E4C4BE}"/>
              </a:ext>
            </a:extLst>
          </p:cNvPr>
          <p:cNvSpPr>
            <a:spLocks noGrp="1"/>
          </p:cNvSpPr>
          <p:nvPr>
            <p:ph type="body" sz="quarter" idx="48" hasCustomPrompt="1"/>
          </p:nvPr>
        </p:nvSpPr>
        <p:spPr>
          <a:xfrm>
            <a:off x="2757602"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2" name="Espaço Reservado para Texto 10">
            <a:extLst>
              <a:ext uri="{FF2B5EF4-FFF2-40B4-BE49-F238E27FC236}">
                <a16:creationId xmlns:a16="http://schemas.microsoft.com/office/drawing/2014/main" id="{6EB397AF-B5C1-40FE-86D4-BA660E4C6E46}"/>
              </a:ext>
            </a:extLst>
          </p:cNvPr>
          <p:cNvSpPr>
            <a:spLocks noGrp="1"/>
          </p:cNvSpPr>
          <p:nvPr>
            <p:ph type="body" sz="quarter" idx="49" hasCustomPrompt="1"/>
          </p:nvPr>
        </p:nvSpPr>
        <p:spPr>
          <a:xfrm>
            <a:off x="3545289"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3" name="Espaço Reservado para Texto 10">
            <a:extLst>
              <a:ext uri="{FF2B5EF4-FFF2-40B4-BE49-F238E27FC236}">
                <a16:creationId xmlns:a16="http://schemas.microsoft.com/office/drawing/2014/main" id="{AF1343D5-DC0F-4C7E-967F-CFC300A2C807}"/>
              </a:ext>
            </a:extLst>
          </p:cNvPr>
          <p:cNvSpPr>
            <a:spLocks noGrp="1"/>
          </p:cNvSpPr>
          <p:nvPr>
            <p:ph type="body" sz="quarter" idx="50" hasCustomPrompt="1"/>
          </p:nvPr>
        </p:nvSpPr>
        <p:spPr>
          <a:xfrm>
            <a:off x="4332976"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4" name="Espaço Reservado para Texto 10">
            <a:extLst>
              <a:ext uri="{FF2B5EF4-FFF2-40B4-BE49-F238E27FC236}">
                <a16:creationId xmlns:a16="http://schemas.microsoft.com/office/drawing/2014/main" id="{9AD688A5-D2DF-4FC3-8171-FAEA8C4F5566}"/>
              </a:ext>
            </a:extLst>
          </p:cNvPr>
          <p:cNvSpPr>
            <a:spLocks noGrp="1"/>
          </p:cNvSpPr>
          <p:nvPr>
            <p:ph type="body" sz="quarter" idx="51" hasCustomPrompt="1"/>
          </p:nvPr>
        </p:nvSpPr>
        <p:spPr>
          <a:xfrm>
            <a:off x="5120663"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5" name="Espaço Reservado para Texto 10">
            <a:extLst>
              <a:ext uri="{FF2B5EF4-FFF2-40B4-BE49-F238E27FC236}">
                <a16:creationId xmlns:a16="http://schemas.microsoft.com/office/drawing/2014/main" id="{EA05A5D4-01B0-4932-B03E-571986E282EA}"/>
              </a:ext>
            </a:extLst>
          </p:cNvPr>
          <p:cNvSpPr>
            <a:spLocks noGrp="1"/>
          </p:cNvSpPr>
          <p:nvPr>
            <p:ph type="body" sz="quarter" idx="52" hasCustomPrompt="1"/>
          </p:nvPr>
        </p:nvSpPr>
        <p:spPr>
          <a:xfrm>
            <a:off x="5908350"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6" name="Espaço Reservado para Texto 10">
            <a:extLst>
              <a:ext uri="{FF2B5EF4-FFF2-40B4-BE49-F238E27FC236}">
                <a16:creationId xmlns:a16="http://schemas.microsoft.com/office/drawing/2014/main" id="{72A84601-CD4F-49ED-8D51-CEF032363058}"/>
              </a:ext>
            </a:extLst>
          </p:cNvPr>
          <p:cNvSpPr>
            <a:spLocks noGrp="1"/>
          </p:cNvSpPr>
          <p:nvPr>
            <p:ph type="body" sz="quarter" idx="53" hasCustomPrompt="1"/>
          </p:nvPr>
        </p:nvSpPr>
        <p:spPr>
          <a:xfrm>
            <a:off x="6696037"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7" name="Espaço Reservado para Texto 10">
            <a:extLst>
              <a:ext uri="{FF2B5EF4-FFF2-40B4-BE49-F238E27FC236}">
                <a16:creationId xmlns:a16="http://schemas.microsoft.com/office/drawing/2014/main" id="{C49FB196-753D-4A12-9460-57D8AB4B540B}"/>
              </a:ext>
            </a:extLst>
          </p:cNvPr>
          <p:cNvSpPr>
            <a:spLocks noGrp="1"/>
          </p:cNvSpPr>
          <p:nvPr>
            <p:ph type="body" sz="quarter" idx="54" hasCustomPrompt="1"/>
          </p:nvPr>
        </p:nvSpPr>
        <p:spPr>
          <a:xfrm>
            <a:off x="9059098"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8" name="Espaço Reservado para Texto 10">
            <a:extLst>
              <a:ext uri="{FF2B5EF4-FFF2-40B4-BE49-F238E27FC236}">
                <a16:creationId xmlns:a16="http://schemas.microsoft.com/office/drawing/2014/main" id="{DFC05EC7-9D6C-486B-9E2F-D3612013C0A1}"/>
              </a:ext>
            </a:extLst>
          </p:cNvPr>
          <p:cNvSpPr>
            <a:spLocks noGrp="1"/>
          </p:cNvSpPr>
          <p:nvPr>
            <p:ph type="body" sz="quarter" idx="55" hasCustomPrompt="1"/>
          </p:nvPr>
        </p:nvSpPr>
        <p:spPr>
          <a:xfrm>
            <a:off x="7483724"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29" name="Espaço Reservado para Texto 10">
            <a:extLst>
              <a:ext uri="{FF2B5EF4-FFF2-40B4-BE49-F238E27FC236}">
                <a16:creationId xmlns:a16="http://schemas.microsoft.com/office/drawing/2014/main" id="{98F455FB-241B-4E1F-B581-FA6CBA239545}"/>
              </a:ext>
            </a:extLst>
          </p:cNvPr>
          <p:cNvSpPr>
            <a:spLocks noGrp="1"/>
          </p:cNvSpPr>
          <p:nvPr>
            <p:ph type="body" sz="quarter" idx="56" hasCustomPrompt="1"/>
          </p:nvPr>
        </p:nvSpPr>
        <p:spPr>
          <a:xfrm>
            <a:off x="8271411"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30" name="Espaço Reservado para Texto 10">
            <a:extLst>
              <a:ext uri="{FF2B5EF4-FFF2-40B4-BE49-F238E27FC236}">
                <a16:creationId xmlns:a16="http://schemas.microsoft.com/office/drawing/2014/main" id="{9E38664A-8108-4E24-800B-3C32ADA43978}"/>
              </a:ext>
            </a:extLst>
          </p:cNvPr>
          <p:cNvSpPr>
            <a:spLocks noGrp="1"/>
          </p:cNvSpPr>
          <p:nvPr>
            <p:ph type="body" sz="quarter" idx="57" hasCustomPrompt="1"/>
          </p:nvPr>
        </p:nvSpPr>
        <p:spPr>
          <a:xfrm>
            <a:off x="9846785"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31" name="Espaço Reservado para Texto 10">
            <a:extLst>
              <a:ext uri="{FF2B5EF4-FFF2-40B4-BE49-F238E27FC236}">
                <a16:creationId xmlns:a16="http://schemas.microsoft.com/office/drawing/2014/main" id="{2908458B-A3ED-4855-9E08-108D7C4A8D36}"/>
              </a:ext>
            </a:extLst>
          </p:cNvPr>
          <p:cNvSpPr>
            <a:spLocks noGrp="1"/>
          </p:cNvSpPr>
          <p:nvPr>
            <p:ph type="body" sz="quarter" idx="58" hasCustomPrompt="1"/>
          </p:nvPr>
        </p:nvSpPr>
        <p:spPr>
          <a:xfrm>
            <a:off x="10634472" y="4425696"/>
            <a:ext cx="640080" cy="201776"/>
          </a:xfrm>
        </p:spPr>
        <p:txBody>
          <a:bodyPr rtlCol="0">
            <a:noAutofit/>
          </a:bodyPr>
          <a:lstStyle>
            <a:lvl1pPr marL="0" indent="0" algn="ctr">
              <a:buNone/>
              <a:defRPr sz="1000">
                <a:solidFill>
                  <a:schemeClr val="tx1">
                    <a:lumMod val="75000"/>
                    <a:lumOff val="25000"/>
                  </a:schemeClr>
                </a:solidFill>
              </a:defRPr>
            </a:lvl1pPr>
          </a:lstStyle>
          <a:p>
            <a:pPr lvl="0" rtl="0"/>
            <a:r>
              <a:rPr lang="pt-BR" noProof="0"/>
              <a:t>MM</a:t>
            </a:r>
          </a:p>
        </p:txBody>
      </p:sp>
      <p:sp>
        <p:nvSpPr>
          <p:cNvPr id="32" name="Retângulo 31">
            <a:extLst>
              <a:ext uri="{FF2B5EF4-FFF2-40B4-BE49-F238E27FC236}">
                <a16:creationId xmlns:a16="http://schemas.microsoft.com/office/drawing/2014/main" id="{FFA35437-CCDE-4D92-B879-F23B329C8EC3}"/>
              </a:ext>
            </a:extLst>
          </p:cNvPr>
          <p:cNvSpPr/>
          <p:nvPr userDrawn="1"/>
        </p:nvSpPr>
        <p:spPr>
          <a:xfrm>
            <a:off x="929640" y="4034785"/>
            <a:ext cx="10332720" cy="4571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pt-BR" noProof="0">
              <a:solidFill>
                <a:schemeClr val="tx1">
                  <a:lumMod val="75000"/>
                  <a:lumOff val="25000"/>
                </a:schemeClr>
              </a:solidFill>
            </a:endParaRPr>
          </a:p>
        </p:txBody>
      </p:sp>
      <p:sp>
        <p:nvSpPr>
          <p:cNvPr id="36" name="Espaço Reservado para Data 2">
            <a:extLst>
              <a:ext uri="{FF2B5EF4-FFF2-40B4-BE49-F238E27FC236}">
                <a16:creationId xmlns:a16="http://schemas.microsoft.com/office/drawing/2014/main" id="{1CDC588F-73BC-4108-974B-0EAAB8213CE0}"/>
              </a:ext>
            </a:extLst>
          </p:cNvPr>
          <p:cNvSpPr>
            <a:spLocks noGrp="1"/>
          </p:cNvSpPr>
          <p:nvPr>
            <p:ph type="dt" sz="half" idx="10"/>
          </p:nvPr>
        </p:nvSpPr>
        <p:spPr>
          <a:xfrm>
            <a:off x="838200" y="6356350"/>
            <a:ext cx="2743200" cy="365125"/>
          </a:xfrm>
        </p:spPr>
        <p:txBody>
          <a:bodyPr rtlCol="0"/>
          <a:lstStyle>
            <a:lvl1pPr>
              <a:defRPr sz="900"/>
            </a:lvl1pPr>
          </a:lstStyle>
          <a:p>
            <a:pPr rtl="0"/>
            <a:r>
              <a:rPr lang="pt-BR" noProof="0"/>
              <a:t>20XX</a:t>
            </a:r>
          </a:p>
        </p:txBody>
      </p:sp>
      <p:sp>
        <p:nvSpPr>
          <p:cNvPr id="37" name="Espaço Reservado para Rodapé 3">
            <a:extLst>
              <a:ext uri="{FF2B5EF4-FFF2-40B4-BE49-F238E27FC236}">
                <a16:creationId xmlns:a16="http://schemas.microsoft.com/office/drawing/2014/main" id="{B2AC1EB2-9B8F-4077-8B66-64F9549F2C99}"/>
              </a:ext>
            </a:extLst>
          </p:cNvPr>
          <p:cNvSpPr>
            <a:spLocks noGrp="1"/>
          </p:cNvSpPr>
          <p:nvPr>
            <p:ph type="ftr" sz="quarter" idx="11"/>
          </p:nvPr>
        </p:nvSpPr>
        <p:spPr>
          <a:xfrm>
            <a:off x="4038600" y="6356350"/>
            <a:ext cx="4114800" cy="365125"/>
          </a:xfrm>
        </p:spPr>
        <p:txBody>
          <a:bodyPr rtlCol="0"/>
          <a:lstStyle>
            <a:lvl1pPr>
              <a:defRPr sz="900"/>
            </a:lvl1pPr>
          </a:lstStyle>
          <a:p>
            <a:pPr rtl="0"/>
            <a:r>
              <a:rPr lang="pt-BR" noProof="0"/>
              <a:t>Apresentação</a:t>
            </a:r>
          </a:p>
        </p:txBody>
      </p:sp>
      <p:sp>
        <p:nvSpPr>
          <p:cNvPr id="38" name="Espaço Reservado para o Número do Slide 4">
            <a:extLst>
              <a:ext uri="{FF2B5EF4-FFF2-40B4-BE49-F238E27FC236}">
                <a16:creationId xmlns:a16="http://schemas.microsoft.com/office/drawing/2014/main" id="{28DE3E33-346A-45AF-B164-CB5DF04FAE6D}"/>
              </a:ext>
            </a:extLst>
          </p:cNvPr>
          <p:cNvSpPr>
            <a:spLocks noGrp="1"/>
          </p:cNvSpPr>
          <p:nvPr>
            <p:ph type="sldNum" sz="quarter" idx="12"/>
          </p:nvPr>
        </p:nvSpPr>
        <p:spPr>
          <a:xfrm>
            <a:off x="8610600" y="6356350"/>
            <a:ext cx="2743200" cy="365125"/>
          </a:xfrm>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2056323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pPr rtl="0"/>
            <a:r>
              <a:rPr lang="pt-BR" noProof="0"/>
              <a:t>20XX</a:t>
            </a:r>
          </a:p>
        </p:txBody>
      </p:sp>
      <p:sp>
        <p:nvSpPr>
          <p:cNvPr id="5" name="Footer Placeholder 4"/>
          <p:cNvSpPr>
            <a:spLocks noGrp="1"/>
          </p:cNvSpPr>
          <p:nvPr>
            <p:ph type="ftr" sz="quarter" idx="11"/>
          </p:nvPr>
        </p:nvSpPr>
        <p:spPr/>
        <p:txBody>
          <a:bodyPr/>
          <a:lstStyle/>
          <a:p>
            <a:pPr rtl="0"/>
            <a:r>
              <a:rPr lang="pt-BR" noProof="0"/>
              <a:t>Apresentação</a:t>
            </a:r>
          </a:p>
        </p:txBody>
      </p:sp>
      <p:sp>
        <p:nvSpPr>
          <p:cNvPr id="6" name="Slide Number Placeholder 5"/>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4091355561"/>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mart Art">
    <p:bg>
      <p:bgRef idx="1001">
        <a:schemeClr val="bg1"/>
      </p:bgRef>
    </p:bg>
    <p:spTree>
      <p:nvGrpSpPr>
        <p:cNvPr id="1" name=""/>
        <p:cNvGrpSpPr/>
        <p:nvPr/>
      </p:nvGrpSpPr>
      <p:grpSpPr>
        <a:xfrm>
          <a:off x="0" y="0"/>
          <a:ext cx="0" cy="0"/>
          <a:chOff x="0" y="0"/>
          <a:chExt cx="0" cy="0"/>
        </a:xfrm>
      </p:grpSpPr>
      <p:sp>
        <p:nvSpPr>
          <p:cNvPr id="7" name="Espaço Reservado para SmartArt 6">
            <a:extLst>
              <a:ext uri="{FF2B5EF4-FFF2-40B4-BE49-F238E27FC236}">
                <a16:creationId xmlns:a16="http://schemas.microsoft.com/office/drawing/2014/main" id="{156CA116-0F6E-4EE9-B34F-03BA07161A7A}"/>
              </a:ext>
            </a:extLst>
          </p:cNvPr>
          <p:cNvSpPr>
            <a:spLocks noGrp="1"/>
          </p:cNvSpPr>
          <p:nvPr>
            <p:ph type="dgm" sz="quarter" idx="15" hasCustomPrompt="1"/>
          </p:nvPr>
        </p:nvSpPr>
        <p:spPr>
          <a:xfrm>
            <a:off x="838200" y="2136776"/>
            <a:ext cx="10515600" cy="3697645"/>
          </a:xfrm>
        </p:spPr>
        <p:txBody>
          <a:bodyPr rtlCol="0"/>
          <a:lstStyle>
            <a:lvl1pPr>
              <a:defRPr>
                <a:solidFill>
                  <a:schemeClr val="tx1">
                    <a:lumMod val="75000"/>
                    <a:lumOff val="25000"/>
                  </a:schemeClr>
                </a:solidFill>
              </a:defRPr>
            </a:lvl1pPr>
          </a:lstStyle>
          <a:p>
            <a:pPr rtl="0"/>
            <a:r>
              <a:rPr lang="pt-BR" noProof="0"/>
              <a:t>Clique no ícone para adicionar um elemento gráfico SmartArt</a:t>
            </a:r>
          </a:p>
        </p:txBody>
      </p:sp>
      <p:sp>
        <p:nvSpPr>
          <p:cNvPr id="2" name="Título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3" name="Espaço Reservado para Data 2">
            <a:extLst>
              <a:ext uri="{FF2B5EF4-FFF2-40B4-BE49-F238E27FC236}">
                <a16:creationId xmlns:a16="http://schemas.microsoft.com/office/drawing/2014/main" id="{7E085D26-FA83-4414-959E-98936A772670}"/>
              </a:ext>
            </a:extLst>
          </p:cNvPr>
          <p:cNvSpPr>
            <a:spLocks noGrp="1"/>
          </p:cNvSpPr>
          <p:nvPr>
            <p:ph type="dt" sz="half" idx="10"/>
          </p:nvPr>
        </p:nvSpPr>
        <p:spPr/>
        <p:txBody>
          <a:bodyPr rtlCol="0"/>
          <a:lstStyle>
            <a:lvl1pPr>
              <a:defRPr sz="900"/>
            </a:lvl1pPr>
          </a:lstStyle>
          <a:p>
            <a:pPr rtl="0"/>
            <a:r>
              <a:rPr lang="pt-BR" noProof="0"/>
              <a:t>20XX</a:t>
            </a:r>
          </a:p>
        </p:txBody>
      </p:sp>
      <p:sp>
        <p:nvSpPr>
          <p:cNvPr id="4" name="Espaço Reservado para Rodapé 3">
            <a:extLst>
              <a:ext uri="{FF2B5EF4-FFF2-40B4-BE49-F238E27FC236}">
                <a16:creationId xmlns:a16="http://schemas.microsoft.com/office/drawing/2014/main" id="{1FB52E93-DE4C-4341-8D83-F0230E38B1A1}"/>
              </a:ext>
            </a:extLst>
          </p:cNvPr>
          <p:cNvSpPr>
            <a:spLocks noGrp="1"/>
          </p:cNvSpPr>
          <p:nvPr>
            <p:ph type="ftr" sz="quarter" idx="11"/>
          </p:nvPr>
        </p:nvSpPr>
        <p:spPr/>
        <p:txBody>
          <a:bodyPr rtlCol="0"/>
          <a:lstStyle>
            <a:lvl1pPr>
              <a:defRPr sz="900"/>
            </a:lvl1pPr>
          </a:lstStyle>
          <a:p>
            <a:pPr rtl="0"/>
            <a:r>
              <a:rPr lang="pt-BR" noProof="0"/>
              <a:t>Apresentação</a:t>
            </a:r>
          </a:p>
        </p:txBody>
      </p:sp>
      <p:cxnSp>
        <p:nvCxnSpPr>
          <p:cNvPr id="10" name="Conector Reto 9">
            <a:extLst>
              <a:ext uri="{FF2B5EF4-FFF2-40B4-BE49-F238E27FC236}">
                <a16:creationId xmlns:a16="http://schemas.microsoft.com/office/drawing/2014/main" id="{66988B2D-0240-4256-8268-4B9FF1E72363}"/>
              </a:ext>
            </a:extLst>
          </p:cNvPr>
          <p:cNvCxnSpPr>
            <a:cxnSpLocks/>
          </p:cNvCxnSpPr>
          <p:nvPr/>
        </p:nvCxnSpPr>
        <p:spPr>
          <a:xfrm flipV="1">
            <a:off x="0" y="0"/>
            <a:ext cx="2590800" cy="76200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Conector Reto 11">
            <a:extLst>
              <a:ext uri="{FF2B5EF4-FFF2-40B4-BE49-F238E27FC236}">
                <a16:creationId xmlns:a16="http://schemas.microsoft.com/office/drawing/2014/main" id="{D8EEAAE1-3D04-41C3-B2D2-B3BEF34C3B27}"/>
              </a:ext>
            </a:extLst>
          </p:cNvPr>
          <p:cNvCxnSpPr>
            <a:cxnSpLocks/>
          </p:cNvCxnSpPr>
          <p:nvPr/>
        </p:nvCxnSpPr>
        <p:spPr>
          <a:xfrm flipH="1">
            <a:off x="0" y="0"/>
            <a:ext cx="704850" cy="102790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Espaço Reservado para o Número do Slide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23543133"/>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údo  3">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rtlCol="0">
            <a:normAutofit/>
          </a:bodyPr>
          <a:lstStyle>
            <a:lvl1pPr algn="ctr">
              <a:defRPr lang="en-US" sz="2800" kern="1200" spc="150" baseline="0" dirty="0">
                <a:solidFill>
                  <a:schemeClr val="tx1">
                    <a:lumMod val="75000"/>
                    <a:lumOff val="25000"/>
                  </a:schemeClr>
                </a:solidFill>
                <a:latin typeface="+mj-lt"/>
                <a:ea typeface="+mj-ea"/>
                <a:cs typeface="+mj-cs"/>
              </a:defRPr>
            </a:lvl1pPr>
          </a:lstStyle>
          <a:p>
            <a:pPr rtl="0"/>
            <a:r>
              <a:rPr lang="pt-BR" noProof="0"/>
              <a:t>CLIQUE PARA EDITAR O ESTILO DO TÍTULO MESTRE</a:t>
            </a:r>
          </a:p>
        </p:txBody>
      </p:sp>
      <p:sp>
        <p:nvSpPr>
          <p:cNvPr id="11" name="Espaço Reservado para Conteúdo 10">
            <a:extLst>
              <a:ext uri="{FF2B5EF4-FFF2-40B4-BE49-F238E27FC236}">
                <a16:creationId xmlns:a16="http://schemas.microsoft.com/office/drawing/2014/main" id="{ADC2540D-94C4-405B-8607-0CEDD6F54B9C}"/>
              </a:ext>
            </a:extLst>
          </p:cNvPr>
          <p:cNvSpPr>
            <a:spLocks noGrp="1"/>
          </p:cNvSpPr>
          <p:nvPr>
            <p:ph sz="quarter" idx="21" hasCustomPrompt="1"/>
          </p:nvPr>
        </p:nvSpPr>
        <p:spPr>
          <a:xfrm>
            <a:off x="1075447"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pt-BR" noProof="0"/>
              <a:t>Clique para adicionar o conteúdo</a:t>
            </a:r>
          </a:p>
        </p:txBody>
      </p:sp>
      <p:sp>
        <p:nvSpPr>
          <p:cNvPr id="3" name="Espaço Reservado para Tex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38200" y="3788813"/>
            <a:ext cx="2330726"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17" name="Espaço Reservado para Texto 2">
            <a:extLst>
              <a:ext uri="{FF2B5EF4-FFF2-40B4-BE49-F238E27FC236}">
                <a16:creationId xmlns:a16="http://schemas.microsoft.com/office/drawing/2014/main" id="{E43D2F47-FAF2-42C2-967D-251DD4B940D7}"/>
              </a:ext>
            </a:extLst>
          </p:cNvPr>
          <p:cNvSpPr>
            <a:spLocks noGrp="1"/>
          </p:cNvSpPr>
          <p:nvPr>
            <p:ph type="body" idx="17" hasCustomPrompt="1"/>
          </p:nvPr>
        </p:nvSpPr>
        <p:spPr>
          <a:xfrm>
            <a:off x="838200" y="4464810"/>
            <a:ext cx="2330726"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a:t>
            </a:r>
          </a:p>
        </p:txBody>
      </p:sp>
      <p:sp>
        <p:nvSpPr>
          <p:cNvPr id="4" name="Espaço Reservado para Conteúdo 3">
            <a:extLst>
              <a:ext uri="{FF2B5EF4-FFF2-40B4-BE49-F238E27FC236}">
                <a16:creationId xmlns:a16="http://schemas.microsoft.com/office/drawing/2014/main" id="{AC9B20CF-6B91-4562-B799-0ABDAEBC0D2A}"/>
              </a:ext>
            </a:extLst>
          </p:cNvPr>
          <p:cNvSpPr>
            <a:spLocks noGrp="1"/>
          </p:cNvSpPr>
          <p:nvPr>
            <p:ph sz="half" idx="2" hasCustomPrompt="1"/>
          </p:nvPr>
        </p:nvSpPr>
        <p:spPr>
          <a:xfrm>
            <a:off x="838200" y="5120722"/>
            <a:ext cx="2330726"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pt-BR" noProof="0"/>
              <a:t>Clique para editar o texto Mestre</a:t>
            </a:r>
          </a:p>
        </p:txBody>
      </p:sp>
      <p:sp>
        <p:nvSpPr>
          <p:cNvPr id="24" name="Espaço Reservado para Conteúdo 10">
            <a:extLst>
              <a:ext uri="{FF2B5EF4-FFF2-40B4-BE49-F238E27FC236}">
                <a16:creationId xmlns:a16="http://schemas.microsoft.com/office/drawing/2014/main" id="{11C6EC54-ADFA-4CFF-9E9B-DC7E96C854C2}"/>
              </a:ext>
            </a:extLst>
          </p:cNvPr>
          <p:cNvSpPr>
            <a:spLocks noGrp="1"/>
          </p:cNvSpPr>
          <p:nvPr>
            <p:ph sz="quarter" idx="22" hasCustomPrompt="1"/>
          </p:nvPr>
        </p:nvSpPr>
        <p:spPr>
          <a:xfrm>
            <a:off x="3805651"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pt-BR" noProof="0"/>
              <a:t>Clique para adicionar o conteúdo</a:t>
            </a:r>
          </a:p>
        </p:txBody>
      </p:sp>
      <p:sp>
        <p:nvSpPr>
          <p:cNvPr id="5" name="Espaço Reservado para Texto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3562665" y="3788813"/>
            <a:ext cx="2342205"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18" name="Espaço Reservado para Texto 4">
            <a:extLst>
              <a:ext uri="{FF2B5EF4-FFF2-40B4-BE49-F238E27FC236}">
                <a16:creationId xmlns:a16="http://schemas.microsoft.com/office/drawing/2014/main" id="{3322C250-87FC-4F14-A42C-FFDA120D0D64}"/>
              </a:ext>
            </a:extLst>
          </p:cNvPr>
          <p:cNvSpPr>
            <a:spLocks noGrp="1"/>
          </p:cNvSpPr>
          <p:nvPr>
            <p:ph type="body" sz="quarter" idx="18" hasCustomPrompt="1"/>
          </p:nvPr>
        </p:nvSpPr>
        <p:spPr>
          <a:xfrm>
            <a:off x="3562665" y="4464810"/>
            <a:ext cx="2342205"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pt-BR" noProof="0"/>
              <a:t>CLIQUE PARA EDITAR</a:t>
            </a:r>
          </a:p>
        </p:txBody>
      </p:sp>
      <p:sp>
        <p:nvSpPr>
          <p:cNvPr id="6" name="Espaço Reservado para Conteúdo 5">
            <a:extLst>
              <a:ext uri="{FF2B5EF4-FFF2-40B4-BE49-F238E27FC236}">
                <a16:creationId xmlns:a16="http://schemas.microsoft.com/office/drawing/2014/main" id="{B36EE64B-44BF-4634-97BC-5ED74C6DF280}"/>
              </a:ext>
            </a:extLst>
          </p:cNvPr>
          <p:cNvSpPr>
            <a:spLocks noGrp="1"/>
          </p:cNvSpPr>
          <p:nvPr>
            <p:ph sz="quarter" idx="4" hasCustomPrompt="1"/>
          </p:nvPr>
        </p:nvSpPr>
        <p:spPr>
          <a:xfrm>
            <a:off x="3562665" y="5120722"/>
            <a:ext cx="2342205"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pt-BR" noProof="0"/>
              <a:t>Clique para editar o texto Mestre</a:t>
            </a:r>
          </a:p>
        </p:txBody>
      </p:sp>
      <p:sp>
        <p:nvSpPr>
          <p:cNvPr id="25" name="Espaço Reservado para Conteúdo 10">
            <a:extLst>
              <a:ext uri="{FF2B5EF4-FFF2-40B4-BE49-F238E27FC236}">
                <a16:creationId xmlns:a16="http://schemas.microsoft.com/office/drawing/2014/main" id="{1B6DD41C-FCE2-4AC6-A235-2FF1B905DAAD}"/>
              </a:ext>
            </a:extLst>
          </p:cNvPr>
          <p:cNvSpPr>
            <a:spLocks noGrp="1"/>
          </p:cNvSpPr>
          <p:nvPr>
            <p:ph sz="quarter" idx="23" hasCustomPrompt="1"/>
          </p:nvPr>
        </p:nvSpPr>
        <p:spPr>
          <a:xfrm>
            <a:off x="6530117"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pt-BR" noProof="0"/>
              <a:t>Clique para adicionar o conteúdo</a:t>
            </a:r>
          </a:p>
        </p:txBody>
      </p:sp>
      <p:sp>
        <p:nvSpPr>
          <p:cNvPr id="21" name="Espaço Reservado para Texto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6298609" y="3788813"/>
            <a:ext cx="2330726"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19" name="Espaço Reservado para Texto 2">
            <a:extLst>
              <a:ext uri="{FF2B5EF4-FFF2-40B4-BE49-F238E27FC236}">
                <a16:creationId xmlns:a16="http://schemas.microsoft.com/office/drawing/2014/main" id="{D3C675D6-83FA-4036-B516-098EDCAF2506}"/>
              </a:ext>
            </a:extLst>
          </p:cNvPr>
          <p:cNvSpPr>
            <a:spLocks noGrp="1"/>
          </p:cNvSpPr>
          <p:nvPr>
            <p:ph type="body" idx="19" hasCustomPrompt="1"/>
          </p:nvPr>
        </p:nvSpPr>
        <p:spPr>
          <a:xfrm>
            <a:off x="6298609" y="4464810"/>
            <a:ext cx="2330726"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a:t>
            </a:r>
          </a:p>
        </p:txBody>
      </p:sp>
      <p:sp>
        <p:nvSpPr>
          <p:cNvPr id="22" name="Espaço Reservado para Conteúdo 3">
            <a:extLst>
              <a:ext uri="{FF2B5EF4-FFF2-40B4-BE49-F238E27FC236}">
                <a16:creationId xmlns:a16="http://schemas.microsoft.com/office/drawing/2014/main" id="{C464A9BD-B815-4632-8F54-6EB70E48BAFF}"/>
              </a:ext>
            </a:extLst>
          </p:cNvPr>
          <p:cNvSpPr>
            <a:spLocks noGrp="1"/>
          </p:cNvSpPr>
          <p:nvPr>
            <p:ph sz="half" idx="14" hasCustomPrompt="1"/>
          </p:nvPr>
        </p:nvSpPr>
        <p:spPr>
          <a:xfrm>
            <a:off x="6298609" y="5120722"/>
            <a:ext cx="2330726"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pt-BR" noProof="0"/>
              <a:t>Clique para editar o texto Mestre</a:t>
            </a:r>
          </a:p>
        </p:txBody>
      </p:sp>
      <p:sp>
        <p:nvSpPr>
          <p:cNvPr id="26" name="Espaço Reservado para Conteúdo 10">
            <a:extLst>
              <a:ext uri="{FF2B5EF4-FFF2-40B4-BE49-F238E27FC236}">
                <a16:creationId xmlns:a16="http://schemas.microsoft.com/office/drawing/2014/main" id="{CEB4C3DB-E51E-4479-90C2-DFE5DB4B2482}"/>
              </a:ext>
            </a:extLst>
          </p:cNvPr>
          <p:cNvSpPr>
            <a:spLocks noGrp="1"/>
          </p:cNvSpPr>
          <p:nvPr>
            <p:ph sz="quarter" idx="24" hasCustomPrompt="1"/>
          </p:nvPr>
        </p:nvSpPr>
        <p:spPr>
          <a:xfrm>
            <a:off x="9260321" y="2370670"/>
            <a:ext cx="1856232" cy="1664208"/>
          </a:xfrm>
        </p:spPr>
        <p:txBody>
          <a:bodyPr rtlCol="0">
            <a:noAutofit/>
          </a:bodyPr>
          <a:lstStyle>
            <a:lvl1pPr marL="0" indent="0" algn="ctr">
              <a:buNone/>
              <a:defRPr sz="1400"/>
            </a:lvl1pPr>
            <a:lvl2pPr marL="457200" indent="0">
              <a:buNone/>
              <a:defRPr sz="1200"/>
            </a:lvl2pPr>
            <a:lvl3pPr marL="914400" indent="0">
              <a:buNone/>
              <a:defRPr sz="1100"/>
            </a:lvl3pPr>
            <a:lvl4pPr marL="1371600" indent="0">
              <a:buNone/>
              <a:defRPr sz="1050"/>
            </a:lvl4pPr>
            <a:lvl5pPr marL="1828800" indent="0">
              <a:buNone/>
              <a:defRPr sz="1050"/>
            </a:lvl5pPr>
          </a:lstStyle>
          <a:p>
            <a:pPr lvl="0" rtl="0"/>
            <a:r>
              <a:rPr lang="pt-BR" noProof="0"/>
              <a:t>Clique para adicionar o conteúdo</a:t>
            </a:r>
          </a:p>
        </p:txBody>
      </p:sp>
      <p:sp>
        <p:nvSpPr>
          <p:cNvPr id="14" name="Espaço Reservado para Texto 2">
            <a:extLst>
              <a:ext uri="{FF2B5EF4-FFF2-40B4-BE49-F238E27FC236}">
                <a16:creationId xmlns:a16="http://schemas.microsoft.com/office/drawing/2014/main" id="{84A1E92D-A5BF-4268-BFF3-1418A1F03589}"/>
              </a:ext>
            </a:extLst>
          </p:cNvPr>
          <p:cNvSpPr>
            <a:spLocks noGrp="1"/>
          </p:cNvSpPr>
          <p:nvPr>
            <p:ph type="body" idx="15" hasCustomPrompt="1"/>
          </p:nvPr>
        </p:nvSpPr>
        <p:spPr>
          <a:xfrm>
            <a:off x="9023074" y="3788457"/>
            <a:ext cx="2330726" cy="804859"/>
          </a:xfrm>
        </p:spPr>
        <p:txBody>
          <a:bodyPr lIns="0" rIns="0" rtlCol="0" anchor="b">
            <a:noAutofit/>
          </a:bodyPr>
          <a:lstStyle>
            <a:lvl1pPr marL="0" indent="0" algn="ctr">
              <a:buNone/>
              <a:defRPr lang="en-US" sz="32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a:t>
            </a:r>
          </a:p>
        </p:txBody>
      </p:sp>
      <p:sp>
        <p:nvSpPr>
          <p:cNvPr id="23" name="Espaço Reservado para Texto 2">
            <a:extLst>
              <a:ext uri="{FF2B5EF4-FFF2-40B4-BE49-F238E27FC236}">
                <a16:creationId xmlns:a16="http://schemas.microsoft.com/office/drawing/2014/main" id="{B6439AAC-8A96-4015-8A87-ED8DF7027B60}"/>
              </a:ext>
            </a:extLst>
          </p:cNvPr>
          <p:cNvSpPr>
            <a:spLocks noGrp="1"/>
          </p:cNvSpPr>
          <p:nvPr>
            <p:ph type="body" idx="20" hasCustomPrompt="1"/>
          </p:nvPr>
        </p:nvSpPr>
        <p:spPr>
          <a:xfrm>
            <a:off x="9023074" y="4464454"/>
            <a:ext cx="2330726" cy="438505"/>
          </a:xfrm>
        </p:spPr>
        <p:txBody>
          <a:bodyPr lIns="0" rIns="0" rtlCol="0" anchor="b">
            <a:noAutofit/>
          </a:bodyPr>
          <a:lstStyle>
            <a:lvl1pPr marL="0" indent="0" algn="ctr">
              <a:buNone/>
              <a:defRPr lang="en-US" sz="1400" kern="1200" spc="150" baseline="0" dirty="0" smtClean="0">
                <a:solidFill>
                  <a:schemeClr val="tx1">
                    <a:lumMod val="75000"/>
                    <a:lumOff val="25000"/>
                  </a:schemeClr>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t-BR" noProof="0"/>
              <a:t>CLIQUE PARA EDITAR</a:t>
            </a:r>
          </a:p>
        </p:txBody>
      </p:sp>
      <p:cxnSp>
        <p:nvCxnSpPr>
          <p:cNvPr id="16" name="Conector Reto 15">
            <a:extLst>
              <a:ext uri="{FF2B5EF4-FFF2-40B4-BE49-F238E27FC236}">
                <a16:creationId xmlns:a16="http://schemas.microsoft.com/office/drawing/2014/main" id="{463D7850-C2A6-43CE-BBE4-8E81A0A593BF}"/>
              </a:ext>
              <a:ext uri="{C183D7F6-B498-43B3-948B-1728B52AA6E4}">
                <adec:decorative xmlns:adec="http://schemas.microsoft.com/office/drawing/2017/decorative" val="1"/>
              </a:ext>
            </a:extLst>
          </p:cNvPr>
          <p:cNvCxnSpPr>
            <a:cxnSpLocks/>
          </p:cNvCxnSpPr>
          <p:nvPr/>
        </p:nvCxnSpPr>
        <p:spPr>
          <a:xfrm flipH="1">
            <a:off x="0" y="0"/>
            <a:ext cx="1238250" cy="1328057"/>
          </a:xfrm>
          <a:prstGeom prst="line">
            <a:avLst/>
          </a:prstGeom>
          <a:ln w="31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Conector Reto 19">
            <a:extLst>
              <a:ext uri="{FF2B5EF4-FFF2-40B4-BE49-F238E27FC236}">
                <a16:creationId xmlns:a16="http://schemas.microsoft.com/office/drawing/2014/main" id="{EBAD3E03-2E3B-440C-9105-6F9D33006D66}"/>
              </a:ext>
              <a:ext uri="{C183D7F6-B498-43B3-948B-1728B52AA6E4}">
                <adec:decorative xmlns:adec="http://schemas.microsoft.com/office/drawing/2017/decorative" val="1"/>
              </a:ext>
            </a:extLst>
          </p:cNvPr>
          <p:cNvCxnSpPr>
            <a:cxnSpLocks/>
          </p:cNvCxnSpPr>
          <p:nvPr/>
        </p:nvCxnSpPr>
        <p:spPr>
          <a:xfrm flipH="1">
            <a:off x="0" y="0"/>
            <a:ext cx="3790950" cy="892177"/>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Espaço Reservado para Conteúdo 3">
            <a:extLst>
              <a:ext uri="{FF2B5EF4-FFF2-40B4-BE49-F238E27FC236}">
                <a16:creationId xmlns:a16="http://schemas.microsoft.com/office/drawing/2014/main" id="{492F9083-A886-4EEB-94D6-1FAE6DC33000}"/>
              </a:ext>
            </a:extLst>
          </p:cNvPr>
          <p:cNvSpPr>
            <a:spLocks noGrp="1"/>
          </p:cNvSpPr>
          <p:nvPr>
            <p:ph sz="half" idx="16" hasCustomPrompt="1"/>
          </p:nvPr>
        </p:nvSpPr>
        <p:spPr>
          <a:xfrm>
            <a:off x="9023074" y="5120366"/>
            <a:ext cx="2330726" cy="853167"/>
          </a:xfrm>
        </p:spPr>
        <p:txBody>
          <a:bodyPr lIns="0" rIns="0" rtlCol="0">
            <a:normAutofit/>
          </a:bodyPr>
          <a:lstStyle>
            <a:lvl1pPr marL="0" indent="0" algn="ctr">
              <a:lnSpc>
                <a:spcPct val="100000"/>
              </a:lnSpc>
              <a:buNone/>
              <a:defRPr sz="1400" spc="50" baseline="0">
                <a:solidFill>
                  <a:schemeClr val="tx1">
                    <a:lumMod val="75000"/>
                    <a:lumOff val="25000"/>
                  </a:schemeClr>
                </a:solidFill>
              </a:defRPr>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rtl="0"/>
            <a:r>
              <a:rPr lang="pt-BR" noProof="0"/>
              <a:t>Clique para editar o texto Mestre</a:t>
            </a:r>
          </a:p>
        </p:txBody>
      </p:sp>
      <p:sp>
        <p:nvSpPr>
          <p:cNvPr id="7" name="Espaço Reservado para Data 6">
            <a:extLst>
              <a:ext uri="{FF2B5EF4-FFF2-40B4-BE49-F238E27FC236}">
                <a16:creationId xmlns:a16="http://schemas.microsoft.com/office/drawing/2014/main" id="{F255C16C-AA88-4BBF-8040-11ECFED618E0}"/>
              </a:ext>
            </a:extLst>
          </p:cNvPr>
          <p:cNvSpPr>
            <a:spLocks noGrp="1"/>
          </p:cNvSpPr>
          <p:nvPr>
            <p:ph type="dt" sz="half" idx="10"/>
          </p:nvPr>
        </p:nvSpPr>
        <p:spPr/>
        <p:txBody>
          <a:bodyPr rtlCol="0"/>
          <a:lstStyle>
            <a:lvl1pPr>
              <a:defRPr sz="900"/>
            </a:lvl1pPr>
          </a:lstStyle>
          <a:p>
            <a:pPr rtl="0"/>
            <a:r>
              <a:rPr lang="pt-BR" noProof="0"/>
              <a:t>20XX</a:t>
            </a:r>
          </a:p>
        </p:txBody>
      </p:sp>
      <p:sp>
        <p:nvSpPr>
          <p:cNvPr id="8" name="Espaço Reservado para Rodapé 7">
            <a:extLst>
              <a:ext uri="{FF2B5EF4-FFF2-40B4-BE49-F238E27FC236}">
                <a16:creationId xmlns:a16="http://schemas.microsoft.com/office/drawing/2014/main" id="{CBE560E3-F935-488F-8F0E-191D7B6B54B8}"/>
              </a:ext>
            </a:extLst>
          </p:cNvPr>
          <p:cNvSpPr>
            <a:spLocks noGrp="1"/>
          </p:cNvSpPr>
          <p:nvPr>
            <p:ph type="ftr" sz="quarter" idx="11"/>
          </p:nvPr>
        </p:nvSpPr>
        <p:spPr/>
        <p:txBody>
          <a:bodyPr rtlCol="0"/>
          <a:lstStyle>
            <a:lvl1pPr>
              <a:defRPr sz="900"/>
            </a:lvl1pPr>
          </a:lstStyle>
          <a:p>
            <a:pPr rtl="0"/>
            <a:r>
              <a:rPr lang="pt-BR" noProof="0"/>
              <a:t>Apresentação</a:t>
            </a:r>
          </a:p>
        </p:txBody>
      </p:sp>
      <p:sp>
        <p:nvSpPr>
          <p:cNvPr id="9" name="Espaço Reservado para o Número do Slide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rtlCol="0"/>
          <a:lstStyle>
            <a:lvl1pPr>
              <a:defRPr sz="900"/>
            </a:lvl1pPr>
          </a:lstStyle>
          <a:p>
            <a:pPr rtl="0"/>
            <a:fld id="{B5CEABB6-07DC-46E8-9B57-56EC44A396E5}" type="slidenum">
              <a:rPr lang="pt-BR" noProof="0" smtClean="0"/>
              <a:t>‹nº›</a:t>
            </a:fld>
            <a:endParaRPr lang="pt-BR" noProof="0"/>
          </a:p>
        </p:txBody>
      </p:sp>
    </p:spTree>
    <p:extLst>
      <p:ext uri="{BB962C8B-B14F-4D97-AF65-F5344CB8AC3E}">
        <p14:creationId xmlns:p14="http://schemas.microsoft.com/office/powerpoint/2010/main" val="138669631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pPr rtl="0"/>
            <a:r>
              <a:rPr lang="pt-BR" noProof="0"/>
              <a:t>20XX</a:t>
            </a:r>
          </a:p>
        </p:txBody>
      </p:sp>
      <p:sp>
        <p:nvSpPr>
          <p:cNvPr id="5" name="Footer Placeholder 4"/>
          <p:cNvSpPr>
            <a:spLocks noGrp="1"/>
          </p:cNvSpPr>
          <p:nvPr>
            <p:ph type="ftr" sz="quarter" idx="11"/>
          </p:nvPr>
        </p:nvSpPr>
        <p:spPr/>
        <p:txBody>
          <a:bodyPr/>
          <a:lstStyle/>
          <a:p>
            <a:pPr rtl="0"/>
            <a:r>
              <a:rPr lang="pt-BR" noProof="0"/>
              <a:t>Apresentação</a:t>
            </a:r>
          </a:p>
        </p:txBody>
      </p:sp>
      <p:sp>
        <p:nvSpPr>
          <p:cNvPr id="6" name="Slide Number Placeholder 5"/>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141248349"/>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pPr rtl="0"/>
            <a:r>
              <a:rPr lang="pt-BR" noProof="0"/>
              <a:t>20XX</a:t>
            </a:r>
          </a:p>
        </p:txBody>
      </p:sp>
      <p:sp>
        <p:nvSpPr>
          <p:cNvPr id="6" name="Footer Placeholder 5"/>
          <p:cNvSpPr>
            <a:spLocks noGrp="1"/>
          </p:cNvSpPr>
          <p:nvPr>
            <p:ph type="ftr" sz="quarter" idx="11"/>
          </p:nvPr>
        </p:nvSpPr>
        <p:spPr/>
        <p:txBody>
          <a:bodyPr/>
          <a:lstStyle/>
          <a:p>
            <a:pPr rtl="0"/>
            <a:r>
              <a:rPr lang="pt-BR" noProof="0"/>
              <a:t>Apresentação</a:t>
            </a:r>
          </a:p>
        </p:txBody>
      </p:sp>
      <p:sp>
        <p:nvSpPr>
          <p:cNvPr id="7" name="Slide Number Placeholder 6"/>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1088002718"/>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pPr rtl="0"/>
            <a:r>
              <a:rPr lang="pt-BR" noProof="0"/>
              <a:t>20XX</a:t>
            </a:r>
          </a:p>
        </p:txBody>
      </p:sp>
      <p:sp>
        <p:nvSpPr>
          <p:cNvPr id="8" name="Footer Placeholder 7"/>
          <p:cNvSpPr>
            <a:spLocks noGrp="1"/>
          </p:cNvSpPr>
          <p:nvPr>
            <p:ph type="ftr" sz="quarter" idx="11"/>
          </p:nvPr>
        </p:nvSpPr>
        <p:spPr/>
        <p:txBody>
          <a:bodyPr/>
          <a:lstStyle/>
          <a:p>
            <a:pPr rtl="0"/>
            <a:r>
              <a:rPr lang="pt-BR" noProof="0"/>
              <a:t>Apresentação</a:t>
            </a:r>
          </a:p>
        </p:txBody>
      </p:sp>
      <p:sp>
        <p:nvSpPr>
          <p:cNvPr id="9" name="Slide Number Placeholder 8"/>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1484502166"/>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pPr rtl="0"/>
            <a:r>
              <a:rPr lang="pt-BR" noProof="0"/>
              <a:t>20XX</a:t>
            </a:r>
          </a:p>
        </p:txBody>
      </p:sp>
      <p:sp>
        <p:nvSpPr>
          <p:cNvPr id="4" name="Footer Placeholder 3"/>
          <p:cNvSpPr>
            <a:spLocks noGrp="1"/>
          </p:cNvSpPr>
          <p:nvPr>
            <p:ph type="ftr" sz="quarter" idx="11"/>
          </p:nvPr>
        </p:nvSpPr>
        <p:spPr/>
        <p:txBody>
          <a:bodyPr/>
          <a:lstStyle/>
          <a:p>
            <a:pPr rtl="0"/>
            <a:r>
              <a:rPr lang="pt-BR" noProof="0"/>
              <a:t>Apresentação</a:t>
            </a:r>
          </a:p>
        </p:txBody>
      </p:sp>
      <p:sp>
        <p:nvSpPr>
          <p:cNvPr id="5" name="Slide Number Placeholder 4"/>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179388866"/>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r>
              <a:rPr lang="pt-BR" noProof="0"/>
              <a:t>20XX</a:t>
            </a:r>
          </a:p>
        </p:txBody>
      </p:sp>
      <p:sp>
        <p:nvSpPr>
          <p:cNvPr id="3" name="Footer Placeholder 2"/>
          <p:cNvSpPr>
            <a:spLocks noGrp="1"/>
          </p:cNvSpPr>
          <p:nvPr>
            <p:ph type="ftr" sz="quarter" idx="11"/>
          </p:nvPr>
        </p:nvSpPr>
        <p:spPr/>
        <p:txBody>
          <a:bodyPr/>
          <a:lstStyle/>
          <a:p>
            <a:pPr rtl="0"/>
            <a:r>
              <a:rPr lang="pt-BR" noProof="0"/>
              <a:t>Apresentação</a:t>
            </a:r>
          </a:p>
        </p:txBody>
      </p:sp>
      <p:sp>
        <p:nvSpPr>
          <p:cNvPr id="4" name="Slide Number Placeholder 3"/>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1146704989"/>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pt-BR" noProof="0"/>
              <a:t>20XX</a:t>
            </a:r>
          </a:p>
        </p:txBody>
      </p:sp>
      <p:sp>
        <p:nvSpPr>
          <p:cNvPr id="6" name="Footer Placeholder 5"/>
          <p:cNvSpPr>
            <a:spLocks noGrp="1"/>
          </p:cNvSpPr>
          <p:nvPr>
            <p:ph type="ftr" sz="quarter" idx="11"/>
          </p:nvPr>
        </p:nvSpPr>
        <p:spPr/>
        <p:txBody>
          <a:bodyPr/>
          <a:lstStyle/>
          <a:p>
            <a:pPr rtl="0"/>
            <a:r>
              <a:rPr lang="pt-BR" noProof="0"/>
              <a:t>Apresentação</a:t>
            </a:r>
          </a:p>
        </p:txBody>
      </p:sp>
      <p:sp>
        <p:nvSpPr>
          <p:cNvPr id="7" name="Slide Number Placeholder 6"/>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1912917190"/>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pPr rtl="0"/>
            <a:r>
              <a:rPr lang="pt-BR" noProof="0"/>
              <a:t>20XX</a:t>
            </a:r>
          </a:p>
        </p:txBody>
      </p:sp>
      <p:sp>
        <p:nvSpPr>
          <p:cNvPr id="6" name="Footer Placeholder 5"/>
          <p:cNvSpPr>
            <a:spLocks noGrp="1"/>
          </p:cNvSpPr>
          <p:nvPr>
            <p:ph type="ftr" sz="quarter" idx="11"/>
          </p:nvPr>
        </p:nvSpPr>
        <p:spPr/>
        <p:txBody>
          <a:bodyPr/>
          <a:lstStyle/>
          <a:p>
            <a:pPr rtl="0"/>
            <a:r>
              <a:rPr lang="pt-BR" noProof="0"/>
              <a:t>Apresentação</a:t>
            </a:r>
          </a:p>
        </p:txBody>
      </p:sp>
      <p:sp>
        <p:nvSpPr>
          <p:cNvPr id="7" name="Slide Number Placeholder 6"/>
          <p:cNvSpPr>
            <a:spLocks noGrp="1"/>
          </p:cNvSpPr>
          <p:nvPr>
            <p:ph type="sldNum" sz="quarter" idx="12"/>
          </p:nvPr>
        </p:nvSpPr>
        <p:spPr/>
        <p:txBody>
          <a:body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1277890861"/>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pt-BR" noProof="0"/>
              <a:t>20XX</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r>
              <a:rPr lang="pt-BR" noProof="0"/>
              <a:t>Apresentação</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B5CEABB6-07DC-46E8-9B57-56EC44A396E5}" type="slidenum">
              <a:rPr lang="pt-BR" noProof="0" smtClean="0"/>
              <a:pPr rtl="0"/>
              <a:t>‹nº›</a:t>
            </a:fld>
            <a:endParaRPr lang="pt-BR" noProof="0"/>
          </a:p>
        </p:txBody>
      </p:sp>
    </p:spTree>
    <p:extLst>
      <p:ext uri="{BB962C8B-B14F-4D97-AF65-F5344CB8AC3E}">
        <p14:creationId xmlns:p14="http://schemas.microsoft.com/office/powerpoint/2010/main" val="342102815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688" r:id="rId12"/>
    <p:sldLayoutId id="2147483694" r:id="rId13"/>
    <p:sldLayoutId id="2147483673" r:id="rId14"/>
    <p:sldLayoutId id="2147483676" r:id="rId15"/>
    <p:sldLayoutId id="2147483699" r:id="rId16"/>
    <p:sldLayoutId id="2147483685" r:id="rId17"/>
    <p:sldLayoutId id="2147483700" r:id="rId18"/>
    <p:sldLayoutId id="2147483692" r:id="rId19"/>
    <p:sldLayoutId id="2147483681" r:id="rId20"/>
    <p:sldLayoutId id="2147483696" r:id="rId2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7F2E4"/>
        </a:solidFill>
        <a:effectLst/>
      </p:bgPr>
    </p:bg>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id="{4A21758F-9A98-CF25-4F46-DB7EA4058FCA}"/>
              </a:ext>
            </a:extLst>
          </p:cNvPr>
          <p:cNvSpPr txBox="1"/>
          <p:nvPr/>
        </p:nvSpPr>
        <p:spPr>
          <a:xfrm>
            <a:off x="5480369" y="1083299"/>
            <a:ext cx="6306534" cy="53476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lgn="just">
              <a:buAutoNum type="arabicPeriod"/>
            </a:pPr>
            <a:r>
              <a:rPr lang="fr-FR" sz="1200" dirty="0">
                <a:latin typeface="Arial"/>
                <a:ea typeface="Calibri"/>
                <a:cs typeface="Calibri"/>
              </a:rPr>
              <a:t>Si le vaccin BCG n’a pas été administré à la maternité, l’appliquer lors de la première visite au service de santé.</a:t>
            </a:r>
          </a:p>
          <a:p>
            <a:pPr marL="228600" indent="-228600" algn="just">
              <a:buAutoNum type="arabicPeriod"/>
            </a:pPr>
            <a:r>
              <a:rPr lang="fr-FR" sz="1200" dirty="0">
                <a:latin typeface="Arial"/>
                <a:ea typeface="Calibri"/>
                <a:cs typeface="Calibri"/>
              </a:rPr>
              <a:t>Le vaccin contre l’hépatite B doit être administré de préférence dans les 12 premières heures de vie, encore à la maternité. Si non administré à la maternité, l’appliquer lors de la première visite au service de santé. Si la première visite a lieu après la 6ᵉ semaine de vie, administrer le vaccin pentavalent (DTC-Hib-HB).</a:t>
            </a:r>
          </a:p>
          <a:p>
            <a:pPr marL="228600" indent="-228600" algn="just">
              <a:buAutoNum type="arabicPeriod"/>
            </a:pPr>
            <a:r>
              <a:rPr lang="fr-FR" sz="1200" dirty="0">
                <a:latin typeface="Arial"/>
                <a:ea typeface="Calibri"/>
                <a:cs typeface="Calibri"/>
              </a:rPr>
              <a:t>Vaccin poliomyélite inactivé.</a:t>
            </a:r>
          </a:p>
          <a:p>
            <a:pPr marL="228600" indent="-228600" algn="just">
              <a:buAutoNum type="arabicPeriod"/>
            </a:pPr>
            <a:r>
              <a:rPr lang="fr-FR" sz="1200" dirty="0">
                <a:latin typeface="Arial"/>
                <a:ea typeface="Calibri"/>
                <a:cs typeface="Calibri"/>
              </a:rPr>
              <a:t>La 1ʳᵉ dose du vaccin rotavirus doit être appliquée à 2 mois. L’âge minimum pour cette dose est de 1 mois et 15 jours, l’âge maximum de 11 mois et 29 jours.</a:t>
            </a:r>
          </a:p>
          <a:p>
            <a:pPr marL="228600" indent="-228600" algn="just">
              <a:buAutoNum type="arabicPeriod"/>
            </a:pPr>
            <a:r>
              <a:rPr lang="fr-FR" sz="1200" dirty="0">
                <a:latin typeface="Arial"/>
                <a:ea typeface="Calibri"/>
                <a:cs typeface="Calibri"/>
              </a:rPr>
              <a:t>La 2ᵉ dose du vaccin rotavirus doit être appliquée à 4 mois. L’âge minimum est de 3 mois et 15 jours, l’âge maximum de 23 mois et 29 jours.</a:t>
            </a:r>
          </a:p>
          <a:p>
            <a:pPr marL="228600" indent="-228600" algn="just">
              <a:buAutoNum type="arabicPeriod"/>
            </a:pPr>
            <a:r>
              <a:rPr lang="fr-FR" sz="1200" dirty="0">
                <a:latin typeface="Arial"/>
                <a:ea typeface="Calibri"/>
                <a:cs typeface="Calibri"/>
              </a:rPr>
              <a:t>La troisième dose du vaccin Covid-19 est appliquée selon le fabricant.</a:t>
            </a:r>
          </a:p>
          <a:p>
            <a:pPr marL="228600" indent="-228600" algn="just">
              <a:buAutoNum type="arabicPeriod"/>
            </a:pPr>
            <a:r>
              <a:rPr lang="fr-FR" sz="1200" dirty="0">
                <a:latin typeface="Arial"/>
                <a:ea typeface="Calibri"/>
                <a:cs typeface="Calibri"/>
              </a:rPr>
              <a:t>Le vaccin tétravalent doit être administré aux enfants ayant déjà reçu une dose de Rougeole-Parotidite-Rubéole.</a:t>
            </a:r>
          </a:p>
          <a:p>
            <a:pPr marL="228600" indent="-228600" algn="just">
              <a:buAutoNum type="arabicPeriod"/>
            </a:pPr>
            <a:r>
              <a:rPr lang="fr-FR" sz="1200" dirty="0">
                <a:latin typeface="Arial"/>
                <a:ea typeface="Calibri"/>
                <a:cs typeface="Calibri"/>
              </a:rPr>
              <a:t>Vaccin disponible pour les enfants jusqu’à 4 ans, 11 mois et 29 jours.</a:t>
            </a:r>
          </a:p>
          <a:p>
            <a:pPr marL="228600" indent="-228600" algn="just">
              <a:buAutoNum type="arabicPeriod"/>
            </a:pPr>
            <a:r>
              <a:rPr lang="fr-FR" sz="1200" dirty="0">
                <a:latin typeface="Arial"/>
                <a:ea typeface="Calibri"/>
                <a:cs typeface="Calibri"/>
              </a:rPr>
              <a:t>Le vaccin DTC (diphtérie, tétanos et coqueluche) ne peut être administré qu’aux enfants jusqu’à 6 ans, 11 mois et 29 jours. À partir de 7 ans, utiliser le vaccin diphtérie-tétanos pour adultes.</a:t>
            </a:r>
          </a:p>
          <a:p>
            <a:pPr marL="228600" indent="-228600" algn="just">
              <a:buAutoNum type="arabicPeriod"/>
            </a:pPr>
            <a:r>
              <a:rPr lang="fr-FR" sz="1200" dirty="0">
                <a:latin typeface="Arial"/>
                <a:ea typeface="Calibri"/>
                <a:cs typeface="Calibri"/>
              </a:rPr>
              <a:t>La 2ᵉ dose doit être administrée avant 6 ans, 11 mois et 29 jours.</a:t>
            </a:r>
          </a:p>
          <a:p>
            <a:pPr marL="228600" indent="-228600" algn="just">
              <a:buAutoNum type="arabicPeriod"/>
            </a:pPr>
            <a:r>
              <a:rPr lang="fr-FR" sz="1200" dirty="0">
                <a:latin typeface="Arial"/>
                <a:ea typeface="Calibri"/>
                <a:cs typeface="Calibri"/>
              </a:rPr>
              <a:t>Le vaccin contre la fièvre jaune doit être administré en rappel aux enfants ayant reçu la première dose avant 5 ans. Respecter un intervalle minimum de 30 jours entre les doses.</a:t>
            </a:r>
          </a:p>
          <a:p>
            <a:pPr marL="228600" indent="-228600" algn="just">
              <a:buAutoNum type="arabicPeriod"/>
            </a:pPr>
            <a:r>
              <a:rPr lang="fr-FR" sz="1200" dirty="0">
                <a:latin typeface="Arial"/>
                <a:ea typeface="Calibri"/>
                <a:cs typeface="Calibri"/>
              </a:rPr>
              <a:t>Disponible dans le réseau public pendant les campagnes. Enfants à partir de 6 mois.</a:t>
            </a:r>
          </a:p>
          <a:p>
            <a:pPr algn="just"/>
            <a:endParaRPr lang="en-US" sz="1400" dirty="0">
              <a:latin typeface="Arial"/>
              <a:ea typeface="Calibri"/>
              <a:cs typeface="Calibri"/>
            </a:endParaRPr>
          </a:p>
          <a:p>
            <a:pPr algn="just"/>
            <a:endParaRPr lang="en-US" dirty="0">
              <a:latin typeface="Arial"/>
              <a:ea typeface="Calibri"/>
              <a:cs typeface="Calibri"/>
            </a:endParaRPr>
          </a:p>
          <a:p>
            <a:pPr marL="285750" indent="-285750" algn="just">
              <a:buAutoNum type="arabicPeriod"/>
            </a:pPr>
            <a:endParaRPr lang="en-US" sz="1100" dirty="0">
              <a:solidFill>
                <a:srgbClr val="000000"/>
              </a:solidFill>
              <a:latin typeface="Arial Nova"/>
              <a:ea typeface="Calibri"/>
              <a:cs typeface="Calibri"/>
            </a:endParaRPr>
          </a:p>
          <a:p>
            <a:pPr algn="just"/>
            <a:endParaRPr lang="en-US" sz="1050" dirty="0">
              <a:latin typeface="Arial Nova"/>
              <a:ea typeface="Calibri"/>
              <a:cs typeface="Calibri"/>
            </a:endParaRPr>
          </a:p>
        </p:txBody>
      </p:sp>
      <p:sp>
        <p:nvSpPr>
          <p:cNvPr id="7" name="CaixaDeTexto 6">
            <a:extLst>
              <a:ext uri="{FF2B5EF4-FFF2-40B4-BE49-F238E27FC236}">
                <a16:creationId xmlns:a16="http://schemas.microsoft.com/office/drawing/2014/main" id="{7B1BE450-1A7A-315F-8AB6-07A3784DD0D4}"/>
              </a:ext>
            </a:extLst>
          </p:cNvPr>
          <p:cNvSpPr txBox="1"/>
          <p:nvPr/>
        </p:nvSpPr>
        <p:spPr>
          <a:xfrm>
            <a:off x="6101874" y="6359936"/>
            <a:ext cx="5606272" cy="246221"/>
          </a:xfrm>
          <a:prstGeom prst="rect">
            <a:avLst/>
          </a:prstGeom>
          <a:noFill/>
        </p:spPr>
        <p:txBody>
          <a:bodyPr wrap="square">
            <a:spAutoFit/>
          </a:bodyPr>
          <a:lstStyle/>
          <a:p>
            <a:r>
              <a:rPr lang="fr-FR" sz="1000" b="1" dirty="0">
                <a:latin typeface="Arial"/>
                <a:ea typeface="Calibri"/>
                <a:cs typeface="Calibri"/>
              </a:rPr>
              <a:t>Source : Secrétariat municipal de la Santé (SMS) / Programme municipal d'immunisation</a:t>
            </a:r>
            <a:endParaRPr lang="pt" sz="1000" b="1" dirty="0">
              <a:latin typeface="Arial"/>
              <a:ea typeface="Calibri"/>
              <a:cs typeface="Calibri"/>
            </a:endParaRPr>
          </a:p>
        </p:txBody>
      </p:sp>
      <p:sp>
        <p:nvSpPr>
          <p:cNvPr id="9" name="CaixaDeTexto 8">
            <a:extLst>
              <a:ext uri="{FF2B5EF4-FFF2-40B4-BE49-F238E27FC236}">
                <a16:creationId xmlns:a16="http://schemas.microsoft.com/office/drawing/2014/main" id="{25D4FEC3-7545-D592-3F69-BF0DCB2F43EC}"/>
              </a:ext>
            </a:extLst>
          </p:cNvPr>
          <p:cNvSpPr txBox="1"/>
          <p:nvPr/>
        </p:nvSpPr>
        <p:spPr>
          <a:xfrm>
            <a:off x="6096000" y="5736119"/>
            <a:ext cx="3409714" cy="507831"/>
          </a:xfrm>
          <a:prstGeom prst="rect">
            <a:avLst/>
          </a:prstGeom>
          <a:noFill/>
        </p:spPr>
        <p:txBody>
          <a:bodyPr wrap="square">
            <a:spAutoFit/>
          </a:bodyPr>
          <a:lstStyle/>
          <a:p>
            <a:r>
              <a:rPr lang="en-US" sz="900" b="1" dirty="0">
                <a:latin typeface="Arial"/>
                <a:ea typeface="Calibri"/>
                <a:cs typeface="Calibri"/>
              </a:rPr>
              <a:t>BCG – </a:t>
            </a:r>
            <a:r>
              <a:rPr lang="en-US" sz="900" b="1" dirty="0" err="1">
                <a:latin typeface="Arial"/>
                <a:ea typeface="Calibri"/>
                <a:cs typeface="Calibri"/>
              </a:rPr>
              <a:t>Vaccin</a:t>
            </a:r>
            <a:r>
              <a:rPr lang="en-US" sz="900" b="1" dirty="0">
                <a:latin typeface="Arial"/>
                <a:ea typeface="Calibri"/>
                <a:cs typeface="Calibri"/>
              </a:rPr>
              <a:t> BCG (</a:t>
            </a:r>
            <a:r>
              <a:rPr lang="en-US" sz="900" b="1" dirty="0" err="1">
                <a:latin typeface="Arial"/>
                <a:ea typeface="Calibri"/>
                <a:cs typeface="Calibri"/>
              </a:rPr>
              <a:t>contre</a:t>
            </a:r>
            <a:r>
              <a:rPr lang="en-US" sz="900" b="1" dirty="0">
                <a:latin typeface="Arial"/>
                <a:ea typeface="Calibri"/>
                <a:cs typeface="Calibri"/>
              </a:rPr>
              <a:t> la </a:t>
            </a:r>
            <a:r>
              <a:rPr lang="en-US" sz="900" b="1" dirty="0" err="1">
                <a:latin typeface="Arial"/>
                <a:ea typeface="Calibri"/>
                <a:cs typeface="Calibri"/>
              </a:rPr>
              <a:t>tuberculose</a:t>
            </a:r>
            <a:r>
              <a:rPr lang="en-US" sz="900" b="1" dirty="0">
                <a:latin typeface="Arial"/>
                <a:ea typeface="Calibri"/>
                <a:cs typeface="Calibri"/>
              </a:rPr>
              <a:t>)</a:t>
            </a:r>
          </a:p>
          <a:p>
            <a:r>
              <a:rPr lang="en-US" sz="900" b="1" dirty="0">
                <a:latin typeface="Arial"/>
                <a:ea typeface="Calibri"/>
                <a:cs typeface="Calibri"/>
              </a:rPr>
              <a:t>IPV – </a:t>
            </a:r>
            <a:r>
              <a:rPr lang="en-US" sz="900" b="1" dirty="0" err="1">
                <a:latin typeface="Arial"/>
                <a:ea typeface="Calibri"/>
                <a:cs typeface="Calibri"/>
              </a:rPr>
              <a:t>Vaccin</a:t>
            </a:r>
            <a:r>
              <a:rPr lang="en-US" sz="900" b="1" dirty="0">
                <a:latin typeface="Arial"/>
                <a:ea typeface="Calibri"/>
                <a:cs typeface="Calibri"/>
              </a:rPr>
              <a:t> </a:t>
            </a:r>
            <a:r>
              <a:rPr lang="en-US" sz="900" b="1" dirty="0" err="1">
                <a:latin typeface="Arial"/>
                <a:ea typeface="Calibri"/>
                <a:cs typeface="Calibri"/>
              </a:rPr>
              <a:t>poliomyélitique</a:t>
            </a:r>
            <a:r>
              <a:rPr lang="en-US" sz="900" b="1" dirty="0">
                <a:latin typeface="Arial"/>
                <a:ea typeface="Calibri"/>
                <a:cs typeface="Calibri"/>
              </a:rPr>
              <a:t> </a:t>
            </a:r>
            <a:r>
              <a:rPr lang="en-US" sz="900" b="1" dirty="0" err="1">
                <a:latin typeface="Arial"/>
                <a:ea typeface="Calibri"/>
                <a:cs typeface="Calibri"/>
              </a:rPr>
              <a:t>inactivé</a:t>
            </a:r>
            <a:r>
              <a:rPr lang="en-US" sz="900" b="1" dirty="0">
                <a:latin typeface="Arial"/>
                <a:ea typeface="Calibri"/>
                <a:cs typeface="Calibri"/>
              </a:rPr>
              <a:t> (1, 2 et 3)</a:t>
            </a:r>
          </a:p>
          <a:p>
            <a:r>
              <a:rPr lang="en-US" sz="900" b="1" dirty="0">
                <a:latin typeface="Arial"/>
                <a:ea typeface="Calibri"/>
                <a:cs typeface="Calibri"/>
              </a:rPr>
              <a:t>DTC – </a:t>
            </a:r>
            <a:r>
              <a:rPr lang="en-US" sz="900" b="1" dirty="0" err="1">
                <a:latin typeface="Arial"/>
                <a:ea typeface="Calibri"/>
                <a:cs typeface="Calibri"/>
              </a:rPr>
              <a:t>Vaccin</a:t>
            </a:r>
            <a:r>
              <a:rPr lang="en-US" sz="900" b="1" dirty="0">
                <a:latin typeface="Arial"/>
                <a:ea typeface="Calibri"/>
                <a:cs typeface="Calibri"/>
              </a:rPr>
              <a:t> </a:t>
            </a:r>
            <a:r>
              <a:rPr lang="en-US" sz="900" b="1" dirty="0" err="1">
                <a:latin typeface="Arial"/>
                <a:ea typeface="Calibri"/>
                <a:cs typeface="Calibri"/>
              </a:rPr>
              <a:t>adsorbé</a:t>
            </a:r>
            <a:r>
              <a:rPr lang="en-US" sz="900" b="1" dirty="0">
                <a:latin typeface="Arial"/>
                <a:ea typeface="Calibri"/>
                <a:cs typeface="Calibri"/>
              </a:rPr>
              <a:t> </a:t>
            </a:r>
            <a:r>
              <a:rPr lang="en-US" sz="900" b="1" dirty="0" err="1">
                <a:latin typeface="Arial"/>
                <a:ea typeface="Calibri"/>
                <a:cs typeface="Calibri"/>
              </a:rPr>
              <a:t>diphtérie</a:t>
            </a:r>
            <a:r>
              <a:rPr lang="en-US" sz="900" b="1" dirty="0">
                <a:latin typeface="Arial"/>
                <a:ea typeface="Calibri"/>
                <a:cs typeface="Calibri"/>
              </a:rPr>
              <a:t>, tétanos et </a:t>
            </a:r>
            <a:r>
              <a:rPr lang="en-US" sz="900" b="1" dirty="0" err="1">
                <a:latin typeface="Arial"/>
                <a:ea typeface="Calibri"/>
                <a:cs typeface="Calibri"/>
              </a:rPr>
              <a:t>coqueluche</a:t>
            </a:r>
            <a:endParaRPr lang="en-US" sz="900" b="1" dirty="0">
              <a:latin typeface="Arial"/>
              <a:ea typeface="Calibri"/>
              <a:cs typeface="Calibri"/>
            </a:endParaRPr>
          </a:p>
        </p:txBody>
      </p:sp>
      <p:grpSp>
        <p:nvGrpSpPr>
          <p:cNvPr id="11" name="Agrupar 10">
            <a:extLst>
              <a:ext uri="{FF2B5EF4-FFF2-40B4-BE49-F238E27FC236}">
                <a16:creationId xmlns:a16="http://schemas.microsoft.com/office/drawing/2014/main" id="{AAC51213-CA57-9CAB-A68D-1ADBA9B06BDC}"/>
              </a:ext>
            </a:extLst>
          </p:cNvPr>
          <p:cNvGrpSpPr/>
          <p:nvPr/>
        </p:nvGrpSpPr>
        <p:grpSpPr>
          <a:xfrm>
            <a:off x="9201125" y="175149"/>
            <a:ext cx="2623012" cy="823334"/>
            <a:chOff x="8759846" y="207395"/>
            <a:chExt cx="3058733" cy="960102"/>
          </a:xfrm>
        </p:grpSpPr>
        <p:sp>
          <p:nvSpPr>
            <p:cNvPr id="12" name="Retângulo: Cantos Arredondados 11">
              <a:extLst>
                <a:ext uri="{FF2B5EF4-FFF2-40B4-BE49-F238E27FC236}">
                  <a16:creationId xmlns:a16="http://schemas.microsoft.com/office/drawing/2014/main" id="{58DE10C5-5AAF-F089-061C-1F2541105B42}"/>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13" name="Imagem 12" descr="Uma imagem contendo desenho, camisa&#10;&#10;Descrição gerada automaticamente">
              <a:extLst>
                <a:ext uri="{FF2B5EF4-FFF2-40B4-BE49-F238E27FC236}">
                  <a16:creationId xmlns:a16="http://schemas.microsoft.com/office/drawing/2014/main" id="{5F16D1DB-F4E6-B669-D6A6-18F46E14BD73}"/>
                </a:ext>
              </a:extLst>
            </p:cNvPr>
            <p:cNvPicPr>
              <a:picLocks noChangeAspect="1"/>
            </p:cNvPicPr>
            <p:nvPr/>
          </p:nvPicPr>
          <p:blipFill>
            <a:blip r:embed="rId3"/>
            <a:stretch>
              <a:fillRect/>
            </a:stretch>
          </p:blipFill>
          <p:spPr>
            <a:xfrm>
              <a:off x="8923368" y="306300"/>
              <a:ext cx="2759952" cy="741626"/>
            </a:xfrm>
            <a:prstGeom prst="rect">
              <a:avLst/>
            </a:prstGeom>
          </p:spPr>
        </p:pic>
      </p:grpSp>
      <p:sp>
        <p:nvSpPr>
          <p:cNvPr id="15" name="CaixaDeTexto 14">
            <a:extLst>
              <a:ext uri="{FF2B5EF4-FFF2-40B4-BE49-F238E27FC236}">
                <a16:creationId xmlns:a16="http://schemas.microsoft.com/office/drawing/2014/main" id="{D09CB87D-794E-0518-1944-32A8CC60095C}"/>
              </a:ext>
            </a:extLst>
          </p:cNvPr>
          <p:cNvSpPr txBox="1"/>
          <p:nvPr/>
        </p:nvSpPr>
        <p:spPr>
          <a:xfrm>
            <a:off x="367863" y="128713"/>
            <a:ext cx="7477562" cy="400110"/>
          </a:xfrm>
          <a:prstGeom prst="rect">
            <a:avLst/>
          </a:prstGeom>
          <a:noFill/>
        </p:spPr>
        <p:txBody>
          <a:bodyPr wrap="square">
            <a:spAutoFit/>
          </a:bodyPr>
          <a:lstStyle/>
          <a:p>
            <a:r>
              <a:rPr lang="pt-BR" sz="2000" b="1" dirty="0">
                <a:solidFill>
                  <a:schemeClr val="accent2">
                    <a:lumMod val="75000"/>
                  </a:schemeClr>
                </a:solidFill>
                <a:latin typeface="Arial" panose="020B0604020202020204" pitchFamily="34" charset="0"/>
                <a:cs typeface="Arial" panose="020B0604020202020204" pitchFamily="34" charset="0"/>
              </a:rPr>
              <a:t>CALENDRIER DE VACCINATION | </a:t>
            </a:r>
            <a:r>
              <a:rPr lang="pt-BR" sz="2000" dirty="0">
                <a:solidFill>
                  <a:schemeClr val="accent2">
                    <a:lumMod val="75000"/>
                  </a:schemeClr>
                </a:solidFill>
                <a:latin typeface="Arial" panose="020B0604020202020204" pitchFamily="34" charset="0"/>
                <a:cs typeface="Arial" panose="020B0604020202020204" pitchFamily="34" charset="0"/>
              </a:rPr>
              <a:t>Enfants </a:t>
            </a:r>
            <a:r>
              <a:rPr lang="pt-BR" sz="2000" dirty="0" err="1">
                <a:solidFill>
                  <a:schemeClr val="accent2">
                    <a:lumMod val="75000"/>
                  </a:schemeClr>
                </a:solidFill>
                <a:latin typeface="Arial" panose="020B0604020202020204" pitchFamily="34" charset="0"/>
                <a:cs typeface="Arial" panose="020B0604020202020204" pitchFamily="34" charset="0"/>
              </a:rPr>
              <a:t>jusqu’à</a:t>
            </a:r>
            <a:r>
              <a:rPr lang="pt-BR" sz="2000" dirty="0">
                <a:solidFill>
                  <a:schemeClr val="accent2">
                    <a:lumMod val="75000"/>
                  </a:schemeClr>
                </a:solidFill>
                <a:latin typeface="Arial" panose="020B0604020202020204" pitchFamily="34" charset="0"/>
                <a:cs typeface="Arial" panose="020B0604020202020204" pitchFamily="34" charset="0"/>
              </a:rPr>
              <a:t> </a:t>
            </a:r>
            <a:r>
              <a:rPr lang="pt-BR" sz="2000" dirty="0" err="1">
                <a:solidFill>
                  <a:schemeClr val="accent2">
                    <a:lumMod val="75000"/>
                  </a:schemeClr>
                </a:solidFill>
                <a:latin typeface="Arial" panose="020B0604020202020204" pitchFamily="34" charset="0"/>
                <a:cs typeface="Arial" panose="020B0604020202020204" pitchFamily="34" charset="0"/>
              </a:rPr>
              <a:t>six</a:t>
            </a:r>
            <a:r>
              <a:rPr lang="pt-BR" sz="2000" dirty="0">
                <a:solidFill>
                  <a:schemeClr val="accent2">
                    <a:lumMod val="75000"/>
                  </a:schemeClr>
                </a:solidFill>
                <a:latin typeface="Arial" panose="020B0604020202020204" pitchFamily="34" charset="0"/>
                <a:cs typeface="Arial" panose="020B0604020202020204" pitchFamily="34" charset="0"/>
              </a:rPr>
              <a:t> </a:t>
            </a:r>
            <a:r>
              <a:rPr lang="pt-BR" sz="2000" dirty="0" err="1">
                <a:solidFill>
                  <a:schemeClr val="accent2">
                    <a:lumMod val="75000"/>
                  </a:schemeClr>
                </a:solidFill>
                <a:latin typeface="Arial" panose="020B0604020202020204" pitchFamily="34" charset="0"/>
                <a:cs typeface="Arial" panose="020B0604020202020204" pitchFamily="34" charset="0"/>
              </a:rPr>
              <a:t>ans</a:t>
            </a:r>
            <a:endParaRPr lang="pt-BR" sz="2000" dirty="0">
              <a:solidFill>
                <a:schemeClr val="accent2">
                  <a:lumMod val="75000"/>
                </a:schemeClr>
              </a:solidFill>
              <a:latin typeface="Arial" panose="020B0604020202020204" pitchFamily="34" charset="0"/>
              <a:cs typeface="Arial" panose="020B0604020202020204" pitchFamily="34" charset="0"/>
            </a:endParaRPr>
          </a:p>
        </p:txBody>
      </p:sp>
      <p:graphicFrame>
        <p:nvGraphicFramePr>
          <p:cNvPr id="3" name="Tabela 2">
            <a:extLst>
              <a:ext uri="{FF2B5EF4-FFF2-40B4-BE49-F238E27FC236}">
                <a16:creationId xmlns:a16="http://schemas.microsoft.com/office/drawing/2014/main" id="{D489A8B0-DC7F-8DBF-576D-AC8FE51FEE1A}"/>
              </a:ext>
            </a:extLst>
          </p:cNvPr>
          <p:cNvGraphicFramePr>
            <a:graphicFrameLocks noGrp="1"/>
          </p:cNvGraphicFramePr>
          <p:nvPr>
            <p:extLst>
              <p:ext uri="{D42A27DB-BD31-4B8C-83A1-F6EECF244321}">
                <p14:modId xmlns:p14="http://schemas.microsoft.com/office/powerpoint/2010/main" val="3904049093"/>
              </p:ext>
            </p:extLst>
          </p:nvPr>
        </p:nvGraphicFramePr>
        <p:xfrm>
          <a:off x="483854" y="541998"/>
          <a:ext cx="4636786" cy="6187289"/>
        </p:xfrm>
        <a:graphic>
          <a:graphicData uri="http://schemas.openxmlformats.org/drawingml/2006/table">
            <a:tbl>
              <a:tblPr/>
              <a:tblGrid>
                <a:gridCol w="1495962">
                  <a:extLst>
                    <a:ext uri="{9D8B030D-6E8A-4147-A177-3AD203B41FA5}">
                      <a16:colId xmlns:a16="http://schemas.microsoft.com/office/drawing/2014/main" val="2507157732"/>
                    </a:ext>
                  </a:extLst>
                </a:gridCol>
                <a:gridCol w="3140824">
                  <a:extLst>
                    <a:ext uri="{9D8B030D-6E8A-4147-A177-3AD203B41FA5}">
                      <a16:colId xmlns:a16="http://schemas.microsoft.com/office/drawing/2014/main" val="2278666369"/>
                    </a:ext>
                  </a:extLst>
                </a:gridCol>
              </a:tblGrid>
              <a:tr h="164890">
                <a:tc>
                  <a:txBody>
                    <a:bodyPr/>
                    <a:lstStyle/>
                    <a:p>
                      <a:pPr algn="ctr" rtl="0" fontAlgn="ctr"/>
                      <a:r>
                        <a:rPr lang="pt-BR" sz="1100" b="1" i="0" u="none" strike="noStrike" dirty="0">
                          <a:solidFill>
                            <a:srgbClr val="000000"/>
                          </a:solidFill>
                          <a:effectLst/>
                          <a:latin typeface="Arial" panose="020B0604020202020204" pitchFamily="34" charset="0"/>
                        </a:rPr>
                        <a:t>ÂGE</a:t>
                      </a:r>
                    </a:p>
                  </a:txBody>
                  <a:tcPr marL="4884" marR="4884" marT="4884"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D7D31"/>
                    </a:solidFill>
                  </a:tcPr>
                </a:tc>
                <a:tc>
                  <a:txBody>
                    <a:bodyPr/>
                    <a:lstStyle/>
                    <a:p>
                      <a:pPr algn="ctr" rtl="0" fontAlgn="ctr"/>
                      <a:r>
                        <a:rPr lang="pt-BR" sz="1100" b="1" i="0" u="none" strike="noStrike">
                          <a:solidFill>
                            <a:srgbClr val="000000"/>
                          </a:solidFill>
                          <a:effectLst/>
                          <a:latin typeface="Arial" panose="020B0604020202020204" pitchFamily="34" charset="0"/>
                        </a:rPr>
                        <a:t>VACCIN</a:t>
                      </a:r>
                    </a:p>
                  </a:txBody>
                  <a:tcPr marL="4884"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ED7D31"/>
                    </a:solidFill>
                  </a:tcPr>
                </a:tc>
                <a:extLst>
                  <a:ext uri="{0D108BD9-81ED-4DB2-BD59-A6C34878D82A}">
                    <a16:rowId xmlns:a16="http://schemas.microsoft.com/office/drawing/2014/main" val="1994191096"/>
                  </a:ext>
                </a:extLst>
              </a:tr>
              <a:tr h="177899">
                <a:tc rowSpan="2">
                  <a:txBody>
                    <a:bodyPr/>
                    <a:lstStyle/>
                    <a:p>
                      <a:pPr algn="ctr" rtl="0" fontAlgn="ctr"/>
                      <a:r>
                        <a:rPr lang="pt-BR" sz="1100" b="1" i="0" u="none" strike="noStrike" dirty="0">
                          <a:solidFill>
                            <a:srgbClr val="000000"/>
                          </a:solidFill>
                          <a:effectLst/>
                          <a:latin typeface="Arial" panose="020B0604020202020204" pitchFamily="34" charset="0"/>
                        </a:rPr>
                        <a:t>DÈS LA NAISSANCE </a:t>
                      </a:r>
                    </a:p>
                  </a:txBody>
                  <a:tcPr marL="4884" marR="4884" marT="4884"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BCG</a:t>
                      </a:r>
                      <a:r>
                        <a:rPr lang="pt-BR" sz="1100" b="1" i="0" u="none" strike="noStrike" baseline="30000">
                          <a:solidFill>
                            <a:srgbClr val="000000"/>
                          </a:solidFill>
                          <a:effectLst/>
                          <a:latin typeface="Arial" panose="020B0604020202020204" pitchFamily="34" charset="0"/>
                        </a:rPr>
                        <a:t>1</a:t>
                      </a:r>
                      <a:endParaRPr lang="pt-BR" sz="1100" b="1" i="0" u="none" strike="noStrike">
                        <a:solidFill>
                          <a:srgbClr val="000000"/>
                        </a:solidFill>
                        <a:effectLst/>
                        <a:latin typeface="Arial" panose="020B0604020202020204" pitchFamily="34" charset="0"/>
                      </a:endParaRP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373997730"/>
                  </a:ext>
                </a:extLst>
              </a:tr>
              <a:tr h="164890">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HÉPATITE B</a:t>
                      </a:r>
                      <a:r>
                        <a:rPr lang="pt-BR" sz="1100" b="1" i="0" u="none" strike="noStrike" baseline="30000">
                          <a:solidFill>
                            <a:srgbClr val="000000"/>
                          </a:solidFill>
                          <a:effectLst/>
                          <a:latin typeface="Arial" panose="020B0604020202020204" pitchFamily="34" charset="0"/>
                        </a:rPr>
                        <a:t>2</a:t>
                      </a:r>
                      <a:endParaRPr lang="pt-BR" sz="1100" b="1" i="0" u="none" strike="noStrike">
                        <a:solidFill>
                          <a:srgbClr val="000000"/>
                        </a:solidFill>
                        <a:effectLst/>
                        <a:latin typeface="Arial" panose="020B0604020202020204" pitchFamily="34" charset="0"/>
                      </a:endParaRP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85818222"/>
                  </a:ext>
                </a:extLst>
              </a:tr>
              <a:tr h="164890">
                <a:tc rowSpan="4">
                  <a:txBody>
                    <a:bodyPr/>
                    <a:lstStyle/>
                    <a:p>
                      <a:pPr algn="ctr" rtl="0" fontAlgn="ctr"/>
                      <a:r>
                        <a:rPr lang="pt-BR" sz="1100" b="1" i="0" u="none" strike="noStrike">
                          <a:solidFill>
                            <a:srgbClr val="000000"/>
                          </a:solidFill>
                          <a:effectLst/>
                          <a:latin typeface="Arial" panose="020B0604020202020204" pitchFamily="34" charset="0"/>
                        </a:rPr>
                        <a:t>2 MOIS </a:t>
                      </a:r>
                    </a:p>
                  </a:txBody>
                  <a:tcPr marL="4884" marR="4884" marT="4884"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IPV</a:t>
                      </a:r>
                      <a:r>
                        <a:rPr lang="pt-BR" sz="1100" b="1" i="0" u="none" strike="noStrike" baseline="30000">
                          <a:solidFill>
                            <a:srgbClr val="000000"/>
                          </a:solidFill>
                          <a:effectLst/>
                          <a:latin typeface="Arial" panose="020B0604020202020204" pitchFamily="34" charset="0"/>
                        </a:rPr>
                        <a:t>3</a:t>
                      </a:r>
                      <a:endParaRPr lang="pt-BR" sz="1100" b="1" i="0" u="none" strike="noStrike">
                        <a:solidFill>
                          <a:srgbClr val="000000"/>
                        </a:solidFill>
                        <a:effectLst/>
                        <a:latin typeface="Arial" panose="020B0604020202020204" pitchFamily="34" charset="0"/>
                      </a:endParaRP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361041222"/>
                  </a:ext>
                </a:extLst>
              </a:tr>
              <a:tr h="21743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PENTAVALENT (DTC+Hib+HB)</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517906144"/>
                  </a:ext>
                </a:extLst>
              </a:tr>
              <a:tr h="164890">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ROTAVIRUS</a:t>
                      </a:r>
                      <a:r>
                        <a:rPr lang="pt-BR" sz="1100" b="1" i="0" u="none" strike="noStrike" baseline="30000">
                          <a:solidFill>
                            <a:srgbClr val="000000"/>
                          </a:solidFill>
                          <a:effectLst/>
                          <a:latin typeface="Arial" panose="020B0604020202020204" pitchFamily="34" charset="0"/>
                        </a:rPr>
                        <a:t>4</a:t>
                      </a:r>
                      <a:endParaRPr lang="pt-BR" sz="1100" b="1" i="0" u="none" strike="noStrike">
                        <a:solidFill>
                          <a:srgbClr val="000000"/>
                        </a:solidFill>
                        <a:effectLst/>
                        <a:latin typeface="Arial" panose="020B0604020202020204" pitchFamily="34" charset="0"/>
                      </a:endParaRP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475612230"/>
                  </a:ext>
                </a:extLst>
              </a:tr>
              <a:tr h="21743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PNEUMOCOCCIQUE 20 VALENT</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43360394"/>
                  </a:ext>
                </a:extLst>
              </a:tr>
              <a:tr h="164890">
                <a:tc>
                  <a:txBody>
                    <a:bodyPr/>
                    <a:lstStyle/>
                    <a:p>
                      <a:pPr algn="ctr" rtl="0" fontAlgn="ctr"/>
                      <a:r>
                        <a:rPr lang="pt-BR" sz="1100" b="1" i="0" u="none" strike="noStrike">
                          <a:solidFill>
                            <a:srgbClr val="000000"/>
                          </a:solidFill>
                          <a:effectLst/>
                          <a:latin typeface="Arial" panose="020B0604020202020204" pitchFamily="34" charset="0"/>
                        </a:rPr>
                        <a:t>3 MOIS </a:t>
                      </a:r>
                    </a:p>
                  </a:txBody>
                  <a:tcPr marL="4884" marR="4884" marT="4884"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MÉNINGOCOCCIQUE C</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974599729"/>
                  </a:ext>
                </a:extLst>
              </a:tr>
              <a:tr h="164890">
                <a:tc rowSpan="4">
                  <a:txBody>
                    <a:bodyPr/>
                    <a:lstStyle/>
                    <a:p>
                      <a:pPr algn="ctr" rtl="0" fontAlgn="ctr"/>
                      <a:r>
                        <a:rPr lang="pt-BR" sz="1100" b="1" i="0" u="none" strike="noStrike">
                          <a:solidFill>
                            <a:srgbClr val="000000"/>
                          </a:solidFill>
                          <a:effectLst/>
                          <a:latin typeface="Arial" panose="020B0604020202020204" pitchFamily="34" charset="0"/>
                        </a:rPr>
                        <a:t>4 MOIS </a:t>
                      </a:r>
                    </a:p>
                  </a:txBody>
                  <a:tcPr marL="4884" marR="4884" marT="4884"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IPV³</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137007570"/>
                  </a:ext>
                </a:extLst>
              </a:tr>
              <a:tr h="217433">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PENTAVALENT (</a:t>
                      </a:r>
                      <a:r>
                        <a:rPr lang="pt-BR" sz="1100" b="1" i="0" u="none" strike="noStrike" dirty="0" err="1">
                          <a:solidFill>
                            <a:srgbClr val="000000"/>
                          </a:solidFill>
                          <a:effectLst/>
                          <a:latin typeface="Arial" panose="020B0604020202020204" pitchFamily="34" charset="0"/>
                        </a:rPr>
                        <a:t>DTC+Hib+HB</a:t>
                      </a:r>
                      <a:r>
                        <a:rPr lang="pt-BR" sz="1100" b="1" i="0" u="none" strike="noStrike" dirty="0">
                          <a:solidFill>
                            <a:srgbClr val="000000"/>
                          </a:solidFill>
                          <a:effectLst/>
                          <a:latin typeface="Arial" panose="020B0604020202020204" pitchFamily="34" charset="0"/>
                        </a:rPr>
                        <a:t>)</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793495088"/>
                  </a:ext>
                </a:extLst>
              </a:tr>
              <a:tr h="164890">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ROTAVIRUS</a:t>
                      </a:r>
                      <a:r>
                        <a:rPr lang="pt-BR" sz="1100" b="1" i="0" u="none" strike="noStrike" baseline="30000">
                          <a:solidFill>
                            <a:srgbClr val="000000"/>
                          </a:solidFill>
                          <a:effectLst/>
                          <a:latin typeface="Arial" panose="020B0604020202020204" pitchFamily="34" charset="0"/>
                        </a:rPr>
                        <a:t>5</a:t>
                      </a:r>
                      <a:endParaRPr lang="pt-BR" sz="1100" b="1" i="0" u="none" strike="noStrike">
                        <a:solidFill>
                          <a:srgbClr val="000000"/>
                        </a:solidFill>
                        <a:effectLst/>
                        <a:latin typeface="Arial" panose="020B0604020202020204" pitchFamily="34" charset="0"/>
                      </a:endParaRP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365418817"/>
                  </a:ext>
                </a:extLst>
              </a:tr>
              <a:tr h="21743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PNEUMOCOCCIQUE 10 VALENT</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523385941"/>
                  </a:ext>
                </a:extLst>
              </a:tr>
              <a:tr h="164890">
                <a:tc>
                  <a:txBody>
                    <a:bodyPr/>
                    <a:lstStyle/>
                    <a:p>
                      <a:pPr algn="ctr" rtl="0" fontAlgn="ctr"/>
                      <a:r>
                        <a:rPr lang="pt-BR" sz="1100" b="1" i="0" u="none" strike="noStrike">
                          <a:solidFill>
                            <a:srgbClr val="000000"/>
                          </a:solidFill>
                          <a:effectLst/>
                          <a:latin typeface="Arial" panose="020B0604020202020204" pitchFamily="34" charset="0"/>
                        </a:rPr>
                        <a:t>5 MOIS </a:t>
                      </a:r>
                    </a:p>
                  </a:txBody>
                  <a:tcPr marL="4884" marR="4884" marT="4884"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MÉNINGOCOCCIQUE C</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92930930"/>
                  </a:ext>
                </a:extLst>
              </a:tr>
              <a:tr h="164890">
                <a:tc rowSpan="5">
                  <a:txBody>
                    <a:bodyPr/>
                    <a:lstStyle/>
                    <a:p>
                      <a:pPr algn="ctr" rtl="0" fontAlgn="ctr"/>
                      <a:r>
                        <a:rPr lang="pt-BR" sz="1100" b="1" i="0" u="none" strike="noStrike">
                          <a:solidFill>
                            <a:srgbClr val="000000"/>
                          </a:solidFill>
                          <a:effectLst/>
                          <a:latin typeface="Arial" panose="020B0604020202020204" pitchFamily="34" charset="0"/>
                        </a:rPr>
                        <a:t>6 MOIS</a:t>
                      </a:r>
                    </a:p>
                  </a:txBody>
                  <a:tcPr marL="4884" marR="4884" marT="4884"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IPV³</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97815530"/>
                  </a:ext>
                </a:extLst>
              </a:tr>
              <a:tr h="21743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ROUGEOLE-OREILLONS-RUBÉOLE (ROR)</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626464647"/>
                  </a:ext>
                </a:extLst>
              </a:tr>
              <a:tr h="164890">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DOSE ZÉRO</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089341742"/>
                  </a:ext>
                </a:extLst>
              </a:tr>
              <a:tr h="21743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PENTAVALENT (DTC+Hib+HB)</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85094564"/>
                  </a:ext>
                </a:extLst>
              </a:tr>
              <a:tr h="164890">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COVID-19</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204981172"/>
                  </a:ext>
                </a:extLst>
              </a:tr>
              <a:tr h="256965">
                <a:tc>
                  <a:txBody>
                    <a:bodyPr/>
                    <a:lstStyle/>
                    <a:p>
                      <a:pPr algn="ctr" rtl="0" fontAlgn="ctr"/>
                      <a:r>
                        <a:rPr lang="pt-BR" sz="1100" b="1" i="0" u="none" strike="noStrike">
                          <a:solidFill>
                            <a:srgbClr val="000000"/>
                          </a:solidFill>
                          <a:effectLst/>
                          <a:latin typeface="Arial" panose="020B0604020202020204" pitchFamily="34" charset="0"/>
                        </a:rPr>
                        <a:t>7 MOIS</a:t>
                      </a:r>
                    </a:p>
                  </a:txBody>
                  <a:tcPr marL="4884" marR="4884" marT="4884"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COVID-19</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278923908"/>
                  </a:ext>
                </a:extLst>
              </a:tr>
              <a:tr h="164890">
                <a:tc rowSpan="2">
                  <a:txBody>
                    <a:bodyPr/>
                    <a:lstStyle/>
                    <a:p>
                      <a:pPr algn="ctr" rtl="0" fontAlgn="ctr"/>
                      <a:r>
                        <a:rPr lang="pt-BR" sz="1100" b="1" i="0" u="none" strike="noStrike">
                          <a:solidFill>
                            <a:srgbClr val="000000"/>
                          </a:solidFill>
                          <a:effectLst/>
                          <a:latin typeface="Arial" panose="020B0604020202020204" pitchFamily="34" charset="0"/>
                        </a:rPr>
                        <a:t>9 MOIS</a:t>
                      </a:r>
                    </a:p>
                  </a:txBody>
                  <a:tcPr marL="4884" marR="4884" marT="4884"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FIÈVRE JAUNE</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51342378"/>
                  </a:ext>
                </a:extLst>
              </a:tr>
              <a:tr h="164890">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COVID-19</a:t>
                      </a:r>
                      <a:r>
                        <a:rPr lang="pt-BR" sz="1100" b="1" i="0" u="none" strike="noStrike" baseline="30000" dirty="0">
                          <a:solidFill>
                            <a:srgbClr val="000000"/>
                          </a:solidFill>
                          <a:effectLst/>
                          <a:latin typeface="Arial" panose="020B0604020202020204" pitchFamily="34" charset="0"/>
                        </a:rPr>
                        <a:t>6</a:t>
                      </a:r>
                      <a:endParaRPr lang="pt-BR" sz="1100" b="1" i="0" u="none" strike="noStrike" dirty="0">
                        <a:solidFill>
                          <a:srgbClr val="000000"/>
                        </a:solidFill>
                        <a:effectLst/>
                        <a:latin typeface="Arial" panose="020B0604020202020204" pitchFamily="34" charset="0"/>
                      </a:endParaRP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840965631"/>
                  </a:ext>
                </a:extLst>
              </a:tr>
              <a:tr h="217433">
                <a:tc rowSpan="3">
                  <a:txBody>
                    <a:bodyPr/>
                    <a:lstStyle/>
                    <a:p>
                      <a:pPr algn="ctr" rtl="0" fontAlgn="ctr"/>
                      <a:r>
                        <a:rPr lang="pt-BR" sz="1100" b="1" i="0" u="none" strike="noStrike">
                          <a:solidFill>
                            <a:srgbClr val="000000"/>
                          </a:solidFill>
                          <a:effectLst/>
                          <a:latin typeface="Arial" panose="020B0604020202020204" pitchFamily="34" charset="0"/>
                        </a:rPr>
                        <a:t>12 MOIS</a:t>
                      </a:r>
                    </a:p>
                  </a:txBody>
                  <a:tcPr marL="4884" marR="4884" marT="4884"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ROUGEOLE-OREILLONS-RUBÉOLE (ROR)</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845480150"/>
                  </a:ext>
                </a:extLst>
              </a:tr>
              <a:tr h="217433">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PNEUMOCOCCIQUE 20 VALENT</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995520502"/>
                  </a:ext>
                </a:extLst>
              </a:tr>
              <a:tr h="164890">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MÉNINGOCOCCIQUE ACWY</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67610806"/>
                  </a:ext>
                </a:extLst>
              </a:tr>
              <a:tr h="217433">
                <a:tc rowSpan="4">
                  <a:txBody>
                    <a:bodyPr/>
                    <a:lstStyle/>
                    <a:p>
                      <a:pPr algn="ctr" rtl="0" fontAlgn="ctr"/>
                      <a:r>
                        <a:rPr lang="pt-BR" sz="1100" b="1" i="0" u="none" strike="noStrike">
                          <a:solidFill>
                            <a:srgbClr val="000000"/>
                          </a:solidFill>
                          <a:effectLst/>
                          <a:latin typeface="Arial" panose="020B0604020202020204" pitchFamily="34" charset="0"/>
                        </a:rPr>
                        <a:t>15 MOIS</a:t>
                      </a:r>
                    </a:p>
                  </a:txBody>
                  <a:tcPr marL="4884" marR="4884" marT="4884"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TÉTRAVIRAL (RPR+VARICELLE)</a:t>
                      </a:r>
                      <a:r>
                        <a:rPr lang="pt-BR" sz="1100" b="1" i="0" u="none" strike="noStrike" baseline="30000">
                          <a:solidFill>
                            <a:srgbClr val="000000"/>
                          </a:solidFill>
                          <a:effectLst/>
                          <a:latin typeface="Arial" panose="020B0604020202020204" pitchFamily="34" charset="0"/>
                        </a:rPr>
                        <a:t>7</a:t>
                      </a:r>
                      <a:endParaRPr lang="pt-BR" sz="1100" b="1" i="0" u="none" strike="noStrike">
                        <a:solidFill>
                          <a:srgbClr val="000000"/>
                        </a:solidFill>
                        <a:effectLst/>
                        <a:latin typeface="Arial" panose="020B0604020202020204" pitchFamily="34" charset="0"/>
                      </a:endParaRP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610418145"/>
                  </a:ext>
                </a:extLst>
              </a:tr>
              <a:tr h="164890">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IPV³</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756638621"/>
                  </a:ext>
                </a:extLst>
              </a:tr>
              <a:tr h="164890">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DTC</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318216771"/>
                  </a:ext>
                </a:extLst>
              </a:tr>
              <a:tr h="164890">
                <a:tc vMerge="1">
                  <a:txBody>
                    <a:bodyPr/>
                    <a:lstStyle/>
                    <a:p>
                      <a:endParaRPr lang="pt-BR"/>
                    </a:p>
                  </a:txBody>
                  <a:tcPr/>
                </a:tc>
                <a:tc>
                  <a:txBody>
                    <a:bodyPr/>
                    <a:lstStyle/>
                    <a:p>
                      <a:pPr algn="l" rtl="0" fontAlgn="ctr"/>
                      <a:r>
                        <a:rPr lang="pt-BR" sz="1100" b="1" i="0" u="none" strike="noStrike">
                          <a:solidFill>
                            <a:srgbClr val="000000"/>
                          </a:solidFill>
                          <a:effectLst/>
                          <a:latin typeface="Arial" panose="020B0604020202020204" pitchFamily="34" charset="0"/>
                        </a:rPr>
                        <a:t>HÉPATITE A</a:t>
                      </a:r>
                      <a:r>
                        <a:rPr lang="pt-BR" sz="1100" b="1" i="0" u="none" strike="noStrike" baseline="30000">
                          <a:solidFill>
                            <a:srgbClr val="000000"/>
                          </a:solidFill>
                          <a:effectLst/>
                          <a:latin typeface="Arial" panose="020B0604020202020204" pitchFamily="34" charset="0"/>
                        </a:rPr>
                        <a:t>8</a:t>
                      </a:r>
                      <a:endParaRPr lang="pt-BR" sz="1100" b="1" i="0" u="none" strike="noStrike">
                        <a:solidFill>
                          <a:srgbClr val="000000"/>
                        </a:solidFill>
                        <a:effectLst/>
                        <a:latin typeface="Arial" panose="020B0604020202020204" pitchFamily="34" charset="0"/>
                      </a:endParaRP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586811528"/>
                  </a:ext>
                </a:extLst>
              </a:tr>
              <a:tr h="164890">
                <a:tc rowSpan="4">
                  <a:txBody>
                    <a:bodyPr/>
                    <a:lstStyle/>
                    <a:p>
                      <a:pPr algn="ctr" rtl="0" fontAlgn="ctr"/>
                      <a:r>
                        <a:rPr lang="pt-BR" sz="1100" b="1" i="0" u="none" strike="noStrike">
                          <a:solidFill>
                            <a:srgbClr val="000000"/>
                          </a:solidFill>
                          <a:effectLst/>
                          <a:latin typeface="Arial" panose="020B0604020202020204" pitchFamily="34" charset="0"/>
                        </a:rPr>
                        <a:t>4 ANS</a:t>
                      </a:r>
                    </a:p>
                  </a:txBody>
                  <a:tcPr marL="4884" marR="4884" marT="4884"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IPV³</a:t>
                      </a: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496665059"/>
                  </a:ext>
                </a:extLst>
              </a:tr>
              <a:tr h="164890">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DTC</a:t>
                      </a:r>
                      <a:r>
                        <a:rPr lang="pt-BR" sz="1100" b="1" i="0" u="none" strike="noStrike" baseline="30000" dirty="0">
                          <a:solidFill>
                            <a:srgbClr val="000000"/>
                          </a:solidFill>
                          <a:effectLst/>
                          <a:latin typeface="Arial" panose="020B0604020202020204" pitchFamily="34" charset="0"/>
                        </a:rPr>
                        <a:t>9</a:t>
                      </a:r>
                      <a:endParaRPr lang="pt-BR" sz="1100" b="1" i="0" u="none" strike="noStrike" dirty="0">
                        <a:solidFill>
                          <a:srgbClr val="000000"/>
                        </a:solidFill>
                        <a:effectLst/>
                        <a:latin typeface="Arial" panose="020B0604020202020204" pitchFamily="34" charset="0"/>
                      </a:endParaRP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617755836"/>
                  </a:ext>
                </a:extLst>
              </a:tr>
              <a:tr h="164890">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VARICELLE (2ª dose)</a:t>
                      </a:r>
                      <a:r>
                        <a:rPr lang="pt-BR" sz="1100" b="1" i="0" u="none" strike="noStrike" baseline="30000" dirty="0">
                          <a:solidFill>
                            <a:srgbClr val="000000"/>
                          </a:solidFill>
                          <a:effectLst/>
                          <a:latin typeface="Arial" panose="020B0604020202020204" pitchFamily="34" charset="0"/>
                        </a:rPr>
                        <a:t>10</a:t>
                      </a:r>
                      <a:endParaRPr lang="pt-BR" sz="1100" b="1" i="0" u="none" strike="noStrike" dirty="0">
                        <a:solidFill>
                          <a:srgbClr val="000000"/>
                        </a:solidFill>
                        <a:effectLst/>
                        <a:latin typeface="Arial" panose="020B0604020202020204" pitchFamily="34" charset="0"/>
                      </a:endParaRP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007245117"/>
                  </a:ext>
                </a:extLst>
              </a:tr>
              <a:tr h="164890">
                <a:tc vMerge="1">
                  <a:txBody>
                    <a:bodyPr/>
                    <a:lstStyle/>
                    <a:p>
                      <a:endParaRPr lang="pt-BR"/>
                    </a:p>
                  </a:txBody>
                  <a:tcPr/>
                </a:tc>
                <a:tc>
                  <a:txBody>
                    <a:bodyPr/>
                    <a:lstStyle/>
                    <a:p>
                      <a:pPr algn="l" rtl="0" fontAlgn="ctr"/>
                      <a:r>
                        <a:rPr lang="pt-BR" sz="1100" b="1" i="0" u="none" strike="noStrike" dirty="0">
                          <a:solidFill>
                            <a:srgbClr val="000000"/>
                          </a:solidFill>
                          <a:effectLst/>
                          <a:latin typeface="Arial" panose="020B0604020202020204" pitchFamily="34" charset="0"/>
                        </a:rPr>
                        <a:t>FIÈVRE JAUNE</a:t>
                      </a:r>
                      <a:r>
                        <a:rPr lang="pt-BR" sz="1100" b="1" i="0" u="none" strike="noStrike" baseline="30000" dirty="0">
                          <a:solidFill>
                            <a:srgbClr val="000000"/>
                          </a:solidFill>
                          <a:effectLst/>
                          <a:latin typeface="Arial" panose="020B0604020202020204" pitchFamily="34" charset="0"/>
                        </a:rPr>
                        <a:t>11</a:t>
                      </a:r>
                      <a:endParaRPr lang="pt-BR" sz="1100" b="1" i="0" u="none" strike="noStrike" dirty="0">
                        <a:solidFill>
                          <a:srgbClr val="000000"/>
                        </a:solidFill>
                        <a:effectLst/>
                        <a:latin typeface="Arial" panose="020B0604020202020204" pitchFamily="34" charset="0"/>
                      </a:endParaRP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766013730"/>
                  </a:ext>
                </a:extLst>
              </a:tr>
              <a:tr h="164890">
                <a:tc>
                  <a:txBody>
                    <a:bodyPr/>
                    <a:lstStyle/>
                    <a:p>
                      <a:pPr algn="ctr" rtl="0" fontAlgn="ctr"/>
                      <a:r>
                        <a:rPr lang="pt-BR" sz="1100" b="1" i="0" u="none" strike="noStrike">
                          <a:solidFill>
                            <a:srgbClr val="000000"/>
                          </a:solidFill>
                          <a:effectLst/>
                          <a:latin typeface="Arial" panose="020B0604020202020204" pitchFamily="34" charset="0"/>
                        </a:rPr>
                        <a:t>ANNUELLEMENT</a:t>
                      </a:r>
                    </a:p>
                  </a:txBody>
                  <a:tcPr marL="4884" marR="4884" marT="4884"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INFLUENZA</a:t>
                      </a:r>
                      <a:r>
                        <a:rPr lang="pt-BR" sz="1100" b="1" i="0" u="none" strike="noStrike" baseline="30000" dirty="0">
                          <a:solidFill>
                            <a:srgbClr val="000000"/>
                          </a:solidFill>
                          <a:effectLst/>
                          <a:latin typeface="Arial" panose="020B0604020202020204" pitchFamily="34" charset="0"/>
                        </a:rPr>
                        <a:t>12</a:t>
                      </a:r>
                      <a:endParaRPr lang="pt-BR" sz="1100" b="1" i="0" u="none" strike="noStrike" dirty="0">
                        <a:solidFill>
                          <a:srgbClr val="000000"/>
                        </a:solidFill>
                        <a:effectLst/>
                        <a:latin typeface="Arial" panose="020B0604020202020204" pitchFamily="34" charset="0"/>
                      </a:endParaRPr>
                    </a:p>
                  </a:txBody>
                  <a:tcPr marL="43953" marR="4884" marT="4884"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674360405"/>
                  </a:ext>
                </a:extLst>
              </a:tr>
            </a:tbl>
          </a:graphicData>
        </a:graphic>
      </p:graphicFrame>
    </p:spTree>
    <p:extLst>
      <p:ext uri="{BB962C8B-B14F-4D97-AF65-F5344CB8AC3E}">
        <p14:creationId xmlns:p14="http://schemas.microsoft.com/office/powerpoint/2010/main" val="2243494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AF0"/>
        </a:solidFill>
        <a:effectLst/>
      </p:bgPr>
    </p:bg>
    <p:spTree>
      <p:nvGrpSpPr>
        <p:cNvPr id="1" name=""/>
        <p:cNvGrpSpPr/>
        <p:nvPr/>
      </p:nvGrpSpPr>
      <p:grpSpPr>
        <a:xfrm>
          <a:off x="0" y="0"/>
          <a:ext cx="0" cy="0"/>
          <a:chOff x="0" y="0"/>
          <a:chExt cx="0" cy="0"/>
        </a:xfrm>
      </p:grpSpPr>
      <p:sp>
        <p:nvSpPr>
          <p:cNvPr id="17" name="Título 16">
            <a:extLst>
              <a:ext uri="{FF2B5EF4-FFF2-40B4-BE49-F238E27FC236}">
                <a16:creationId xmlns:a16="http://schemas.microsoft.com/office/drawing/2014/main" id="{E29E193F-7677-C28A-635A-E17A0D2E97FD}"/>
              </a:ext>
            </a:extLst>
          </p:cNvPr>
          <p:cNvSpPr>
            <a:spLocks noGrp="1"/>
          </p:cNvSpPr>
          <p:nvPr>
            <p:ph type="title"/>
          </p:nvPr>
        </p:nvSpPr>
        <p:spPr>
          <a:xfrm>
            <a:off x="162824" y="274309"/>
            <a:ext cx="9320660" cy="386152"/>
          </a:xfrm>
        </p:spPr>
        <p:txBody>
          <a:bodyPr>
            <a:noAutofit/>
          </a:bodyPr>
          <a:lstStyle/>
          <a:p>
            <a:r>
              <a:rPr lang="pt-BR" sz="2000" b="1" dirty="0">
                <a:solidFill>
                  <a:schemeClr val="accent6">
                    <a:lumMod val="75000"/>
                  </a:schemeClr>
                </a:solidFill>
                <a:latin typeface="Arial" panose="020B0604020202020204" pitchFamily="34" charset="0"/>
                <a:ea typeface="Calibri"/>
                <a:cs typeface="Arial" panose="020B0604020202020204" pitchFamily="34" charset="0"/>
              </a:rPr>
              <a:t>CALENDRIER DE VACCINATION | </a:t>
            </a:r>
            <a:r>
              <a:rPr lang="fr-FR" sz="2000" dirty="0">
                <a:solidFill>
                  <a:schemeClr val="accent6">
                    <a:lumMod val="75000"/>
                  </a:schemeClr>
                </a:solidFill>
                <a:latin typeface="Arial" panose="020B0604020202020204" pitchFamily="34" charset="0"/>
                <a:cs typeface="Arial" panose="020B0604020202020204" pitchFamily="34" charset="0"/>
              </a:rPr>
              <a:t>Enfants (à partir de 7 ans) et adolescents¹</a:t>
            </a:r>
            <a:endParaRPr lang="pt-BR" sz="2000" dirty="0">
              <a:solidFill>
                <a:schemeClr val="accent6">
                  <a:lumMod val="75000"/>
                </a:schemeClr>
              </a:solidFill>
              <a:latin typeface="Arial" panose="020B0604020202020204" pitchFamily="34" charset="0"/>
              <a:ea typeface="Calibri"/>
              <a:cs typeface="Arial" panose="020B0604020202020204" pitchFamily="34" charset="0"/>
            </a:endParaRPr>
          </a:p>
        </p:txBody>
      </p:sp>
      <p:sp>
        <p:nvSpPr>
          <p:cNvPr id="15" name="Espaço Reservado para Texto 14">
            <a:extLst>
              <a:ext uri="{FF2B5EF4-FFF2-40B4-BE49-F238E27FC236}">
                <a16:creationId xmlns:a16="http://schemas.microsoft.com/office/drawing/2014/main" id="{FED92446-7574-A6B2-DD36-67E4B3EFC881}"/>
              </a:ext>
            </a:extLst>
          </p:cNvPr>
          <p:cNvSpPr>
            <a:spLocks noGrp="1"/>
          </p:cNvSpPr>
          <p:nvPr>
            <p:ph type="body" idx="1"/>
          </p:nvPr>
        </p:nvSpPr>
        <p:spPr>
          <a:xfrm>
            <a:off x="6096000" y="1213184"/>
            <a:ext cx="5884708" cy="4048728"/>
          </a:xfrm>
        </p:spPr>
        <p:txBody>
          <a:bodyPr vert="horz" lIns="91440" tIns="45720" rIns="91440" bIns="45720" rtlCol="0" anchor="t">
            <a:normAutofit fontScale="92500" lnSpcReduction="10000"/>
          </a:bodyPr>
          <a:lstStyle/>
          <a:p>
            <a:pPr marL="342900" indent="-342900" algn="just">
              <a:lnSpc>
                <a:spcPct val="120000"/>
              </a:lnSpc>
              <a:spcBef>
                <a:spcPts val="0"/>
              </a:spcBef>
              <a:buAutoNum type="arabicPeriod"/>
            </a:pPr>
            <a:r>
              <a:rPr lang="fr-FR" sz="1200" dirty="0">
                <a:solidFill>
                  <a:schemeClr val="tx1"/>
                </a:solidFill>
                <a:latin typeface="Arial"/>
                <a:ea typeface="Calibri"/>
                <a:cs typeface="Calibri"/>
              </a:rPr>
              <a:t>Adolescence : période entre 10 et 19 ans. Si le dossier vaccinal est incomplet, compléter le schéma commencé.</a:t>
            </a:r>
          </a:p>
          <a:p>
            <a:pPr marL="342900" indent="-342900" algn="just">
              <a:lnSpc>
                <a:spcPct val="120000"/>
              </a:lnSpc>
              <a:spcBef>
                <a:spcPts val="0"/>
              </a:spcBef>
              <a:buAutoNum type="arabicPeriod"/>
            </a:pPr>
            <a:r>
              <a:rPr lang="fr-FR" sz="1200" dirty="0">
                <a:solidFill>
                  <a:schemeClr val="tx1"/>
                </a:solidFill>
                <a:latin typeface="Arial"/>
                <a:ea typeface="Calibri"/>
                <a:cs typeface="Calibri"/>
              </a:rPr>
              <a:t>Si trois doses ou plus des vaccins penta (</a:t>
            </a:r>
            <a:r>
              <a:rPr lang="fr-FR" sz="1200" dirty="0" err="1">
                <a:solidFill>
                  <a:schemeClr val="tx1"/>
                </a:solidFill>
                <a:latin typeface="Arial"/>
                <a:ea typeface="Calibri"/>
                <a:cs typeface="Calibri"/>
              </a:rPr>
              <a:t>DTC+Hib+HB</a:t>
            </a:r>
            <a:r>
              <a:rPr lang="fr-FR" sz="1200" dirty="0">
                <a:solidFill>
                  <a:schemeClr val="tx1"/>
                </a:solidFill>
                <a:latin typeface="Arial"/>
                <a:ea typeface="Calibri"/>
                <a:cs typeface="Calibri"/>
              </a:rPr>
              <a:t>), tétra (</a:t>
            </a:r>
            <a:r>
              <a:rPr lang="fr-FR" sz="1200" dirty="0" err="1">
                <a:solidFill>
                  <a:schemeClr val="tx1"/>
                </a:solidFill>
                <a:latin typeface="Arial"/>
                <a:ea typeface="Calibri"/>
                <a:cs typeface="Calibri"/>
              </a:rPr>
              <a:t>DTC+Hib</a:t>
            </a:r>
            <a:r>
              <a:rPr lang="fr-FR" sz="1200" dirty="0">
                <a:solidFill>
                  <a:schemeClr val="tx1"/>
                </a:solidFill>
                <a:latin typeface="Arial"/>
                <a:ea typeface="Calibri"/>
                <a:cs typeface="Calibri"/>
              </a:rPr>
              <a:t>), DTC, DT et dT ont été reçues, administrer une dose de rappel après 10 ans de la dernière dose.</a:t>
            </a:r>
          </a:p>
          <a:p>
            <a:pPr marL="342900" indent="-342900" algn="just">
              <a:lnSpc>
                <a:spcPct val="120000"/>
              </a:lnSpc>
              <a:spcBef>
                <a:spcPts val="0"/>
              </a:spcBef>
              <a:buAutoNum type="arabicPeriod"/>
            </a:pPr>
            <a:r>
              <a:rPr lang="fr-FR" sz="1200" dirty="0">
                <a:solidFill>
                  <a:schemeClr val="tx1"/>
                </a:solidFill>
                <a:latin typeface="Arial"/>
                <a:ea typeface="Calibri"/>
                <a:cs typeface="Calibri"/>
              </a:rPr>
              <a:t>Le vaccin HPV doit être administré aux filles et aux garçons à 9 ans. Si non appliquée dans cette tranche d’âge, la vaccination peut être réalisée jusqu’à 14 ans, 11 mois et 29 jours.</a:t>
            </a:r>
          </a:p>
          <a:p>
            <a:pPr marL="342900" indent="-342900" algn="just">
              <a:lnSpc>
                <a:spcPct val="120000"/>
              </a:lnSpc>
              <a:spcBef>
                <a:spcPts val="0"/>
              </a:spcBef>
              <a:buAutoNum type="arabicPeriod"/>
            </a:pPr>
            <a:r>
              <a:rPr lang="fr-FR" sz="1200" dirty="0">
                <a:solidFill>
                  <a:schemeClr val="tx1"/>
                </a:solidFill>
                <a:latin typeface="Arial"/>
                <a:ea typeface="Calibri"/>
                <a:cs typeface="Calibri"/>
              </a:rPr>
              <a:t>Pour les enfants non vaccinés à l'âge de 10 ans, la vaccination est recommandée dès que possible durant la période de rattrapage, jusqu'à l'âge de 14 ans, 11 mois et 29 jours, afin d'assurer une protection optimale. Utiliser le vaccin du même fabricant tout au long du schéma vaccina.</a:t>
            </a:r>
          </a:p>
          <a:p>
            <a:pPr marL="342900" indent="-342900" algn="just">
              <a:lnSpc>
                <a:spcPct val="120000"/>
              </a:lnSpc>
              <a:spcBef>
                <a:spcPts val="0"/>
              </a:spcBef>
              <a:buAutoNum type="arabicPeriod"/>
            </a:pPr>
            <a:r>
              <a:rPr lang="fr-FR" sz="1200" dirty="0">
                <a:solidFill>
                  <a:schemeClr val="tx1"/>
                </a:solidFill>
                <a:latin typeface="Arial"/>
                <a:ea typeface="Calibri"/>
                <a:cs typeface="Calibri"/>
              </a:rPr>
              <a:t>Le vaccin Méningococcique ACWY est indiqué pour les 11 à 14 ans, 11 mois et 29 jours.</a:t>
            </a:r>
          </a:p>
          <a:p>
            <a:pPr marL="342900" indent="-342900" algn="just">
              <a:lnSpc>
                <a:spcPct val="120000"/>
              </a:lnSpc>
              <a:spcBef>
                <a:spcPts val="0"/>
              </a:spcBef>
              <a:buAutoNum type="arabicPeriod"/>
            </a:pPr>
            <a:r>
              <a:rPr lang="fr-FR" sz="1200" dirty="0">
                <a:solidFill>
                  <a:schemeClr val="tx1"/>
                </a:solidFill>
                <a:latin typeface="Arial"/>
                <a:ea typeface="Calibri"/>
                <a:cs typeface="Calibri"/>
              </a:rPr>
              <a:t>L’intervalle minimal entre la 1ʳᵉ et la 2ᵉ dose d’hépatite B est de 4 semaines.</a:t>
            </a:r>
          </a:p>
          <a:p>
            <a:pPr marL="342900" indent="-342900" algn="just">
              <a:lnSpc>
                <a:spcPct val="120000"/>
              </a:lnSpc>
              <a:spcBef>
                <a:spcPts val="0"/>
              </a:spcBef>
              <a:buAutoNum type="arabicPeriod"/>
            </a:pPr>
            <a:r>
              <a:rPr lang="fr-FR" sz="1200" dirty="0">
                <a:solidFill>
                  <a:schemeClr val="tx1"/>
                </a:solidFill>
                <a:latin typeface="Arial"/>
                <a:ea typeface="Calibri"/>
                <a:cs typeface="Calibri"/>
              </a:rPr>
              <a:t>L’intervalle pour la 3ᵉ dose d’hépatite B peut être de 2 mois après la 2ᵉ, à condition que l’intervalle depuis la 1ʳᵉ dose soit au moins 4 mois.</a:t>
            </a:r>
          </a:p>
          <a:p>
            <a:pPr marL="342900" indent="-342900" algn="just">
              <a:lnSpc>
                <a:spcPct val="120000"/>
              </a:lnSpc>
              <a:spcBef>
                <a:spcPts val="0"/>
              </a:spcBef>
              <a:buAutoNum type="arabicPeriod"/>
            </a:pPr>
            <a:r>
              <a:rPr lang="fr-FR" sz="1200" dirty="0">
                <a:solidFill>
                  <a:schemeClr val="tx1"/>
                </a:solidFill>
                <a:latin typeface="Arial"/>
                <a:ea typeface="Calibri"/>
                <a:cs typeface="Calibri"/>
              </a:rPr>
              <a:t>Si une seule dose de vaccin contre la fièvre jaune a été reçue avant l’âge de 5 ans, une dose supplémentaire doit être administrée, quel que soit l’âge de la personne.</a:t>
            </a:r>
          </a:p>
          <a:p>
            <a:pPr marL="342900" indent="-342900" algn="just">
              <a:lnSpc>
                <a:spcPct val="120000"/>
              </a:lnSpc>
              <a:spcBef>
                <a:spcPts val="0"/>
              </a:spcBef>
              <a:buAutoNum type="arabicPeriod"/>
            </a:pPr>
            <a:r>
              <a:rPr lang="fr-FR" sz="1200" dirty="0">
                <a:solidFill>
                  <a:schemeClr val="tx1"/>
                </a:solidFill>
                <a:latin typeface="Arial"/>
                <a:ea typeface="Calibri"/>
                <a:cs typeface="Calibri"/>
              </a:rPr>
              <a:t>En prophylaxie du tétanos après certains types de blessures, réduire cet intervalle à 5 ans.</a:t>
            </a:r>
            <a:r>
              <a:rPr lang="pt-BR" sz="1200" dirty="0">
                <a:solidFill>
                  <a:schemeClr val="tx1"/>
                </a:solidFill>
                <a:latin typeface="Arial"/>
                <a:ea typeface="Calibri"/>
                <a:cs typeface="Calibri"/>
              </a:rPr>
              <a:t> </a:t>
            </a:r>
          </a:p>
        </p:txBody>
      </p:sp>
      <p:sp>
        <p:nvSpPr>
          <p:cNvPr id="20" name="CaixaDeTexto 19">
            <a:extLst>
              <a:ext uri="{FF2B5EF4-FFF2-40B4-BE49-F238E27FC236}">
                <a16:creationId xmlns:a16="http://schemas.microsoft.com/office/drawing/2014/main" id="{41C2A5B1-F256-EAF3-CF49-405A623372A8}"/>
              </a:ext>
            </a:extLst>
          </p:cNvPr>
          <p:cNvSpPr txBox="1"/>
          <p:nvPr/>
        </p:nvSpPr>
        <p:spPr>
          <a:xfrm>
            <a:off x="6452972" y="6403804"/>
            <a:ext cx="573902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000" b="1" dirty="0">
                <a:latin typeface="Arial"/>
                <a:cs typeface="Arial"/>
              </a:rPr>
              <a:t>Source : Secrétariat municipal de la Santé (SMS) / Programme municipal d'immunisation</a:t>
            </a:r>
            <a:endParaRPr lang="pt-PT" sz="1000" b="1" dirty="0">
              <a:latin typeface="Arial"/>
              <a:cs typeface="Arial"/>
            </a:endParaRPr>
          </a:p>
        </p:txBody>
      </p:sp>
      <p:grpSp>
        <p:nvGrpSpPr>
          <p:cNvPr id="5" name="Agrupar 4">
            <a:extLst>
              <a:ext uri="{FF2B5EF4-FFF2-40B4-BE49-F238E27FC236}">
                <a16:creationId xmlns:a16="http://schemas.microsoft.com/office/drawing/2014/main" id="{FB8F6CBF-BCA6-A059-FCC4-0E3FEAF4C457}"/>
              </a:ext>
            </a:extLst>
          </p:cNvPr>
          <p:cNvGrpSpPr/>
          <p:nvPr/>
        </p:nvGrpSpPr>
        <p:grpSpPr>
          <a:xfrm>
            <a:off x="9201125" y="175149"/>
            <a:ext cx="2623012" cy="823334"/>
            <a:chOff x="8759846" y="207395"/>
            <a:chExt cx="3058733" cy="960102"/>
          </a:xfrm>
        </p:grpSpPr>
        <p:sp>
          <p:nvSpPr>
            <p:cNvPr id="6" name="Retângulo: Cantos Arredondados 5">
              <a:extLst>
                <a:ext uri="{FF2B5EF4-FFF2-40B4-BE49-F238E27FC236}">
                  <a16:creationId xmlns:a16="http://schemas.microsoft.com/office/drawing/2014/main" id="{D8D7C88C-7CDD-A082-07D1-7D844C0231DE}"/>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7" name="Imagem 6" descr="Uma imagem contendo desenho, camisa&#10;&#10;Descrição gerada automaticamente">
              <a:extLst>
                <a:ext uri="{FF2B5EF4-FFF2-40B4-BE49-F238E27FC236}">
                  <a16:creationId xmlns:a16="http://schemas.microsoft.com/office/drawing/2014/main" id="{33453E3A-0345-ACB9-13A6-21A8BD9B7AEC}"/>
                </a:ext>
              </a:extLst>
            </p:cNvPr>
            <p:cNvPicPr>
              <a:picLocks noChangeAspect="1"/>
            </p:cNvPicPr>
            <p:nvPr/>
          </p:nvPicPr>
          <p:blipFill>
            <a:blip r:embed="rId3"/>
            <a:stretch>
              <a:fillRect/>
            </a:stretch>
          </p:blipFill>
          <p:spPr>
            <a:xfrm>
              <a:off x="8923368" y="306300"/>
              <a:ext cx="2759952" cy="741626"/>
            </a:xfrm>
            <a:prstGeom prst="rect">
              <a:avLst/>
            </a:prstGeom>
          </p:spPr>
        </p:pic>
      </p:grpSp>
      <p:sp>
        <p:nvSpPr>
          <p:cNvPr id="9" name="CaixaDeTexto 8">
            <a:extLst>
              <a:ext uri="{FF2B5EF4-FFF2-40B4-BE49-F238E27FC236}">
                <a16:creationId xmlns:a16="http://schemas.microsoft.com/office/drawing/2014/main" id="{40C7E228-FC93-3BB6-F980-A6348ABF6696}"/>
              </a:ext>
            </a:extLst>
          </p:cNvPr>
          <p:cNvSpPr txBox="1"/>
          <p:nvPr/>
        </p:nvSpPr>
        <p:spPr>
          <a:xfrm>
            <a:off x="6452973" y="5334766"/>
            <a:ext cx="4866668" cy="923330"/>
          </a:xfrm>
          <a:prstGeom prst="rect">
            <a:avLst/>
          </a:prstGeom>
          <a:noFill/>
        </p:spPr>
        <p:txBody>
          <a:bodyPr wrap="square">
            <a:spAutoFit/>
          </a:bodyPr>
          <a:lstStyle/>
          <a:p>
            <a:pPr>
              <a:spcBef>
                <a:spcPts val="0"/>
              </a:spcBef>
            </a:pPr>
            <a:r>
              <a:rPr lang="fr-FR" sz="900" b="1" dirty="0">
                <a:solidFill>
                  <a:schemeClr val="tx1"/>
                </a:solidFill>
                <a:latin typeface="Arial"/>
                <a:ea typeface="Calibri"/>
                <a:cs typeface="Calibri"/>
              </a:rPr>
              <a:t>Dengue – Vaccin contre la dengue 1, 2, 3 et 4 (vivant atténué)</a:t>
            </a:r>
            <a:endParaRPr lang="pt-BR" sz="900" b="1" dirty="0">
              <a:solidFill>
                <a:schemeClr val="tx1"/>
              </a:solidFill>
              <a:latin typeface="Arial"/>
              <a:ea typeface="Calibri"/>
              <a:cs typeface="Calibri"/>
            </a:endParaRPr>
          </a:p>
          <a:p>
            <a:pPr>
              <a:spcBef>
                <a:spcPts val="0"/>
              </a:spcBef>
            </a:pPr>
            <a:r>
              <a:rPr lang="pt-BR" sz="900" b="1" dirty="0">
                <a:solidFill>
                  <a:schemeClr val="tx1"/>
                </a:solidFill>
                <a:latin typeface="Arial"/>
                <a:ea typeface="Calibri"/>
                <a:cs typeface="Calibri"/>
              </a:rPr>
              <a:t>dT – </a:t>
            </a:r>
            <a:r>
              <a:rPr lang="pt-BR" sz="900" b="1" dirty="0" err="1">
                <a:solidFill>
                  <a:schemeClr val="tx1"/>
                </a:solidFill>
                <a:latin typeface="Arial"/>
                <a:ea typeface="Calibri"/>
                <a:cs typeface="Calibri"/>
              </a:rPr>
              <a:t>Vaccin</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adsorbé</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diphtérie</a:t>
            </a:r>
            <a:r>
              <a:rPr lang="pt-BR" sz="900" b="1" dirty="0">
                <a:solidFill>
                  <a:schemeClr val="tx1"/>
                </a:solidFill>
                <a:latin typeface="Arial"/>
                <a:ea typeface="Calibri"/>
                <a:cs typeface="Calibri"/>
              </a:rPr>
              <a:t> et tétanos </a:t>
            </a:r>
            <a:r>
              <a:rPr lang="pt-BR" sz="900" b="1" dirty="0" err="1">
                <a:solidFill>
                  <a:schemeClr val="tx1"/>
                </a:solidFill>
                <a:latin typeface="Arial"/>
                <a:ea typeface="Calibri"/>
                <a:cs typeface="Calibri"/>
              </a:rPr>
              <a:t>adulte</a:t>
            </a:r>
            <a:endParaRPr lang="pt-BR" sz="900" b="1" dirty="0">
              <a:solidFill>
                <a:schemeClr val="tx1"/>
              </a:solidFill>
              <a:latin typeface="Arial"/>
              <a:ea typeface="Calibri"/>
              <a:cs typeface="Calibri"/>
            </a:endParaRPr>
          </a:p>
          <a:p>
            <a:pPr>
              <a:spcBef>
                <a:spcPts val="0"/>
              </a:spcBef>
            </a:pPr>
            <a:r>
              <a:rPr lang="pt-BR" sz="900" b="1" dirty="0">
                <a:solidFill>
                  <a:schemeClr val="tx1"/>
                </a:solidFill>
                <a:latin typeface="Arial"/>
                <a:ea typeface="Calibri"/>
                <a:cs typeface="Calibri"/>
              </a:rPr>
              <a:t>DT – </a:t>
            </a:r>
            <a:r>
              <a:rPr lang="pt-BR" sz="900" b="1" dirty="0" err="1">
                <a:solidFill>
                  <a:schemeClr val="tx1"/>
                </a:solidFill>
                <a:latin typeface="Arial"/>
                <a:ea typeface="Calibri"/>
                <a:cs typeface="Calibri"/>
              </a:rPr>
              <a:t>Vaccin</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adsorbé</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diphtérie</a:t>
            </a:r>
            <a:r>
              <a:rPr lang="pt-BR" sz="900" b="1" dirty="0">
                <a:solidFill>
                  <a:schemeClr val="tx1"/>
                </a:solidFill>
                <a:latin typeface="Arial"/>
                <a:ea typeface="Calibri"/>
                <a:cs typeface="Calibri"/>
              </a:rPr>
              <a:t> et tétanos enfant</a:t>
            </a:r>
          </a:p>
          <a:p>
            <a:pPr>
              <a:spcBef>
                <a:spcPts val="0"/>
              </a:spcBef>
            </a:pPr>
            <a:r>
              <a:rPr lang="pt-BR" sz="900" b="1" dirty="0">
                <a:solidFill>
                  <a:schemeClr val="tx1"/>
                </a:solidFill>
                <a:latin typeface="Arial"/>
                <a:ea typeface="Calibri"/>
                <a:cs typeface="Calibri"/>
              </a:rPr>
              <a:t>DTC – </a:t>
            </a:r>
            <a:r>
              <a:rPr lang="pt-BR" sz="900" b="1" dirty="0" err="1">
                <a:solidFill>
                  <a:schemeClr val="tx1"/>
                </a:solidFill>
                <a:latin typeface="Arial"/>
                <a:ea typeface="Calibri"/>
                <a:cs typeface="Calibri"/>
              </a:rPr>
              <a:t>Vaccin</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adsorbé</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diphtérie</a:t>
            </a:r>
            <a:r>
              <a:rPr lang="pt-BR" sz="900" b="1" dirty="0">
                <a:solidFill>
                  <a:schemeClr val="tx1"/>
                </a:solidFill>
                <a:latin typeface="Arial"/>
                <a:ea typeface="Calibri"/>
                <a:cs typeface="Calibri"/>
              </a:rPr>
              <a:t>, tétanos et coqueluche</a:t>
            </a:r>
          </a:p>
          <a:p>
            <a:pPr>
              <a:spcBef>
                <a:spcPts val="0"/>
              </a:spcBef>
            </a:pPr>
            <a:r>
              <a:rPr lang="pt-BR" sz="900" b="1" dirty="0">
                <a:solidFill>
                  <a:schemeClr val="tx1"/>
                </a:solidFill>
                <a:latin typeface="Arial"/>
                <a:ea typeface="Calibri"/>
                <a:cs typeface="Calibri"/>
              </a:rPr>
              <a:t>IPV – </a:t>
            </a:r>
            <a:r>
              <a:rPr lang="pt-BR" sz="900" b="1" dirty="0" err="1">
                <a:solidFill>
                  <a:schemeClr val="tx1"/>
                </a:solidFill>
                <a:latin typeface="Arial"/>
                <a:ea typeface="Calibri"/>
                <a:cs typeface="Calibri"/>
              </a:rPr>
              <a:t>Vaccin</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poliomyélitique</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inactivé</a:t>
            </a:r>
            <a:r>
              <a:rPr lang="pt-BR" sz="900" b="1" dirty="0">
                <a:solidFill>
                  <a:schemeClr val="tx1"/>
                </a:solidFill>
                <a:latin typeface="Arial"/>
                <a:ea typeface="Calibri"/>
                <a:cs typeface="Calibri"/>
              </a:rPr>
              <a:t> (1,2 et 3)</a:t>
            </a:r>
          </a:p>
          <a:p>
            <a:pPr>
              <a:spcBef>
                <a:spcPts val="0"/>
              </a:spcBef>
            </a:pPr>
            <a:r>
              <a:rPr lang="pt-BR" sz="900" b="1" dirty="0">
                <a:solidFill>
                  <a:schemeClr val="tx1"/>
                </a:solidFill>
                <a:latin typeface="Arial"/>
                <a:ea typeface="Calibri"/>
                <a:cs typeface="Calibri"/>
              </a:rPr>
              <a:t>HPV – </a:t>
            </a:r>
            <a:r>
              <a:rPr lang="pt-BR" sz="900" b="1" dirty="0" err="1">
                <a:solidFill>
                  <a:schemeClr val="tx1"/>
                </a:solidFill>
                <a:latin typeface="Arial"/>
                <a:ea typeface="Calibri"/>
                <a:cs typeface="Calibri"/>
              </a:rPr>
              <a:t>Vaccin</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contre</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le</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papillomavirus</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humain</a:t>
            </a:r>
            <a:r>
              <a:rPr lang="pt-BR" sz="900" b="1" dirty="0">
                <a:solidFill>
                  <a:schemeClr val="tx1"/>
                </a:solidFill>
                <a:latin typeface="Arial"/>
                <a:ea typeface="Calibri"/>
                <a:cs typeface="Calibri"/>
              </a:rPr>
              <a:t> (</a:t>
            </a:r>
            <a:r>
              <a:rPr lang="pt-BR" sz="900" b="1" dirty="0" err="1">
                <a:solidFill>
                  <a:schemeClr val="tx1"/>
                </a:solidFill>
                <a:latin typeface="Arial"/>
                <a:ea typeface="Calibri"/>
                <a:cs typeface="Calibri"/>
              </a:rPr>
              <a:t>types</a:t>
            </a:r>
            <a:r>
              <a:rPr lang="pt-BR" sz="900" b="1" dirty="0">
                <a:solidFill>
                  <a:schemeClr val="tx1"/>
                </a:solidFill>
                <a:latin typeface="Arial"/>
                <a:ea typeface="Calibri"/>
                <a:cs typeface="Calibri"/>
              </a:rPr>
              <a:t> 6, 11, 16 et 18) </a:t>
            </a:r>
            <a:r>
              <a:rPr lang="pt-BR" sz="900" b="1" dirty="0" err="1">
                <a:solidFill>
                  <a:schemeClr val="tx1"/>
                </a:solidFill>
                <a:latin typeface="Arial"/>
                <a:ea typeface="Calibri"/>
                <a:cs typeface="Calibri"/>
              </a:rPr>
              <a:t>recombinant</a:t>
            </a:r>
            <a:endParaRPr lang="pt-BR" sz="1000" b="1" dirty="0">
              <a:solidFill>
                <a:schemeClr val="tx1"/>
              </a:solidFill>
              <a:latin typeface="Arial"/>
              <a:ea typeface="Calibri"/>
              <a:cs typeface="Calibri"/>
            </a:endParaRPr>
          </a:p>
        </p:txBody>
      </p:sp>
      <p:graphicFrame>
        <p:nvGraphicFramePr>
          <p:cNvPr id="2" name="Tabela 1">
            <a:extLst>
              <a:ext uri="{FF2B5EF4-FFF2-40B4-BE49-F238E27FC236}">
                <a16:creationId xmlns:a16="http://schemas.microsoft.com/office/drawing/2014/main" id="{2A1B5F31-7BF4-7E8A-B47A-7DC4AE869065}"/>
              </a:ext>
            </a:extLst>
          </p:cNvPr>
          <p:cNvGraphicFramePr>
            <a:graphicFrameLocks noGrp="1"/>
          </p:cNvGraphicFramePr>
          <p:nvPr>
            <p:extLst>
              <p:ext uri="{D42A27DB-BD31-4B8C-83A1-F6EECF244321}">
                <p14:modId xmlns:p14="http://schemas.microsoft.com/office/powerpoint/2010/main" val="1571201314"/>
              </p:ext>
            </p:extLst>
          </p:nvPr>
        </p:nvGraphicFramePr>
        <p:xfrm>
          <a:off x="367863" y="5620209"/>
          <a:ext cx="5548305" cy="914400"/>
        </p:xfrm>
        <a:graphic>
          <a:graphicData uri="http://schemas.openxmlformats.org/drawingml/2006/table">
            <a:tbl>
              <a:tblPr firstRow="1" firstCol="1" lastRow="1" lastCol="1" bandRow="1" bandCol="1">
                <a:tableStyleId>{5C22544A-7EE6-4342-B048-85BDC9FD1C3A}</a:tableStyleId>
              </a:tblPr>
              <a:tblGrid>
                <a:gridCol w="5548305">
                  <a:extLst>
                    <a:ext uri="{9D8B030D-6E8A-4147-A177-3AD203B41FA5}">
                      <a16:colId xmlns:a16="http://schemas.microsoft.com/office/drawing/2014/main" val="2922102150"/>
                    </a:ext>
                  </a:extLst>
                </a:gridCol>
              </a:tblGrid>
              <a:tr h="914400">
                <a:tc>
                  <a:txBody>
                    <a:bodyPr/>
                    <a:lstStyle/>
                    <a:p>
                      <a:pPr marR="2540" algn="just">
                        <a:lnSpc>
                          <a:spcPct val="105000"/>
                        </a:lnSpc>
                        <a:spcBef>
                          <a:spcPts val="735"/>
                        </a:spcBef>
                        <a:buNone/>
                      </a:pPr>
                      <a:r>
                        <a:rPr lang="fr-FR" sz="1050" b="1" i="0" dirty="0">
                          <a:solidFill>
                            <a:schemeClr val="tx1"/>
                          </a:solidFill>
                          <a:effectLst/>
                          <a:latin typeface="Arial"/>
                        </a:rPr>
                        <a:t>Remarque : Administrer une dose du vaccin pneumococcique 23-valent aux populations autochtones à partir de 5 ans SANS preuve de vaccination antérieure par le vaccin pneumococcique conjugué. Administrer une dose de rappel, une seule fois, en respectant un intervalle minimal de 5 ans après la dose initiale.</a:t>
                      </a:r>
                      <a:endParaRPr lang="pt-PT" sz="1050" b="1" i="0" dirty="0">
                        <a:solidFill>
                          <a:schemeClr val="tx1"/>
                        </a:solidFill>
                        <a:effectLst/>
                        <a:latin typeface="Arial"/>
                      </a:endParaRPr>
                    </a:p>
                  </a:txBody>
                  <a:tcPr marL="108000" marR="108000" marT="36000" marB="36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249714245"/>
                  </a:ext>
                </a:extLst>
              </a:tr>
            </a:tbl>
          </a:graphicData>
        </a:graphic>
      </p:graphicFrame>
      <p:graphicFrame>
        <p:nvGraphicFramePr>
          <p:cNvPr id="3" name="Tabela 2">
            <a:extLst>
              <a:ext uri="{FF2B5EF4-FFF2-40B4-BE49-F238E27FC236}">
                <a16:creationId xmlns:a16="http://schemas.microsoft.com/office/drawing/2014/main" id="{53516A1C-934E-DAC6-0D53-ECE7AFC0218C}"/>
              </a:ext>
            </a:extLst>
          </p:cNvPr>
          <p:cNvGraphicFramePr>
            <a:graphicFrameLocks noGrp="1"/>
          </p:cNvGraphicFramePr>
          <p:nvPr>
            <p:extLst>
              <p:ext uri="{D42A27DB-BD31-4B8C-83A1-F6EECF244321}">
                <p14:modId xmlns:p14="http://schemas.microsoft.com/office/powerpoint/2010/main" val="2360638177"/>
              </p:ext>
            </p:extLst>
          </p:nvPr>
        </p:nvGraphicFramePr>
        <p:xfrm>
          <a:off x="390722" y="890709"/>
          <a:ext cx="5502585" cy="4499252"/>
        </p:xfrm>
        <a:graphic>
          <a:graphicData uri="http://schemas.openxmlformats.org/drawingml/2006/table">
            <a:tbl>
              <a:tblPr firstRow="1" firstCol="1" bandRow="1"/>
              <a:tblGrid>
                <a:gridCol w="1961470">
                  <a:extLst>
                    <a:ext uri="{9D8B030D-6E8A-4147-A177-3AD203B41FA5}">
                      <a16:colId xmlns:a16="http://schemas.microsoft.com/office/drawing/2014/main" val="3347129689"/>
                    </a:ext>
                  </a:extLst>
                </a:gridCol>
                <a:gridCol w="2087219">
                  <a:extLst>
                    <a:ext uri="{9D8B030D-6E8A-4147-A177-3AD203B41FA5}">
                      <a16:colId xmlns:a16="http://schemas.microsoft.com/office/drawing/2014/main" val="2752991106"/>
                    </a:ext>
                  </a:extLst>
                </a:gridCol>
                <a:gridCol w="1453896">
                  <a:extLst>
                    <a:ext uri="{9D8B030D-6E8A-4147-A177-3AD203B41FA5}">
                      <a16:colId xmlns:a16="http://schemas.microsoft.com/office/drawing/2014/main" val="3156932902"/>
                    </a:ext>
                  </a:extLst>
                </a:gridCol>
              </a:tblGrid>
              <a:tr h="300345">
                <a:tc>
                  <a:txBody>
                    <a:bodyPr/>
                    <a:lstStyle/>
                    <a:p>
                      <a:pPr algn="ctr" rtl="0" fontAlgn="ctr"/>
                      <a:r>
                        <a:rPr lang="pt-BR" sz="1100" b="1" i="0" u="none" strike="noStrike" dirty="0">
                          <a:solidFill>
                            <a:srgbClr val="000000"/>
                          </a:solidFill>
                          <a:effectLst/>
                          <a:latin typeface="Arial" panose="020B0604020202020204" pitchFamily="34" charset="0"/>
                        </a:rPr>
                        <a:t>INTERVALLE ENTRE LES DOSES </a:t>
                      </a:r>
                    </a:p>
                  </a:txBody>
                  <a:tcPr marL="7325" marR="7325" marT="7325" marB="0" anchor="ctr">
                    <a:lnL w="12700" cap="flat" cmpd="sng" algn="ctr">
                      <a:solidFill>
                        <a:srgbClr val="BFBFBF"/>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0AD47"/>
                    </a:solidFill>
                  </a:tcPr>
                </a:tc>
                <a:tc>
                  <a:txBody>
                    <a:bodyPr/>
                    <a:lstStyle/>
                    <a:p>
                      <a:pPr algn="ctr" rtl="0" fontAlgn="ctr"/>
                      <a:r>
                        <a:rPr lang="pt-BR" sz="1100" b="1" i="0" u="none" strike="noStrike">
                          <a:solidFill>
                            <a:srgbClr val="000000"/>
                          </a:solidFill>
                          <a:effectLst/>
                          <a:latin typeface="Arial" panose="020B0604020202020204" pitchFamily="34" charset="0"/>
                        </a:rPr>
                        <a:t>VACCINS</a:t>
                      </a:r>
                    </a:p>
                  </a:txBody>
                  <a:tcPr marL="7325"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0AD47"/>
                    </a:solidFill>
                  </a:tcPr>
                </a:tc>
                <a:tc>
                  <a:txBody>
                    <a:bodyPr/>
                    <a:lstStyle/>
                    <a:p>
                      <a:pPr algn="ctr" rtl="0" fontAlgn="ctr"/>
                      <a:r>
                        <a:rPr lang="pt-BR" sz="1100" b="1" i="0" u="none" strike="noStrike">
                          <a:solidFill>
                            <a:srgbClr val="000000"/>
                          </a:solidFill>
                          <a:effectLst/>
                          <a:latin typeface="Arial" panose="020B0604020202020204" pitchFamily="34" charset="0"/>
                        </a:rPr>
                        <a:t>SCHÉMA</a:t>
                      </a:r>
                    </a:p>
                  </a:txBody>
                  <a:tcPr marL="7325"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70AD47"/>
                    </a:solidFill>
                  </a:tcPr>
                </a:tc>
                <a:extLst>
                  <a:ext uri="{0D108BD9-81ED-4DB2-BD59-A6C34878D82A}">
                    <a16:rowId xmlns:a16="http://schemas.microsoft.com/office/drawing/2014/main" val="3066564830"/>
                  </a:ext>
                </a:extLst>
              </a:tr>
              <a:tr h="175812">
                <a:tc rowSpan="7">
                  <a:txBody>
                    <a:bodyPr/>
                    <a:lstStyle/>
                    <a:p>
                      <a:pPr algn="ctr" rtl="0" fontAlgn="ctr"/>
                      <a:r>
                        <a:rPr lang="pt-BR" sz="1100" b="1" i="0" u="none" strike="noStrike" dirty="0">
                          <a:solidFill>
                            <a:srgbClr val="221F1F"/>
                          </a:solidFill>
                          <a:effectLst/>
                          <a:latin typeface="Arial" panose="020B0604020202020204" pitchFamily="34" charset="0"/>
                        </a:rPr>
                        <a:t>PREMIÈRE VISITE </a:t>
                      </a:r>
                    </a:p>
                  </a:txBody>
                  <a:tcPr marL="7325" marR="7325" marT="7325" marB="0" anchor="ctr">
                    <a:lnL w="12700" cap="flat" cmpd="sng" algn="ctr">
                      <a:solidFill>
                        <a:srgbClr val="BFBFBF"/>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BCG</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DOSE UNIQUE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76181618"/>
                  </a:ext>
                </a:extLst>
              </a:tr>
              <a:tr h="175812">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HÉPATITE B</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PREMIÈRE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2215626115"/>
                  </a:ext>
                </a:extLst>
              </a:tr>
              <a:tr h="300345">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dT - DOUBLE ADULTE²</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PREMIÈRE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783422333"/>
                  </a:ext>
                </a:extLst>
              </a:tr>
              <a:tr h="175812">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IPV</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PREMIÈRE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3026934221"/>
                  </a:ext>
                </a:extLst>
              </a:tr>
              <a:tr h="153835">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HPV³</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DOSE UNIQUE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1891428743"/>
                  </a:ext>
                </a:extLst>
              </a:tr>
              <a:tr h="300345">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ROUGEOLE-OREILLONS-RUBÉOLE (ROR)</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PREMIÈRE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1439870965"/>
                  </a:ext>
                </a:extLst>
              </a:tr>
              <a:tr h="175812">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DENGUE⁴</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PREMIÈRE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656470820"/>
                  </a:ext>
                </a:extLst>
              </a:tr>
              <a:tr h="175812">
                <a:tc rowSpan="5">
                  <a:txBody>
                    <a:bodyPr/>
                    <a:lstStyle/>
                    <a:p>
                      <a:pPr algn="ctr" rtl="0" fontAlgn="ctr"/>
                      <a:r>
                        <a:rPr lang="fr-FR" sz="1100" b="1" i="0" u="none" strike="noStrike">
                          <a:solidFill>
                            <a:srgbClr val="221F1F"/>
                          </a:solidFill>
                          <a:effectLst/>
                          <a:latin typeface="Arial" panose="020B0604020202020204" pitchFamily="34" charset="0"/>
                        </a:rPr>
                        <a:t>2 MOIS APRÈS PREMIÈRE VISITE </a:t>
                      </a:r>
                    </a:p>
                  </a:txBody>
                  <a:tcPr marL="7325" marR="7325" marT="7325" marB="0" anchor="ctr">
                    <a:lnL w="12700" cap="flat" cmpd="sng" algn="ctr">
                      <a:solidFill>
                        <a:srgbClr val="BFBFBF"/>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MÉNINGOCOCCIQUE ACWY</a:t>
                      </a:r>
                      <a:r>
                        <a:rPr lang="pt-BR" sz="1100" b="1" i="0" u="none" strike="noStrike">
                          <a:solidFill>
                            <a:srgbClr val="221F1F"/>
                          </a:solidFill>
                          <a:effectLst/>
                          <a:latin typeface="Aptos Narrow" panose="020B0004020202020204" pitchFamily="34" charset="0"/>
                        </a:rPr>
                        <a:t>⁵</a:t>
                      </a:r>
                      <a:endParaRPr lang="pt-BR" sz="1100" b="1" i="0" u="none" strike="noStrike">
                        <a:solidFill>
                          <a:srgbClr val="221F1F"/>
                        </a:solidFill>
                        <a:effectLst/>
                        <a:latin typeface="Arial" panose="020B0604020202020204" pitchFamily="34" charset="0"/>
                      </a:endParaRP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DOSE UNIQUE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3294311351"/>
                  </a:ext>
                </a:extLst>
              </a:tr>
              <a:tr h="175812">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HÉPATITE B</a:t>
                      </a:r>
                      <a:r>
                        <a:rPr lang="pt-BR" sz="1100" b="1" i="0" u="none" strike="noStrike" dirty="0">
                          <a:solidFill>
                            <a:srgbClr val="221F1F"/>
                          </a:solidFill>
                          <a:effectLst/>
                          <a:latin typeface="Aptos Narrow" panose="020B0004020202020204" pitchFamily="34" charset="0"/>
                        </a:rPr>
                        <a:t>⁶</a:t>
                      </a:r>
                      <a:endParaRPr lang="pt-BR" sz="1100" b="1" i="0" u="none" strike="noStrike" dirty="0">
                        <a:solidFill>
                          <a:srgbClr val="221F1F"/>
                        </a:solidFill>
                        <a:effectLst/>
                        <a:latin typeface="Arial" panose="020B0604020202020204" pitchFamily="34" charset="0"/>
                      </a:endParaRP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DEUXIÈME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2216725164"/>
                  </a:ext>
                </a:extLst>
              </a:tr>
              <a:tr h="300345">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dT - DOUBLE ADULTE²</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DEUXIÈME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2412067809"/>
                  </a:ext>
                </a:extLst>
              </a:tr>
              <a:tr h="175812">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IPV</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DEUXIÈME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4225436199"/>
                  </a:ext>
                </a:extLst>
              </a:tr>
              <a:tr h="300345">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ROUGEOLE-OREILLONS-RUBÉOLE (ROR)</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000000"/>
                          </a:solidFill>
                          <a:effectLst/>
                          <a:latin typeface="Arial" panose="020B0604020202020204" pitchFamily="34" charset="0"/>
                        </a:rPr>
                        <a:t>DEUXIÈME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2333818443"/>
                  </a:ext>
                </a:extLst>
              </a:tr>
              <a:tr h="175812">
                <a:tc rowSpan="5">
                  <a:txBody>
                    <a:bodyPr/>
                    <a:lstStyle/>
                    <a:p>
                      <a:pPr algn="ctr" rtl="0" fontAlgn="ctr"/>
                      <a:r>
                        <a:rPr lang="fr-FR" sz="1100" b="1" i="0" u="none" strike="noStrike">
                          <a:solidFill>
                            <a:srgbClr val="221F1F"/>
                          </a:solidFill>
                          <a:effectLst/>
                          <a:latin typeface="Arial" panose="020B0604020202020204" pitchFamily="34" charset="0"/>
                        </a:rPr>
                        <a:t>4-6 MOIS APRÈS PREMIÈRE VISITE </a:t>
                      </a:r>
                    </a:p>
                  </a:txBody>
                  <a:tcPr marL="7325" marR="7325" marT="7325" marB="0" anchor="ctr">
                    <a:lnL w="12700" cap="flat" cmpd="sng" algn="ctr">
                      <a:solidFill>
                        <a:srgbClr val="BFBFBF"/>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HÉPATITE B</a:t>
                      </a:r>
                      <a:r>
                        <a:rPr lang="pt-BR" sz="1100" b="1" i="0" u="none" strike="noStrike" dirty="0">
                          <a:solidFill>
                            <a:srgbClr val="221F1F"/>
                          </a:solidFill>
                          <a:effectLst/>
                          <a:latin typeface="Aptos Narrow" panose="020B0004020202020204" pitchFamily="34" charset="0"/>
                        </a:rPr>
                        <a:t>⁷</a:t>
                      </a:r>
                      <a:endParaRPr lang="pt-BR" sz="1100" b="1" i="0" u="none" strike="noStrike" dirty="0">
                        <a:solidFill>
                          <a:srgbClr val="221F1F"/>
                        </a:solidFill>
                        <a:effectLst/>
                        <a:latin typeface="Arial" panose="020B0604020202020204" pitchFamily="34" charset="0"/>
                      </a:endParaRP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TROISIÈME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2027220256"/>
                  </a:ext>
                </a:extLst>
              </a:tr>
              <a:tr h="300345">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dT - DOUBLE ADULTE²</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TROISIÈME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1805828477"/>
                  </a:ext>
                </a:extLst>
              </a:tr>
              <a:tr h="175812">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IPV</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TROISIÈME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2709967440"/>
                  </a:ext>
                </a:extLst>
              </a:tr>
              <a:tr h="175812">
                <a:tc vMerge="1">
                  <a:txBody>
                    <a:bodyPr/>
                    <a:lstStyle/>
                    <a:p>
                      <a:endParaRPr lang="pt-BR"/>
                    </a:p>
                  </a:txBody>
                  <a:tcPr/>
                </a:tc>
                <a:tc>
                  <a:txBody>
                    <a:bodyPr/>
                    <a:lstStyle/>
                    <a:p>
                      <a:pPr algn="l" rtl="0" fontAlgn="ctr"/>
                      <a:r>
                        <a:rPr lang="pt-BR" sz="1100" b="1" i="0" u="none" strike="noStrike" dirty="0">
                          <a:solidFill>
                            <a:srgbClr val="221F1F"/>
                          </a:solidFill>
                          <a:effectLst/>
                          <a:latin typeface="Arial" panose="020B0604020202020204" pitchFamily="34" charset="0"/>
                        </a:rPr>
                        <a:t>FIÈVRE JAUNE</a:t>
                      </a:r>
                      <a:r>
                        <a:rPr lang="pt-BR" sz="1100" b="1" i="0" u="none" strike="noStrike" dirty="0">
                          <a:solidFill>
                            <a:srgbClr val="221F1F"/>
                          </a:solidFill>
                          <a:effectLst/>
                          <a:latin typeface="Aptos Narrow" panose="020B0004020202020204" pitchFamily="34" charset="0"/>
                        </a:rPr>
                        <a:t>⁸</a:t>
                      </a:r>
                      <a:endParaRPr lang="pt-BR" sz="1100" b="1" i="0" u="none" strike="noStrike" dirty="0">
                        <a:solidFill>
                          <a:srgbClr val="221F1F"/>
                        </a:solidFill>
                        <a:effectLst/>
                        <a:latin typeface="Arial" panose="020B0604020202020204" pitchFamily="34" charset="0"/>
                      </a:endParaRP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DOSE UNIQUE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1139166050"/>
                  </a:ext>
                </a:extLst>
              </a:tr>
              <a:tr h="175812">
                <a:tc vMerge="1">
                  <a:txBody>
                    <a:bodyPr/>
                    <a:lstStyle/>
                    <a:p>
                      <a:endParaRPr lang="pt-BR"/>
                    </a:p>
                  </a:txBody>
                  <a:tcPr/>
                </a:tc>
                <a:tc>
                  <a:txBody>
                    <a:bodyPr/>
                    <a:lstStyle/>
                    <a:p>
                      <a:pPr algn="l" rtl="0" fontAlgn="ctr"/>
                      <a:r>
                        <a:rPr lang="pt-BR" sz="1100" b="1" i="0" u="none" strike="noStrike">
                          <a:solidFill>
                            <a:srgbClr val="221F1F"/>
                          </a:solidFill>
                          <a:effectLst/>
                          <a:latin typeface="Arial" panose="020B0604020202020204" pitchFamily="34" charset="0"/>
                        </a:rPr>
                        <a:t>DENGUE⁴</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000000"/>
                          </a:solidFill>
                          <a:effectLst/>
                          <a:latin typeface="Arial" panose="020B0604020202020204" pitchFamily="34" charset="0"/>
                        </a:rPr>
                        <a:t>DEUXIÈME DOSE</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D0CECE"/>
                      </a:solidFill>
                      <a:prstDash val="solid"/>
                      <a:round/>
                      <a:headEnd type="none" w="med" len="med"/>
                      <a:tailEnd type="none" w="med" len="med"/>
                    </a:lnB>
                    <a:solidFill>
                      <a:srgbClr val="FFFFFF"/>
                    </a:solidFill>
                  </a:tcPr>
                </a:tc>
                <a:extLst>
                  <a:ext uri="{0D108BD9-81ED-4DB2-BD59-A6C34878D82A}">
                    <a16:rowId xmlns:a16="http://schemas.microsoft.com/office/drawing/2014/main" val="3420790374"/>
                  </a:ext>
                </a:extLst>
              </a:tr>
              <a:tr h="461505">
                <a:tc>
                  <a:txBody>
                    <a:bodyPr/>
                    <a:lstStyle/>
                    <a:p>
                      <a:pPr algn="ctr" rtl="0" fontAlgn="ctr"/>
                      <a:r>
                        <a:rPr lang="fr-FR" sz="1100" b="1" i="0" u="none" strike="noStrike">
                          <a:solidFill>
                            <a:srgbClr val="221F1F"/>
                          </a:solidFill>
                          <a:effectLst/>
                          <a:latin typeface="Arial" panose="020B0604020202020204" pitchFamily="34" charset="0"/>
                        </a:rPr>
                        <a:t>TOUS LES 10 ANS À VIE </a:t>
                      </a:r>
                    </a:p>
                  </a:txBody>
                  <a:tcPr marL="7325" marR="7325" marT="7325" marB="0" anchor="ctr">
                    <a:lnL w="12700" cap="flat" cmpd="sng" algn="ctr">
                      <a:solidFill>
                        <a:srgbClr val="BFBFBF"/>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a:solidFill>
                            <a:srgbClr val="221F1F"/>
                          </a:solidFill>
                          <a:effectLst/>
                          <a:latin typeface="Arial" panose="020B0604020202020204" pitchFamily="34" charset="0"/>
                        </a:rPr>
                        <a:t>dT - DOUBLE ADULTE</a:t>
                      </a:r>
                      <a:r>
                        <a:rPr lang="pt-BR" sz="1100" b="1" i="0" u="none" strike="noStrike">
                          <a:solidFill>
                            <a:srgbClr val="221F1F"/>
                          </a:solidFill>
                          <a:effectLst/>
                          <a:latin typeface="Aptos Narrow" panose="020B0004020202020204" pitchFamily="34" charset="0"/>
                        </a:rPr>
                        <a:t>⁹</a:t>
                      </a:r>
                      <a:endParaRPr lang="pt-BR" sz="1100" b="1" i="0" u="none" strike="noStrike">
                        <a:solidFill>
                          <a:srgbClr val="221F1F"/>
                        </a:solidFill>
                        <a:effectLst/>
                        <a:latin typeface="Arial" panose="020B0604020202020204" pitchFamily="34" charset="0"/>
                      </a:endParaRP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D0CECE"/>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100" b="1" i="0" u="none" strike="noStrike" dirty="0">
                          <a:solidFill>
                            <a:srgbClr val="221F1F"/>
                          </a:solidFill>
                          <a:effectLst/>
                          <a:latin typeface="Arial" panose="020B0604020202020204" pitchFamily="34" charset="0"/>
                        </a:rPr>
                        <a:t>RAPPEL</a:t>
                      </a:r>
                    </a:p>
                  </a:txBody>
                  <a:tcPr marL="65929" marR="7325" marT="7325" marB="0" anchor="ctr">
                    <a:lnL w="12700" cap="flat" cmpd="sng" algn="ctr">
                      <a:solidFill>
                        <a:srgbClr val="D0CECE"/>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D0CECE"/>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45632307"/>
                  </a:ext>
                </a:extLst>
              </a:tr>
            </a:tbl>
          </a:graphicData>
        </a:graphic>
      </p:graphicFrame>
    </p:spTree>
    <p:extLst>
      <p:ext uri="{BB962C8B-B14F-4D97-AF65-F5344CB8AC3E}">
        <p14:creationId xmlns:p14="http://schemas.microsoft.com/office/powerpoint/2010/main" val="1738561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6FA"/>
        </a:solidFill>
        <a:effectLst/>
      </p:bgPr>
    </p:bg>
    <p:spTree>
      <p:nvGrpSpPr>
        <p:cNvPr id="1" name=""/>
        <p:cNvGrpSpPr/>
        <p:nvPr/>
      </p:nvGrpSpPr>
      <p:grpSpPr>
        <a:xfrm>
          <a:off x="0" y="0"/>
          <a:ext cx="0" cy="0"/>
          <a:chOff x="0" y="0"/>
          <a:chExt cx="0" cy="0"/>
        </a:xfrm>
      </p:grpSpPr>
      <p:sp>
        <p:nvSpPr>
          <p:cNvPr id="10" name="CaixaDeTexto 9">
            <a:extLst>
              <a:ext uri="{FF2B5EF4-FFF2-40B4-BE49-F238E27FC236}">
                <a16:creationId xmlns:a16="http://schemas.microsoft.com/office/drawing/2014/main" id="{761D52B2-32C7-6997-B6DE-AFB3E7983092}"/>
              </a:ext>
            </a:extLst>
          </p:cNvPr>
          <p:cNvSpPr txBox="1"/>
          <p:nvPr/>
        </p:nvSpPr>
        <p:spPr>
          <a:xfrm>
            <a:off x="241363" y="331935"/>
            <a:ext cx="900526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b="1" cap="all" dirty="0">
                <a:solidFill>
                  <a:srgbClr val="0070C0"/>
                </a:solidFill>
                <a:latin typeface="Arial" panose="020B0604020202020204" pitchFamily="34" charset="0"/>
                <a:cs typeface="Arial" panose="020B0604020202020204" pitchFamily="34" charset="0"/>
              </a:rPr>
              <a:t>CALENDRIER DE VACCINATION</a:t>
            </a:r>
            <a:r>
              <a:rPr lang="en-US" sz="2000" dirty="0">
                <a:solidFill>
                  <a:srgbClr val="0070C0"/>
                </a:solidFill>
                <a:latin typeface="Arial" panose="020B0604020202020204" pitchFamily="34" charset="0"/>
                <a:cs typeface="Arial" panose="020B0604020202020204" pitchFamily="34" charset="0"/>
              </a:rPr>
              <a:t>​</a:t>
            </a:r>
            <a:r>
              <a:rPr lang="pt-BR" sz="2000" dirty="0">
                <a:solidFill>
                  <a:srgbClr val="0070C0"/>
                </a:solidFill>
                <a:latin typeface="Arial" panose="020B0604020202020204" pitchFamily="34" charset="0"/>
                <a:cs typeface="Arial" panose="020B0604020202020204" pitchFamily="34" charset="0"/>
              </a:rPr>
              <a:t> | </a:t>
            </a:r>
            <a:r>
              <a:rPr lang="fr-FR" sz="2000" dirty="0">
                <a:solidFill>
                  <a:schemeClr val="accent5">
                    <a:lumMod val="75000"/>
                  </a:schemeClr>
                </a:solidFill>
                <a:latin typeface="Arial" panose="020B0604020202020204" pitchFamily="34" charset="0"/>
                <a:cs typeface="Arial" panose="020B0604020202020204" pitchFamily="34" charset="0"/>
              </a:rPr>
              <a:t>Pour adultes entre 20 et 59 ans</a:t>
            </a:r>
            <a:r>
              <a:rPr lang="pt-BR" sz="2000" cap="all" dirty="0">
                <a:solidFill>
                  <a:srgbClr val="0070C0"/>
                </a:solidFill>
                <a:latin typeface="Arial" panose="020B0604020202020204" pitchFamily="34" charset="0"/>
                <a:ea typeface="Calibri"/>
                <a:cs typeface="Arial" panose="020B0604020202020204" pitchFamily="34" charset="0"/>
              </a:rPr>
              <a:t>¹</a:t>
            </a:r>
          </a:p>
        </p:txBody>
      </p:sp>
      <p:sp>
        <p:nvSpPr>
          <p:cNvPr id="12" name="CaixaDeTexto 11">
            <a:extLst>
              <a:ext uri="{FF2B5EF4-FFF2-40B4-BE49-F238E27FC236}">
                <a16:creationId xmlns:a16="http://schemas.microsoft.com/office/drawing/2014/main" id="{2A65C456-B330-B61B-222B-8429FEA775E9}"/>
              </a:ext>
            </a:extLst>
          </p:cNvPr>
          <p:cNvSpPr txBox="1"/>
          <p:nvPr/>
        </p:nvSpPr>
        <p:spPr>
          <a:xfrm>
            <a:off x="398554" y="5690416"/>
            <a:ext cx="552675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000" b="1" dirty="0">
                <a:latin typeface="Arial"/>
                <a:cs typeface="Arial"/>
              </a:rPr>
              <a:t>Source : Secrétariat municipal de la Santé (SMS) / Programme municipal d'immunisation</a:t>
            </a:r>
            <a:endParaRPr lang="pt-PT" sz="1000" b="1" dirty="0">
              <a:latin typeface="Arial"/>
              <a:cs typeface="Arial"/>
            </a:endParaRPr>
          </a:p>
        </p:txBody>
      </p:sp>
      <p:sp>
        <p:nvSpPr>
          <p:cNvPr id="13" name="CaixaDeTexto 12">
            <a:extLst>
              <a:ext uri="{FF2B5EF4-FFF2-40B4-BE49-F238E27FC236}">
                <a16:creationId xmlns:a16="http://schemas.microsoft.com/office/drawing/2014/main" id="{C549A670-5FF5-030E-73AB-603F72D917C7}"/>
              </a:ext>
            </a:extLst>
          </p:cNvPr>
          <p:cNvSpPr txBox="1"/>
          <p:nvPr/>
        </p:nvSpPr>
        <p:spPr>
          <a:xfrm>
            <a:off x="5668531" y="1502160"/>
            <a:ext cx="6271219"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AutoNum type="arabicPeriod"/>
            </a:pPr>
            <a:r>
              <a:rPr lang="fr-FR" sz="1200" dirty="0">
                <a:latin typeface="Arial"/>
                <a:cs typeface="Arial"/>
              </a:rPr>
              <a:t>Si le dossier vaccinal est incomplet, compléter le schéma déjà commencé.</a:t>
            </a:r>
          </a:p>
          <a:p>
            <a:pPr marL="342900" indent="-342900" algn="just">
              <a:buAutoNum type="arabicPeriod"/>
            </a:pPr>
            <a:r>
              <a:rPr lang="fr-FR" sz="1200" dirty="0">
                <a:latin typeface="Arial"/>
                <a:cs typeface="Arial"/>
              </a:rPr>
              <a:t>Si trois doses ou plus de Penta, Tétravalent, DTC, DT, </a:t>
            </a:r>
            <a:r>
              <a:rPr lang="fr-FR" sz="1200" dirty="0" err="1">
                <a:latin typeface="Arial"/>
                <a:cs typeface="Arial"/>
              </a:rPr>
              <a:t>DTCa</a:t>
            </a:r>
            <a:r>
              <a:rPr lang="fr-FR" sz="1200" dirty="0">
                <a:latin typeface="Arial"/>
                <a:cs typeface="Arial"/>
              </a:rPr>
              <a:t>, dT acellulaire (dTpa) ou dT ont été reçues, administrer une dose de rappel 10 ans après la dernière dose.</a:t>
            </a:r>
          </a:p>
          <a:p>
            <a:pPr marL="342900" indent="-342900" algn="just">
              <a:buAutoNum type="arabicPeriod"/>
            </a:pPr>
            <a:r>
              <a:rPr lang="fr-FR" sz="1200" dirty="0">
                <a:latin typeface="Arial"/>
                <a:cs typeface="Arial"/>
              </a:rPr>
              <a:t>Pour les 20-29 ans et les professionnels de santé, deux doses de ROR sont recommandées avec un intervalle de 4 semaines. Les autres adultes jusqu’à 59 ans doivent avoir au moins une dose. Disponible aussi pour les femmes en post-partum (calendriers pour femmes enceintes et puerpérales).</a:t>
            </a:r>
          </a:p>
          <a:p>
            <a:pPr marL="342900" indent="-342900" algn="just">
              <a:buAutoNum type="arabicPeriod"/>
            </a:pPr>
            <a:r>
              <a:rPr lang="fr-FR" sz="1200" dirty="0">
                <a:latin typeface="Arial"/>
                <a:cs typeface="Arial"/>
              </a:rPr>
              <a:t> Intervalle minimal entre 1ʳᵉ et 2ᵉ dose d’hépatite B : 4 semaines.</a:t>
            </a:r>
          </a:p>
          <a:p>
            <a:pPr marL="342900" indent="-342900" algn="just">
              <a:buAutoNum type="arabicPeriod"/>
            </a:pPr>
            <a:r>
              <a:rPr lang="fr-FR" sz="1200" dirty="0">
                <a:latin typeface="Arial"/>
                <a:cs typeface="Arial"/>
              </a:rPr>
              <a:t>Si une seule dose de fièvre jaune a été reçue avant 5 ans, une dose supplémentaire est nécessaire quel que soit l’âge au moment de la vaccination.</a:t>
            </a:r>
          </a:p>
          <a:p>
            <a:pPr marL="342900" indent="-342900" algn="just">
              <a:buAutoNum type="arabicPeriod"/>
            </a:pPr>
            <a:r>
              <a:rPr lang="fr-FR" sz="1200" dirty="0">
                <a:latin typeface="Arial"/>
                <a:cs typeface="Arial"/>
              </a:rPr>
              <a:t>Intervalle pour la 3ᵉ dose d’hépatite B : 2 mois après la 2ᵉ dose, à condition qu’au moins 4 mois se soient écoulés depuis la 1ʳᵉ dose.</a:t>
            </a:r>
          </a:p>
          <a:p>
            <a:pPr marL="342900" indent="-342900" algn="just">
              <a:buAutoNum type="arabicPeriod"/>
            </a:pPr>
            <a:r>
              <a:rPr lang="fr-FR" sz="1200" dirty="0">
                <a:latin typeface="Arial"/>
                <a:cs typeface="Arial"/>
              </a:rPr>
              <a:t>En prophylaxie du tétanos après certains types de blessures, réduire cet intervalle à 5 ans. En cas de grossesse, se référer au calendrier spécifique pour femmes enceintes.</a:t>
            </a:r>
            <a:endParaRPr lang="en-US" sz="1200" dirty="0">
              <a:latin typeface="Arial"/>
              <a:cs typeface="Arial"/>
            </a:endParaRPr>
          </a:p>
        </p:txBody>
      </p:sp>
      <p:grpSp>
        <p:nvGrpSpPr>
          <p:cNvPr id="4" name="Agrupar 3">
            <a:extLst>
              <a:ext uri="{FF2B5EF4-FFF2-40B4-BE49-F238E27FC236}">
                <a16:creationId xmlns:a16="http://schemas.microsoft.com/office/drawing/2014/main" id="{C1507431-B881-38F2-6DA6-1607166E3D43}"/>
              </a:ext>
            </a:extLst>
          </p:cNvPr>
          <p:cNvGrpSpPr/>
          <p:nvPr/>
        </p:nvGrpSpPr>
        <p:grpSpPr>
          <a:xfrm>
            <a:off x="9316739" y="303338"/>
            <a:ext cx="2623012" cy="823334"/>
            <a:chOff x="8759846" y="207395"/>
            <a:chExt cx="3058733" cy="960102"/>
          </a:xfrm>
        </p:grpSpPr>
        <p:sp>
          <p:nvSpPr>
            <p:cNvPr id="5" name="Retângulo: Cantos Arredondados 4">
              <a:extLst>
                <a:ext uri="{FF2B5EF4-FFF2-40B4-BE49-F238E27FC236}">
                  <a16:creationId xmlns:a16="http://schemas.microsoft.com/office/drawing/2014/main" id="{38CE403C-DD86-8182-3FB3-7672F88881BA}"/>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6" name="Imagem 5" descr="Uma imagem contendo desenho, camisa&#10;&#10;Descrição gerada automaticamente">
              <a:extLst>
                <a:ext uri="{FF2B5EF4-FFF2-40B4-BE49-F238E27FC236}">
                  <a16:creationId xmlns:a16="http://schemas.microsoft.com/office/drawing/2014/main" id="{97F6A41B-3FAC-AA58-8708-2E56EF7A64A4}"/>
                </a:ext>
              </a:extLst>
            </p:cNvPr>
            <p:cNvPicPr>
              <a:picLocks noChangeAspect="1"/>
            </p:cNvPicPr>
            <p:nvPr/>
          </p:nvPicPr>
          <p:blipFill>
            <a:blip r:embed="rId2"/>
            <a:stretch>
              <a:fillRect/>
            </a:stretch>
          </p:blipFill>
          <p:spPr>
            <a:xfrm>
              <a:off x="8923368" y="306300"/>
              <a:ext cx="2759952" cy="741626"/>
            </a:xfrm>
            <a:prstGeom prst="rect">
              <a:avLst/>
            </a:prstGeom>
          </p:spPr>
        </p:pic>
      </p:grpSp>
      <p:sp>
        <p:nvSpPr>
          <p:cNvPr id="8" name="CaixaDeTexto 7">
            <a:extLst>
              <a:ext uri="{FF2B5EF4-FFF2-40B4-BE49-F238E27FC236}">
                <a16:creationId xmlns:a16="http://schemas.microsoft.com/office/drawing/2014/main" id="{41C90AC1-B9B2-5383-C37F-4334B20B36E5}"/>
              </a:ext>
            </a:extLst>
          </p:cNvPr>
          <p:cNvSpPr txBox="1"/>
          <p:nvPr/>
        </p:nvSpPr>
        <p:spPr>
          <a:xfrm>
            <a:off x="6096000" y="5028632"/>
            <a:ext cx="4761765" cy="784830"/>
          </a:xfrm>
          <a:prstGeom prst="rect">
            <a:avLst/>
          </a:prstGeom>
          <a:noFill/>
        </p:spPr>
        <p:txBody>
          <a:bodyPr wrap="square">
            <a:spAutoFit/>
          </a:bodyPr>
          <a:lstStyle/>
          <a:p>
            <a:r>
              <a:rPr lang="pt-BR" sz="900" b="1" dirty="0" err="1">
                <a:latin typeface="Arial"/>
                <a:cs typeface="Arial"/>
              </a:rPr>
              <a:t>dT</a:t>
            </a:r>
            <a:r>
              <a:rPr lang="pt-BR" sz="900" b="1" dirty="0">
                <a:latin typeface="Arial"/>
                <a:cs typeface="Arial"/>
              </a:rPr>
              <a:t> – </a:t>
            </a:r>
            <a:r>
              <a:rPr lang="pt-BR" sz="900" b="1" dirty="0" err="1">
                <a:latin typeface="Arial"/>
                <a:cs typeface="Arial"/>
              </a:rPr>
              <a:t>Vaccin</a:t>
            </a:r>
            <a:r>
              <a:rPr lang="pt-BR" sz="900" b="1" dirty="0">
                <a:latin typeface="Arial"/>
                <a:cs typeface="Arial"/>
              </a:rPr>
              <a:t> </a:t>
            </a:r>
            <a:r>
              <a:rPr lang="pt-BR" sz="900" b="1" dirty="0" err="1">
                <a:latin typeface="Arial"/>
                <a:cs typeface="Arial"/>
              </a:rPr>
              <a:t>adsorbé</a:t>
            </a:r>
            <a:r>
              <a:rPr lang="pt-BR" sz="900" b="1" dirty="0">
                <a:latin typeface="Arial"/>
                <a:cs typeface="Arial"/>
              </a:rPr>
              <a:t> </a:t>
            </a:r>
            <a:r>
              <a:rPr lang="pt-BR" sz="900" b="1" dirty="0" err="1">
                <a:latin typeface="Arial"/>
                <a:cs typeface="Arial"/>
              </a:rPr>
              <a:t>diphtérie</a:t>
            </a:r>
            <a:r>
              <a:rPr lang="pt-BR" sz="900" b="1" dirty="0">
                <a:latin typeface="Arial"/>
                <a:cs typeface="Arial"/>
              </a:rPr>
              <a:t> et tétanos </a:t>
            </a:r>
            <a:r>
              <a:rPr lang="pt-BR" sz="900" b="1" dirty="0" err="1">
                <a:latin typeface="Arial"/>
                <a:cs typeface="Arial"/>
              </a:rPr>
              <a:t>adulte</a:t>
            </a:r>
            <a:endParaRPr lang="pt-BR" sz="900" b="1" dirty="0">
              <a:latin typeface="Arial"/>
              <a:cs typeface="Arial"/>
            </a:endParaRPr>
          </a:p>
          <a:p>
            <a:r>
              <a:rPr lang="pt-BR" sz="900" b="1" dirty="0">
                <a:latin typeface="Arial"/>
                <a:cs typeface="Arial"/>
              </a:rPr>
              <a:t>DT – </a:t>
            </a:r>
            <a:r>
              <a:rPr lang="pt-BR" sz="900" b="1" dirty="0" err="1">
                <a:latin typeface="Arial"/>
                <a:cs typeface="Arial"/>
              </a:rPr>
              <a:t>Vaccin</a:t>
            </a:r>
            <a:r>
              <a:rPr lang="pt-BR" sz="900" b="1" dirty="0">
                <a:latin typeface="Arial"/>
                <a:cs typeface="Arial"/>
              </a:rPr>
              <a:t> </a:t>
            </a:r>
            <a:r>
              <a:rPr lang="pt-BR" sz="900" b="1" dirty="0" err="1">
                <a:latin typeface="Arial"/>
                <a:cs typeface="Arial"/>
              </a:rPr>
              <a:t>adsorbé</a:t>
            </a:r>
            <a:r>
              <a:rPr lang="pt-BR" sz="900" b="1" dirty="0">
                <a:latin typeface="Arial"/>
                <a:cs typeface="Arial"/>
              </a:rPr>
              <a:t> </a:t>
            </a:r>
            <a:r>
              <a:rPr lang="pt-BR" sz="900" b="1" dirty="0" err="1">
                <a:latin typeface="Arial"/>
                <a:cs typeface="Arial"/>
              </a:rPr>
              <a:t>diphtérie</a:t>
            </a:r>
            <a:r>
              <a:rPr lang="pt-BR" sz="900" b="1" dirty="0">
                <a:latin typeface="Arial"/>
                <a:cs typeface="Arial"/>
              </a:rPr>
              <a:t> et tétanos enfant</a:t>
            </a:r>
          </a:p>
          <a:p>
            <a:r>
              <a:rPr lang="pt-BR" sz="900" b="1" dirty="0">
                <a:latin typeface="Arial"/>
                <a:cs typeface="Arial"/>
              </a:rPr>
              <a:t>DTC – </a:t>
            </a:r>
            <a:r>
              <a:rPr lang="pt-BR" sz="900" b="1" dirty="0" err="1">
                <a:latin typeface="Arial"/>
                <a:cs typeface="Arial"/>
              </a:rPr>
              <a:t>Vaccin</a:t>
            </a:r>
            <a:r>
              <a:rPr lang="pt-BR" sz="900" b="1" dirty="0">
                <a:latin typeface="Arial"/>
                <a:cs typeface="Arial"/>
              </a:rPr>
              <a:t> </a:t>
            </a:r>
            <a:r>
              <a:rPr lang="pt-BR" sz="900" b="1" dirty="0" err="1">
                <a:latin typeface="Arial"/>
                <a:cs typeface="Arial"/>
              </a:rPr>
              <a:t>adsorbé</a:t>
            </a:r>
            <a:r>
              <a:rPr lang="pt-BR" sz="900" b="1" dirty="0">
                <a:latin typeface="Arial"/>
                <a:cs typeface="Arial"/>
              </a:rPr>
              <a:t> </a:t>
            </a:r>
            <a:r>
              <a:rPr lang="pt-BR" sz="900" b="1" dirty="0" err="1">
                <a:latin typeface="Arial"/>
                <a:cs typeface="Arial"/>
              </a:rPr>
              <a:t>diphtérie</a:t>
            </a:r>
            <a:r>
              <a:rPr lang="pt-BR" sz="900" b="1" dirty="0">
                <a:latin typeface="Arial"/>
                <a:cs typeface="Arial"/>
              </a:rPr>
              <a:t>, tétanos et coqueluche (triple </a:t>
            </a:r>
            <a:r>
              <a:rPr lang="pt-BR" sz="900" b="1" dirty="0" err="1">
                <a:latin typeface="Arial"/>
                <a:cs typeface="Arial"/>
              </a:rPr>
              <a:t>bactérien</a:t>
            </a:r>
            <a:r>
              <a:rPr lang="pt-BR" sz="900" b="1" dirty="0">
                <a:latin typeface="Arial"/>
                <a:cs typeface="Arial"/>
              </a:rPr>
              <a:t>)</a:t>
            </a:r>
          </a:p>
          <a:p>
            <a:r>
              <a:rPr lang="pt-BR" sz="900" b="1" dirty="0" err="1">
                <a:latin typeface="Arial"/>
                <a:cs typeface="Arial"/>
              </a:rPr>
              <a:t>DTCa</a:t>
            </a:r>
            <a:r>
              <a:rPr lang="pt-BR" sz="900" b="1" dirty="0">
                <a:latin typeface="Arial"/>
                <a:cs typeface="Arial"/>
              </a:rPr>
              <a:t> – </a:t>
            </a:r>
            <a:r>
              <a:rPr lang="pt-BR" sz="900" b="1" dirty="0" err="1">
                <a:latin typeface="Arial"/>
                <a:cs typeface="Arial"/>
              </a:rPr>
              <a:t>Vaccin</a:t>
            </a:r>
            <a:r>
              <a:rPr lang="pt-BR" sz="900" b="1" dirty="0">
                <a:latin typeface="Arial"/>
                <a:cs typeface="Arial"/>
              </a:rPr>
              <a:t> </a:t>
            </a:r>
            <a:r>
              <a:rPr lang="pt-BR" sz="900" b="1" dirty="0" err="1">
                <a:latin typeface="Arial"/>
                <a:cs typeface="Arial"/>
              </a:rPr>
              <a:t>adsorbé</a:t>
            </a:r>
            <a:r>
              <a:rPr lang="pt-BR" sz="900" b="1" dirty="0">
                <a:latin typeface="Arial"/>
                <a:cs typeface="Arial"/>
              </a:rPr>
              <a:t> </a:t>
            </a:r>
            <a:r>
              <a:rPr lang="pt-BR" sz="900" b="1" dirty="0" err="1">
                <a:latin typeface="Arial"/>
                <a:cs typeface="Arial"/>
              </a:rPr>
              <a:t>diphtérie</a:t>
            </a:r>
            <a:r>
              <a:rPr lang="pt-BR" sz="900" b="1" dirty="0">
                <a:latin typeface="Arial"/>
                <a:cs typeface="Arial"/>
              </a:rPr>
              <a:t>, tétanos, coqueluche (</a:t>
            </a:r>
            <a:r>
              <a:rPr lang="pt-BR" sz="900" b="1" dirty="0" err="1">
                <a:latin typeface="Arial"/>
                <a:cs typeface="Arial"/>
              </a:rPr>
              <a:t>acellulaire</a:t>
            </a:r>
            <a:r>
              <a:rPr lang="pt-BR" sz="900" b="1" dirty="0">
                <a:latin typeface="Arial"/>
                <a:cs typeface="Arial"/>
              </a:rPr>
              <a:t>)</a:t>
            </a:r>
          </a:p>
          <a:p>
            <a:r>
              <a:rPr lang="pt-BR" sz="900" b="1" dirty="0">
                <a:latin typeface="Arial"/>
                <a:cs typeface="Arial"/>
              </a:rPr>
              <a:t>dTpa – </a:t>
            </a:r>
            <a:r>
              <a:rPr lang="pt-BR" sz="900" b="1" dirty="0" err="1">
                <a:latin typeface="Arial"/>
                <a:cs typeface="Arial"/>
              </a:rPr>
              <a:t>Vaccin</a:t>
            </a:r>
            <a:r>
              <a:rPr lang="pt-BR" sz="900" b="1" dirty="0">
                <a:latin typeface="Arial"/>
                <a:cs typeface="Arial"/>
              </a:rPr>
              <a:t> </a:t>
            </a:r>
            <a:r>
              <a:rPr lang="pt-BR" sz="900" b="1" dirty="0" err="1">
                <a:latin typeface="Arial"/>
                <a:cs typeface="Arial"/>
              </a:rPr>
              <a:t>adsorbé</a:t>
            </a:r>
            <a:r>
              <a:rPr lang="pt-BR" sz="900" b="1" dirty="0">
                <a:latin typeface="Arial"/>
                <a:cs typeface="Arial"/>
              </a:rPr>
              <a:t> </a:t>
            </a:r>
            <a:r>
              <a:rPr lang="pt-BR" sz="900" b="1" dirty="0" err="1">
                <a:latin typeface="Arial"/>
                <a:cs typeface="Arial"/>
              </a:rPr>
              <a:t>diphtérie</a:t>
            </a:r>
            <a:r>
              <a:rPr lang="pt-BR" sz="900" b="1" dirty="0">
                <a:latin typeface="Arial"/>
                <a:cs typeface="Arial"/>
              </a:rPr>
              <a:t>, tétanos, coqueluche (</a:t>
            </a:r>
            <a:r>
              <a:rPr lang="pt-BR" sz="900" b="1" dirty="0" err="1">
                <a:latin typeface="Arial"/>
                <a:cs typeface="Arial"/>
              </a:rPr>
              <a:t>acellulaire</a:t>
            </a:r>
            <a:r>
              <a:rPr lang="pt-BR" sz="900" b="1" dirty="0">
                <a:latin typeface="Arial"/>
                <a:cs typeface="Arial"/>
              </a:rPr>
              <a:t>) </a:t>
            </a:r>
            <a:r>
              <a:rPr lang="pt-BR" sz="900" b="1" dirty="0" err="1">
                <a:latin typeface="Arial"/>
                <a:cs typeface="Arial"/>
              </a:rPr>
              <a:t>adulte</a:t>
            </a:r>
            <a:endParaRPr lang="pt-BR" sz="900" b="1" dirty="0">
              <a:latin typeface="Arial"/>
              <a:cs typeface="Arial"/>
            </a:endParaRPr>
          </a:p>
        </p:txBody>
      </p:sp>
      <p:graphicFrame>
        <p:nvGraphicFramePr>
          <p:cNvPr id="2" name="Tabela 1">
            <a:extLst>
              <a:ext uri="{FF2B5EF4-FFF2-40B4-BE49-F238E27FC236}">
                <a16:creationId xmlns:a16="http://schemas.microsoft.com/office/drawing/2014/main" id="{F9706443-2D4E-0DBB-3C6B-1940CD54B9CB}"/>
              </a:ext>
            </a:extLst>
          </p:cNvPr>
          <p:cNvGraphicFramePr>
            <a:graphicFrameLocks noGrp="1"/>
          </p:cNvGraphicFramePr>
          <p:nvPr>
            <p:extLst>
              <p:ext uri="{D42A27DB-BD31-4B8C-83A1-F6EECF244321}">
                <p14:modId xmlns:p14="http://schemas.microsoft.com/office/powerpoint/2010/main" val="4271351825"/>
              </p:ext>
            </p:extLst>
          </p:nvPr>
        </p:nvGraphicFramePr>
        <p:xfrm>
          <a:off x="398555" y="1133635"/>
          <a:ext cx="5034077" cy="4320000"/>
        </p:xfrm>
        <a:graphic>
          <a:graphicData uri="http://schemas.openxmlformats.org/drawingml/2006/table">
            <a:tbl>
              <a:tblPr firstRow="1" firstCol="1" bandRow="1"/>
              <a:tblGrid>
                <a:gridCol w="1476650">
                  <a:extLst>
                    <a:ext uri="{9D8B030D-6E8A-4147-A177-3AD203B41FA5}">
                      <a16:colId xmlns:a16="http://schemas.microsoft.com/office/drawing/2014/main" val="3020877614"/>
                    </a:ext>
                  </a:extLst>
                </a:gridCol>
                <a:gridCol w="2146056">
                  <a:extLst>
                    <a:ext uri="{9D8B030D-6E8A-4147-A177-3AD203B41FA5}">
                      <a16:colId xmlns:a16="http://schemas.microsoft.com/office/drawing/2014/main" val="667717873"/>
                    </a:ext>
                  </a:extLst>
                </a:gridCol>
                <a:gridCol w="1411371">
                  <a:extLst>
                    <a:ext uri="{9D8B030D-6E8A-4147-A177-3AD203B41FA5}">
                      <a16:colId xmlns:a16="http://schemas.microsoft.com/office/drawing/2014/main" val="3212667297"/>
                    </a:ext>
                  </a:extLst>
                </a:gridCol>
              </a:tblGrid>
              <a:tr h="432000">
                <a:tc>
                  <a:txBody>
                    <a:bodyPr/>
                    <a:lstStyle/>
                    <a:p>
                      <a:pPr algn="ctr" rtl="0" fontAlgn="ctr"/>
                      <a:r>
                        <a:rPr lang="pt-BR" sz="1200" b="1" i="0" u="none" strike="noStrike" dirty="0">
                          <a:solidFill>
                            <a:srgbClr val="000000"/>
                          </a:solidFill>
                          <a:effectLst/>
                          <a:latin typeface="Arial" panose="020B0604020202020204" pitchFamily="34" charset="0"/>
                        </a:rPr>
                        <a:t>INTERVALLE ENTRE LES DOSES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5B9BD5"/>
                    </a:solidFill>
                  </a:tcPr>
                </a:tc>
                <a:tc>
                  <a:txBody>
                    <a:bodyPr/>
                    <a:lstStyle/>
                    <a:p>
                      <a:pPr algn="ctr" rtl="0" fontAlgn="ctr"/>
                      <a:r>
                        <a:rPr lang="pt-BR" sz="1200" b="1" i="0" u="none" strike="noStrike" dirty="0">
                          <a:solidFill>
                            <a:srgbClr val="000000"/>
                          </a:solidFill>
                          <a:effectLst/>
                          <a:latin typeface="Arial" panose="020B0604020202020204" pitchFamily="34" charset="0"/>
                        </a:rPr>
                        <a:t>VACCIN</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5B9BD5"/>
                    </a:solidFill>
                  </a:tcPr>
                </a:tc>
                <a:tc>
                  <a:txBody>
                    <a:bodyPr/>
                    <a:lstStyle/>
                    <a:p>
                      <a:pPr algn="ctr" rtl="0" fontAlgn="ctr"/>
                      <a:r>
                        <a:rPr lang="pt-BR" sz="1200" b="1" i="0" u="none" strike="noStrike">
                          <a:solidFill>
                            <a:srgbClr val="000000"/>
                          </a:solidFill>
                          <a:effectLst/>
                          <a:latin typeface="Arial" panose="020B0604020202020204" pitchFamily="34" charset="0"/>
                        </a:rPr>
                        <a:t>SCHÉMA</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5B9BD5"/>
                    </a:solidFill>
                  </a:tcPr>
                </a:tc>
                <a:extLst>
                  <a:ext uri="{0D108BD9-81ED-4DB2-BD59-A6C34878D82A}">
                    <a16:rowId xmlns:a16="http://schemas.microsoft.com/office/drawing/2014/main" val="1094747057"/>
                  </a:ext>
                </a:extLst>
              </a:tr>
              <a:tr h="432000">
                <a:tc rowSpan="3">
                  <a:txBody>
                    <a:bodyPr/>
                    <a:lstStyle/>
                    <a:p>
                      <a:pPr algn="ctr" rtl="0" fontAlgn="ctr"/>
                      <a:r>
                        <a:rPr lang="pt-BR" sz="1200" b="1" i="0" u="none" strike="noStrike" dirty="0">
                          <a:solidFill>
                            <a:srgbClr val="000000"/>
                          </a:solidFill>
                          <a:effectLst/>
                          <a:latin typeface="Arial" panose="020B0604020202020204" pitchFamily="34" charset="0"/>
                        </a:rPr>
                        <a:t>PREMIÈRE VISITE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just" rtl="0" fontAlgn="ctr"/>
                      <a:r>
                        <a:rPr lang="pt-BR" sz="1200" b="1" i="0" u="none" strike="noStrike" dirty="0">
                          <a:solidFill>
                            <a:srgbClr val="000000"/>
                          </a:solidFill>
                          <a:effectLst/>
                          <a:latin typeface="Arial" panose="020B0604020202020204" pitchFamily="34" charset="0"/>
                        </a:rPr>
                        <a:t>dT – DOUBLE ADULTE</a:t>
                      </a:r>
                      <a:r>
                        <a:rPr lang="pt-BR" sz="1200" b="1" i="0" u="none" strike="noStrike" baseline="30000" dirty="0">
                          <a:solidFill>
                            <a:srgbClr val="000000"/>
                          </a:solidFill>
                          <a:effectLst/>
                          <a:latin typeface="Arial" panose="020B0604020202020204" pitchFamily="34" charset="0"/>
                        </a:rPr>
                        <a:t>2</a:t>
                      </a:r>
                      <a:endParaRPr lang="pt-BR" sz="1200" b="1" i="0" u="none" strike="noStrike" dirty="0">
                        <a:solidFill>
                          <a:srgbClr val="000000"/>
                        </a:solidFill>
                        <a:effectLst/>
                        <a:latin typeface="Arial" panose="020B0604020202020204" pitchFamily="34" charset="0"/>
                      </a:endParaRP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PREMIÈRE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728579715"/>
                  </a:ext>
                </a:extLst>
              </a:tr>
              <a:tr h="432000">
                <a:tc vMerge="1">
                  <a:txBody>
                    <a:bodyPr/>
                    <a:lstStyle/>
                    <a:p>
                      <a:endParaRPr lang="pt-BR"/>
                    </a:p>
                  </a:txBody>
                  <a:tcPr/>
                </a:tc>
                <a:tc>
                  <a:txBody>
                    <a:bodyPr/>
                    <a:lstStyle/>
                    <a:p>
                      <a:pPr algn="l" rtl="0" fontAlgn="ctr"/>
                      <a:r>
                        <a:rPr lang="pt-BR" sz="1200" b="1" i="0" u="none" strike="noStrike" dirty="0">
                          <a:solidFill>
                            <a:srgbClr val="000000"/>
                          </a:solidFill>
                          <a:effectLst/>
                          <a:latin typeface="Arial" panose="020B0604020202020204" pitchFamily="34" charset="0"/>
                        </a:rPr>
                        <a:t>HÉPATITE B</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PREMIÈRE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58291543"/>
                  </a:ext>
                </a:extLst>
              </a:tr>
              <a:tr h="432000">
                <a:tc vMerge="1">
                  <a:txBody>
                    <a:bodyPr/>
                    <a:lstStyle/>
                    <a:p>
                      <a:endParaRPr lang="pt-BR"/>
                    </a:p>
                  </a:txBody>
                  <a:tcPr/>
                </a:tc>
                <a:tc>
                  <a:txBody>
                    <a:bodyPr/>
                    <a:lstStyle/>
                    <a:p>
                      <a:pPr algn="l" rtl="0" fontAlgn="ctr"/>
                      <a:r>
                        <a:rPr lang="pt-BR" sz="1200" b="1" i="0" u="none" strike="noStrike" dirty="0">
                          <a:solidFill>
                            <a:srgbClr val="000000"/>
                          </a:solidFill>
                          <a:effectLst/>
                          <a:latin typeface="Arial" panose="020B0604020202020204" pitchFamily="34" charset="0"/>
                        </a:rPr>
                        <a:t>ROUGEOLE-OREILLONS-RUBÉOLE (ROR)³</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DOSE UNIQUE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695030409"/>
                  </a:ext>
                </a:extLst>
              </a:tr>
              <a:tr h="432000">
                <a:tc rowSpan="3">
                  <a:txBody>
                    <a:bodyPr/>
                    <a:lstStyle/>
                    <a:p>
                      <a:pPr algn="ctr" rtl="0" fontAlgn="ctr"/>
                      <a:r>
                        <a:rPr lang="fr-FR" sz="1200" b="1" i="0" u="none" strike="noStrike">
                          <a:solidFill>
                            <a:srgbClr val="000000"/>
                          </a:solidFill>
                          <a:effectLst/>
                          <a:latin typeface="Arial" panose="020B0604020202020204" pitchFamily="34" charset="0"/>
                        </a:rPr>
                        <a:t>2 MOIS APRÈS PREMIÈRE VISITE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dT – DOUBLE ADULTE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DEUXIÈME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628214210"/>
                  </a:ext>
                </a:extLst>
              </a:tr>
              <a:tr h="432000">
                <a:tc vMerge="1">
                  <a:txBody>
                    <a:bodyPr/>
                    <a:lstStyle/>
                    <a:p>
                      <a:endParaRPr lang="pt-BR"/>
                    </a:p>
                  </a:txBody>
                  <a:tcPr/>
                </a:tc>
                <a:tc>
                  <a:txBody>
                    <a:bodyPr/>
                    <a:lstStyle/>
                    <a:p>
                      <a:pPr algn="l" rtl="0" fontAlgn="ctr"/>
                      <a:r>
                        <a:rPr lang="pt-BR" sz="1200" b="1" i="0" u="none" strike="noStrike" dirty="0">
                          <a:solidFill>
                            <a:srgbClr val="000000"/>
                          </a:solidFill>
                          <a:effectLst/>
                          <a:latin typeface="Arial" panose="020B0604020202020204" pitchFamily="34" charset="0"/>
                        </a:rPr>
                        <a:t>HÉPATITE B⁴</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DEUXIÈME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976506159"/>
                  </a:ext>
                </a:extLst>
              </a:tr>
              <a:tr h="432000">
                <a:tc vMerge="1">
                  <a:txBody>
                    <a:bodyPr/>
                    <a:lstStyle/>
                    <a:p>
                      <a:endParaRPr lang="pt-BR"/>
                    </a:p>
                  </a:txBody>
                  <a:tcPr/>
                </a:tc>
                <a:tc>
                  <a:txBody>
                    <a:bodyPr/>
                    <a:lstStyle/>
                    <a:p>
                      <a:pPr algn="l" rtl="0" fontAlgn="ctr"/>
                      <a:r>
                        <a:rPr lang="pt-BR" sz="1200" b="1" i="0" u="none" strike="noStrike" dirty="0">
                          <a:solidFill>
                            <a:srgbClr val="000000"/>
                          </a:solidFill>
                          <a:effectLst/>
                          <a:latin typeface="Arial" panose="020B0604020202020204" pitchFamily="34" charset="0"/>
                        </a:rPr>
                        <a:t>FIÈVRE JAUNE⁵</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DOSE UNIQUE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856175630"/>
                  </a:ext>
                </a:extLst>
              </a:tr>
              <a:tr h="432000">
                <a:tc rowSpan="2">
                  <a:txBody>
                    <a:bodyPr/>
                    <a:lstStyle/>
                    <a:p>
                      <a:pPr algn="ctr" rtl="0" fontAlgn="ctr"/>
                      <a:r>
                        <a:rPr lang="fr-FR" sz="1200" b="1" i="0" u="none" strike="noStrike">
                          <a:solidFill>
                            <a:srgbClr val="000000"/>
                          </a:solidFill>
                          <a:effectLst/>
                          <a:latin typeface="Arial" panose="020B0604020202020204" pitchFamily="34" charset="0"/>
                        </a:rPr>
                        <a:t>4-6 MOIS APRÈS PREMIÈRE VISITE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dT – DOUBLE ADULTE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TROISIÈME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662748274"/>
                  </a:ext>
                </a:extLst>
              </a:tr>
              <a:tr h="432000">
                <a:tc vMerge="1">
                  <a:txBody>
                    <a:bodyPr/>
                    <a:lstStyle/>
                    <a:p>
                      <a:endParaRPr lang="pt-BR"/>
                    </a:p>
                  </a:txBody>
                  <a:tcPr/>
                </a:tc>
                <a:tc>
                  <a:txBody>
                    <a:bodyPr/>
                    <a:lstStyle/>
                    <a:p>
                      <a:pPr algn="l" rtl="0" fontAlgn="ctr"/>
                      <a:r>
                        <a:rPr lang="pt-BR" sz="1200" b="1" i="0" u="none" strike="noStrike" dirty="0">
                          <a:solidFill>
                            <a:srgbClr val="000000"/>
                          </a:solidFill>
                          <a:effectLst/>
                          <a:latin typeface="Arial" panose="020B0604020202020204" pitchFamily="34" charset="0"/>
                        </a:rPr>
                        <a:t>HÉPATITE B⁶</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TROISIÈME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078675470"/>
                  </a:ext>
                </a:extLst>
              </a:tr>
              <a:tr h="432000">
                <a:tc>
                  <a:txBody>
                    <a:bodyPr/>
                    <a:lstStyle/>
                    <a:p>
                      <a:pPr algn="ctr" rtl="0" fontAlgn="ctr"/>
                      <a:r>
                        <a:rPr lang="fr-FR" sz="1200" b="1" i="0" u="none" strike="noStrike">
                          <a:solidFill>
                            <a:srgbClr val="000000"/>
                          </a:solidFill>
                          <a:effectLst/>
                          <a:latin typeface="Arial" panose="020B0604020202020204" pitchFamily="34" charset="0"/>
                        </a:rPr>
                        <a:t>TOUS LES 10 ANS À VIE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dT – DOUBLE ADULTE⁷</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RAPPEL</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641556908"/>
                  </a:ext>
                </a:extLst>
              </a:tr>
            </a:tbl>
          </a:graphicData>
        </a:graphic>
      </p:graphicFrame>
    </p:spTree>
    <p:extLst>
      <p:ext uri="{BB962C8B-B14F-4D97-AF65-F5344CB8AC3E}">
        <p14:creationId xmlns:p14="http://schemas.microsoft.com/office/powerpoint/2010/main" val="685456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E8F8"/>
        </a:solidFill>
        <a:effectLst/>
      </p:bgPr>
    </p:bg>
    <p:spTree>
      <p:nvGrpSpPr>
        <p:cNvPr id="1" name=""/>
        <p:cNvGrpSpPr/>
        <p:nvPr/>
      </p:nvGrpSpPr>
      <p:grpSpPr>
        <a:xfrm>
          <a:off x="0" y="0"/>
          <a:ext cx="0" cy="0"/>
          <a:chOff x="0" y="0"/>
          <a:chExt cx="0" cy="0"/>
        </a:xfrm>
      </p:grpSpPr>
      <p:sp>
        <p:nvSpPr>
          <p:cNvPr id="8" name="CaixaDeTexto 7">
            <a:extLst>
              <a:ext uri="{FF2B5EF4-FFF2-40B4-BE49-F238E27FC236}">
                <a16:creationId xmlns:a16="http://schemas.microsoft.com/office/drawing/2014/main" id="{8CBE553E-7F6F-5768-6A2E-89577C970340}"/>
              </a:ext>
            </a:extLst>
          </p:cNvPr>
          <p:cNvSpPr txBox="1"/>
          <p:nvPr/>
        </p:nvSpPr>
        <p:spPr>
          <a:xfrm>
            <a:off x="368240" y="514950"/>
            <a:ext cx="8660146"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300" b="1" cap="all" dirty="0">
                <a:solidFill>
                  <a:srgbClr val="7030A0"/>
                </a:solidFill>
                <a:latin typeface="Arial" panose="020B0604020202020204" pitchFamily="34" charset="0"/>
                <a:cs typeface="Arial" panose="020B0604020202020204" pitchFamily="34" charset="0"/>
              </a:rPr>
              <a:t>CALENDRIER DE VACCINATION | </a:t>
            </a:r>
            <a:r>
              <a:rPr lang="fr-FR" sz="2300" dirty="0">
                <a:solidFill>
                  <a:srgbClr val="5D3494"/>
                </a:solidFill>
                <a:latin typeface="Arial" panose="020B0604020202020204" pitchFamily="34" charset="0"/>
                <a:cs typeface="Arial" panose="020B0604020202020204" pitchFamily="34" charset="0"/>
              </a:rPr>
              <a:t>Pour 60 ans et plus¹</a:t>
            </a:r>
            <a:endParaRPr lang="pt-BR" sz="2300" b="1" cap="all" dirty="0">
              <a:solidFill>
                <a:srgbClr val="7030A0"/>
              </a:solidFill>
              <a:latin typeface="Arial" panose="020B0604020202020204" pitchFamily="34" charset="0"/>
              <a:ea typeface="Calibri"/>
              <a:cs typeface="Arial" panose="020B0604020202020204" pitchFamily="34" charset="0"/>
            </a:endParaRPr>
          </a:p>
        </p:txBody>
      </p:sp>
      <p:sp>
        <p:nvSpPr>
          <p:cNvPr id="9" name="CaixaDeTexto 8">
            <a:extLst>
              <a:ext uri="{FF2B5EF4-FFF2-40B4-BE49-F238E27FC236}">
                <a16:creationId xmlns:a16="http://schemas.microsoft.com/office/drawing/2014/main" id="{AFA90B65-FCA7-EB24-1EBD-CC62FACA7DCF}"/>
              </a:ext>
            </a:extLst>
          </p:cNvPr>
          <p:cNvSpPr txBox="1"/>
          <p:nvPr/>
        </p:nvSpPr>
        <p:spPr>
          <a:xfrm>
            <a:off x="368240" y="6276625"/>
            <a:ext cx="581184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000" b="1" dirty="0">
                <a:latin typeface="Arial"/>
                <a:cs typeface="Arial"/>
              </a:rPr>
              <a:t>Source : Secrétariat municipal de la Santé (SMS) / Programme municipal d'immunisation</a:t>
            </a:r>
            <a:endParaRPr lang="pt-PT" sz="1000" b="1" dirty="0">
              <a:latin typeface="Arial"/>
              <a:cs typeface="Arial"/>
            </a:endParaRPr>
          </a:p>
        </p:txBody>
      </p:sp>
      <p:sp>
        <p:nvSpPr>
          <p:cNvPr id="10" name="CaixaDeTexto 9">
            <a:extLst>
              <a:ext uri="{FF2B5EF4-FFF2-40B4-BE49-F238E27FC236}">
                <a16:creationId xmlns:a16="http://schemas.microsoft.com/office/drawing/2014/main" id="{B8CF0F5A-3DC9-B7A8-FADB-9601D5FE846A}"/>
              </a:ext>
            </a:extLst>
          </p:cNvPr>
          <p:cNvSpPr txBox="1"/>
          <p:nvPr/>
        </p:nvSpPr>
        <p:spPr>
          <a:xfrm>
            <a:off x="6180082" y="1713254"/>
            <a:ext cx="5643678" cy="38933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AutoNum type="arabicPeriod"/>
            </a:pPr>
            <a:r>
              <a:rPr lang="fr-FR" sz="1300" dirty="0">
                <a:latin typeface="Arial"/>
                <a:cs typeface="Arial"/>
              </a:rPr>
              <a:t>Si le dossier vaccinal est incomplet, compléter le schéma commencé.</a:t>
            </a:r>
          </a:p>
          <a:p>
            <a:pPr marL="342900" indent="-342900" algn="just">
              <a:buAutoNum type="arabicPeriod"/>
            </a:pPr>
            <a:r>
              <a:rPr lang="fr-FR" sz="1300" dirty="0">
                <a:latin typeface="Arial"/>
                <a:cs typeface="Arial"/>
              </a:rPr>
              <a:t>Si 3 doses ou plus de DTC, DT, dT ont été reçues, administrer un rappel 10 ans après la dernière dose.</a:t>
            </a:r>
          </a:p>
          <a:p>
            <a:pPr marL="342900" indent="-342900" algn="just">
              <a:buAutoNum type="arabicPeriod"/>
            </a:pPr>
            <a:r>
              <a:rPr lang="fr-FR" sz="1300" dirty="0">
                <a:latin typeface="Arial"/>
                <a:cs typeface="Arial"/>
              </a:rPr>
              <a:t>Évaluer le rapport bénéfice-risque selon la maladie et les événements indésirables possibles dans cette tranche d’âge ou en cas de comorbidités.</a:t>
            </a:r>
          </a:p>
          <a:p>
            <a:pPr marL="342900" indent="-342900" algn="just">
              <a:buAutoNum type="arabicPeriod"/>
            </a:pPr>
            <a:r>
              <a:rPr lang="fr-FR" sz="1300" dirty="0">
                <a:latin typeface="Arial"/>
                <a:cs typeface="Arial"/>
              </a:rPr>
              <a:t>Si une seule dose de fièvre jaune a été reçue avant 5 ans, une dose supplémentaire doit être administrée, quel que soit l’âge.</a:t>
            </a:r>
          </a:p>
          <a:p>
            <a:pPr marL="342900" indent="-342900" algn="just">
              <a:buAutoNum type="arabicPeriod"/>
            </a:pPr>
            <a:r>
              <a:rPr lang="fr-FR" sz="1300" dirty="0">
                <a:latin typeface="Arial"/>
                <a:cs typeface="Arial"/>
              </a:rPr>
              <a:t>Administrer une dose tous les 6 mois, indépendamment des doses précédemment reçues.</a:t>
            </a:r>
          </a:p>
          <a:p>
            <a:pPr marL="342900" indent="-342900" algn="just">
              <a:buAutoNum type="arabicPeriod"/>
            </a:pPr>
            <a:r>
              <a:rPr lang="fr-FR" sz="1300" dirty="0">
                <a:latin typeface="Arial"/>
                <a:cs typeface="Arial"/>
              </a:rPr>
              <a:t>Intervalle minimal entre 1ʳᵉ et 2ᵉ dose d’hépatite B : 4 semaines.</a:t>
            </a:r>
          </a:p>
          <a:p>
            <a:pPr marL="342900" indent="-342900" algn="just">
              <a:buAutoNum type="arabicPeriod"/>
            </a:pPr>
            <a:r>
              <a:rPr lang="fr-FR" sz="1300" dirty="0">
                <a:latin typeface="Arial"/>
                <a:cs typeface="Arial"/>
              </a:rPr>
              <a:t>Intervalle pour la 3ᵉ dose d’hépatite B : 2 mois après la 2ᵉ dose, avec au moins 4 mois depuis la 1ʳᵉ dose.</a:t>
            </a:r>
          </a:p>
          <a:p>
            <a:pPr marL="342900" indent="-342900" algn="just">
              <a:buAutoNum type="arabicPeriod"/>
            </a:pPr>
            <a:r>
              <a:rPr lang="fr-FR" sz="1300" dirty="0">
                <a:latin typeface="Arial"/>
                <a:cs typeface="Arial"/>
              </a:rPr>
              <a:t>En prophylaxie du tétanos après certains types de blessures, réduire à 5 ans cet intervalle.</a:t>
            </a:r>
          </a:p>
          <a:p>
            <a:pPr marL="342900" indent="-342900" algn="just">
              <a:buAutoNum type="arabicPeriod"/>
            </a:pPr>
            <a:r>
              <a:rPr lang="fr-FR" sz="1300" dirty="0">
                <a:latin typeface="Arial"/>
                <a:cs typeface="Arial"/>
              </a:rPr>
              <a:t>Dose annuelle, de préférence en automne, avant la plus forte circulation du virus de la grippe.</a:t>
            </a:r>
            <a:endParaRPr lang="en-US" sz="1300" dirty="0">
              <a:latin typeface="Arial"/>
              <a:cs typeface="Arial"/>
            </a:endParaRPr>
          </a:p>
          <a:p>
            <a:pPr algn="just"/>
            <a:endParaRPr lang="en-US" sz="1300" dirty="0">
              <a:latin typeface="Arial"/>
              <a:cs typeface="Arial"/>
            </a:endParaRPr>
          </a:p>
          <a:p>
            <a:pPr algn="just"/>
            <a:endParaRPr lang="en-US" sz="1300" dirty="0">
              <a:latin typeface="Arial"/>
              <a:cs typeface="Arial"/>
            </a:endParaRPr>
          </a:p>
        </p:txBody>
      </p:sp>
      <p:grpSp>
        <p:nvGrpSpPr>
          <p:cNvPr id="4" name="Agrupar 3">
            <a:extLst>
              <a:ext uri="{FF2B5EF4-FFF2-40B4-BE49-F238E27FC236}">
                <a16:creationId xmlns:a16="http://schemas.microsoft.com/office/drawing/2014/main" id="{5EFC1743-E667-509E-196E-E13DD4D55E4E}"/>
              </a:ext>
            </a:extLst>
          </p:cNvPr>
          <p:cNvGrpSpPr/>
          <p:nvPr/>
        </p:nvGrpSpPr>
        <p:grpSpPr>
          <a:xfrm>
            <a:off x="9316739" y="303338"/>
            <a:ext cx="2623012" cy="823334"/>
            <a:chOff x="8759846" y="207395"/>
            <a:chExt cx="3058733" cy="960102"/>
          </a:xfrm>
        </p:grpSpPr>
        <p:sp>
          <p:nvSpPr>
            <p:cNvPr id="6" name="Retângulo: Cantos Arredondados 5">
              <a:extLst>
                <a:ext uri="{FF2B5EF4-FFF2-40B4-BE49-F238E27FC236}">
                  <a16:creationId xmlns:a16="http://schemas.microsoft.com/office/drawing/2014/main" id="{7D24480E-3511-7691-0B0C-38E35F0D7A8E}"/>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7" name="Imagem 6" descr="Uma imagem contendo desenho, camisa&#10;&#10;Descrição gerada automaticamente">
              <a:extLst>
                <a:ext uri="{FF2B5EF4-FFF2-40B4-BE49-F238E27FC236}">
                  <a16:creationId xmlns:a16="http://schemas.microsoft.com/office/drawing/2014/main" id="{945DC921-0296-5017-9124-1C929A7DBF6D}"/>
                </a:ext>
              </a:extLst>
            </p:cNvPr>
            <p:cNvPicPr>
              <a:picLocks noChangeAspect="1"/>
            </p:cNvPicPr>
            <p:nvPr/>
          </p:nvPicPr>
          <p:blipFill>
            <a:blip r:embed="rId2"/>
            <a:stretch>
              <a:fillRect/>
            </a:stretch>
          </p:blipFill>
          <p:spPr>
            <a:xfrm>
              <a:off x="8923368" y="306300"/>
              <a:ext cx="2759952" cy="741626"/>
            </a:xfrm>
            <a:prstGeom prst="rect">
              <a:avLst/>
            </a:prstGeom>
          </p:spPr>
        </p:pic>
      </p:grpSp>
      <p:sp>
        <p:nvSpPr>
          <p:cNvPr id="12" name="CaixaDeTexto 11">
            <a:extLst>
              <a:ext uri="{FF2B5EF4-FFF2-40B4-BE49-F238E27FC236}">
                <a16:creationId xmlns:a16="http://schemas.microsoft.com/office/drawing/2014/main" id="{A32374AB-D109-8E4B-6681-176794D6DA7C}"/>
              </a:ext>
            </a:extLst>
          </p:cNvPr>
          <p:cNvSpPr txBox="1"/>
          <p:nvPr/>
        </p:nvSpPr>
        <p:spPr>
          <a:xfrm>
            <a:off x="6548776" y="5685016"/>
            <a:ext cx="4698344" cy="784830"/>
          </a:xfrm>
          <a:prstGeom prst="rect">
            <a:avLst/>
          </a:prstGeom>
          <a:noFill/>
        </p:spPr>
        <p:txBody>
          <a:bodyPr wrap="square">
            <a:spAutoFit/>
          </a:bodyPr>
          <a:lstStyle/>
          <a:p>
            <a:pPr algn="just"/>
            <a:r>
              <a:rPr lang="en-US" sz="900" b="1" dirty="0">
                <a:latin typeface="Arial"/>
                <a:cs typeface="Arial"/>
              </a:rPr>
              <a:t>dT – </a:t>
            </a:r>
            <a:r>
              <a:rPr lang="en-US" sz="900" b="1" dirty="0" err="1">
                <a:latin typeface="Arial"/>
                <a:cs typeface="Arial"/>
              </a:rPr>
              <a:t>Vaccin</a:t>
            </a:r>
            <a:r>
              <a:rPr lang="en-US" sz="900" b="1" dirty="0">
                <a:latin typeface="Arial"/>
                <a:cs typeface="Arial"/>
              </a:rPr>
              <a:t> </a:t>
            </a:r>
            <a:r>
              <a:rPr lang="en-US" sz="900" b="1" dirty="0" err="1">
                <a:latin typeface="Arial"/>
                <a:cs typeface="Arial"/>
              </a:rPr>
              <a:t>adsorbé</a:t>
            </a:r>
            <a:r>
              <a:rPr lang="en-US" sz="900" b="1" dirty="0">
                <a:latin typeface="Arial"/>
                <a:cs typeface="Arial"/>
              </a:rPr>
              <a:t> </a:t>
            </a:r>
            <a:r>
              <a:rPr lang="en-US" sz="900" b="1" dirty="0" err="1">
                <a:latin typeface="Arial"/>
                <a:cs typeface="Arial"/>
              </a:rPr>
              <a:t>diphtérie</a:t>
            </a:r>
            <a:r>
              <a:rPr lang="en-US" sz="900" b="1" dirty="0">
                <a:latin typeface="Arial"/>
                <a:cs typeface="Arial"/>
              </a:rPr>
              <a:t> et </a:t>
            </a:r>
            <a:r>
              <a:rPr lang="en-US" sz="900" b="1" dirty="0" err="1">
                <a:latin typeface="Arial"/>
                <a:cs typeface="Arial"/>
              </a:rPr>
              <a:t>tétanos</a:t>
            </a:r>
            <a:r>
              <a:rPr lang="en-US" sz="900" b="1" dirty="0">
                <a:latin typeface="Arial"/>
                <a:cs typeface="Arial"/>
              </a:rPr>
              <a:t> </a:t>
            </a:r>
            <a:r>
              <a:rPr lang="en-US" sz="900" b="1" dirty="0" err="1">
                <a:latin typeface="Arial"/>
                <a:cs typeface="Arial"/>
              </a:rPr>
              <a:t>adulte</a:t>
            </a:r>
            <a:endParaRPr lang="en-US" sz="900" b="1" dirty="0">
              <a:latin typeface="Arial"/>
              <a:cs typeface="Arial"/>
            </a:endParaRPr>
          </a:p>
          <a:p>
            <a:pPr algn="just"/>
            <a:r>
              <a:rPr lang="en-US" sz="900" b="1" dirty="0">
                <a:latin typeface="Arial"/>
                <a:cs typeface="Arial"/>
              </a:rPr>
              <a:t>DT – </a:t>
            </a:r>
            <a:r>
              <a:rPr lang="en-US" sz="900" b="1" dirty="0" err="1">
                <a:latin typeface="Arial"/>
                <a:cs typeface="Arial"/>
              </a:rPr>
              <a:t>Vaccin</a:t>
            </a:r>
            <a:r>
              <a:rPr lang="en-US" sz="900" b="1" dirty="0">
                <a:latin typeface="Arial"/>
                <a:cs typeface="Arial"/>
              </a:rPr>
              <a:t> </a:t>
            </a:r>
            <a:r>
              <a:rPr lang="en-US" sz="900" b="1" dirty="0" err="1">
                <a:latin typeface="Arial"/>
                <a:cs typeface="Arial"/>
              </a:rPr>
              <a:t>adsorbé</a:t>
            </a:r>
            <a:r>
              <a:rPr lang="en-US" sz="900" b="1" dirty="0">
                <a:latin typeface="Arial"/>
                <a:cs typeface="Arial"/>
              </a:rPr>
              <a:t> </a:t>
            </a:r>
            <a:r>
              <a:rPr lang="en-US" sz="900" b="1" dirty="0" err="1">
                <a:latin typeface="Arial"/>
                <a:cs typeface="Arial"/>
              </a:rPr>
              <a:t>diphtérie</a:t>
            </a:r>
            <a:r>
              <a:rPr lang="en-US" sz="900" b="1" dirty="0">
                <a:latin typeface="Arial"/>
                <a:cs typeface="Arial"/>
              </a:rPr>
              <a:t> et </a:t>
            </a:r>
            <a:r>
              <a:rPr lang="en-US" sz="900" b="1" dirty="0" err="1">
                <a:latin typeface="Arial"/>
                <a:cs typeface="Arial"/>
              </a:rPr>
              <a:t>tétanos</a:t>
            </a:r>
            <a:r>
              <a:rPr lang="en-US" sz="900" b="1" dirty="0">
                <a:latin typeface="Arial"/>
                <a:cs typeface="Arial"/>
              </a:rPr>
              <a:t> enfant</a:t>
            </a:r>
          </a:p>
          <a:p>
            <a:pPr algn="just"/>
            <a:r>
              <a:rPr lang="en-US" sz="900" b="1" dirty="0">
                <a:latin typeface="Arial"/>
                <a:cs typeface="Arial"/>
              </a:rPr>
              <a:t>DTC – </a:t>
            </a:r>
            <a:r>
              <a:rPr lang="en-US" sz="900" b="1" dirty="0" err="1">
                <a:latin typeface="Arial"/>
                <a:cs typeface="Arial"/>
              </a:rPr>
              <a:t>Vaccin</a:t>
            </a:r>
            <a:r>
              <a:rPr lang="en-US" sz="900" b="1" dirty="0">
                <a:latin typeface="Arial"/>
                <a:cs typeface="Arial"/>
              </a:rPr>
              <a:t> </a:t>
            </a:r>
            <a:r>
              <a:rPr lang="en-US" sz="900" b="1" dirty="0" err="1">
                <a:latin typeface="Arial"/>
                <a:cs typeface="Arial"/>
              </a:rPr>
              <a:t>adsorbé</a:t>
            </a:r>
            <a:r>
              <a:rPr lang="en-US" sz="900" b="1" dirty="0">
                <a:latin typeface="Arial"/>
                <a:cs typeface="Arial"/>
              </a:rPr>
              <a:t> </a:t>
            </a:r>
            <a:r>
              <a:rPr lang="en-US" sz="900" b="1" dirty="0" err="1">
                <a:latin typeface="Arial"/>
                <a:cs typeface="Arial"/>
              </a:rPr>
              <a:t>diphtérie</a:t>
            </a:r>
            <a:r>
              <a:rPr lang="en-US" sz="900" b="1" dirty="0">
                <a:latin typeface="Arial"/>
                <a:cs typeface="Arial"/>
              </a:rPr>
              <a:t>, </a:t>
            </a:r>
            <a:r>
              <a:rPr lang="en-US" sz="900" b="1" dirty="0" err="1">
                <a:latin typeface="Arial"/>
                <a:cs typeface="Arial"/>
              </a:rPr>
              <a:t>tétanos</a:t>
            </a:r>
            <a:r>
              <a:rPr lang="en-US" sz="900" b="1" dirty="0">
                <a:latin typeface="Arial"/>
                <a:cs typeface="Arial"/>
              </a:rPr>
              <a:t> et </a:t>
            </a:r>
            <a:r>
              <a:rPr lang="en-US" sz="900" b="1" dirty="0" err="1">
                <a:latin typeface="Arial"/>
                <a:cs typeface="Arial"/>
              </a:rPr>
              <a:t>coqueluche</a:t>
            </a:r>
            <a:r>
              <a:rPr lang="en-US" sz="900" b="1" dirty="0">
                <a:latin typeface="Arial"/>
                <a:cs typeface="Arial"/>
              </a:rPr>
              <a:t> (triple </a:t>
            </a:r>
            <a:r>
              <a:rPr lang="en-US" sz="900" b="1" dirty="0" err="1">
                <a:latin typeface="Arial"/>
                <a:cs typeface="Arial"/>
              </a:rPr>
              <a:t>bactérien</a:t>
            </a:r>
            <a:r>
              <a:rPr lang="en-US" sz="900" b="1" dirty="0">
                <a:latin typeface="Arial"/>
                <a:cs typeface="Arial"/>
              </a:rPr>
              <a:t>)</a:t>
            </a:r>
          </a:p>
          <a:p>
            <a:pPr algn="just"/>
            <a:r>
              <a:rPr lang="en-US" sz="900" b="1" dirty="0" err="1">
                <a:latin typeface="Arial"/>
                <a:cs typeface="Arial"/>
              </a:rPr>
              <a:t>DTCa</a:t>
            </a:r>
            <a:r>
              <a:rPr lang="en-US" sz="900" b="1" dirty="0">
                <a:latin typeface="Arial"/>
                <a:cs typeface="Arial"/>
              </a:rPr>
              <a:t> – </a:t>
            </a:r>
            <a:r>
              <a:rPr lang="en-US" sz="900" b="1" dirty="0" err="1">
                <a:latin typeface="Arial"/>
                <a:cs typeface="Arial"/>
              </a:rPr>
              <a:t>Vaccin</a:t>
            </a:r>
            <a:r>
              <a:rPr lang="en-US" sz="900" b="1" dirty="0">
                <a:latin typeface="Arial"/>
                <a:cs typeface="Arial"/>
              </a:rPr>
              <a:t> </a:t>
            </a:r>
            <a:r>
              <a:rPr lang="en-US" sz="900" b="1" dirty="0" err="1">
                <a:latin typeface="Arial"/>
                <a:cs typeface="Arial"/>
              </a:rPr>
              <a:t>adsorbé</a:t>
            </a:r>
            <a:r>
              <a:rPr lang="en-US" sz="900" b="1" dirty="0">
                <a:latin typeface="Arial"/>
                <a:cs typeface="Arial"/>
              </a:rPr>
              <a:t> </a:t>
            </a:r>
            <a:r>
              <a:rPr lang="en-US" sz="900" b="1" dirty="0" err="1">
                <a:latin typeface="Arial"/>
                <a:cs typeface="Arial"/>
              </a:rPr>
              <a:t>diphtérie</a:t>
            </a:r>
            <a:r>
              <a:rPr lang="en-US" sz="900" b="1" dirty="0">
                <a:latin typeface="Arial"/>
                <a:cs typeface="Arial"/>
              </a:rPr>
              <a:t>, </a:t>
            </a:r>
            <a:r>
              <a:rPr lang="en-US" sz="900" b="1" dirty="0" err="1">
                <a:latin typeface="Arial"/>
                <a:cs typeface="Arial"/>
              </a:rPr>
              <a:t>tétanos</a:t>
            </a:r>
            <a:r>
              <a:rPr lang="en-US" sz="900" b="1" dirty="0">
                <a:latin typeface="Arial"/>
                <a:cs typeface="Arial"/>
              </a:rPr>
              <a:t>, </a:t>
            </a:r>
            <a:r>
              <a:rPr lang="en-US" sz="900" b="1" dirty="0" err="1">
                <a:latin typeface="Arial"/>
                <a:cs typeface="Arial"/>
              </a:rPr>
              <a:t>coqueluche</a:t>
            </a:r>
            <a:r>
              <a:rPr lang="en-US" sz="900" b="1" dirty="0">
                <a:latin typeface="Arial"/>
                <a:cs typeface="Arial"/>
              </a:rPr>
              <a:t> (</a:t>
            </a:r>
            <a:r>
              <a:rPr lang="en-US" sz="900" b="1" dirty="0" err="1">
                <a:latin typeface="Arial"/>
                <a:cs typeface="Arial"/>
              </a:rPr>
              <a:t>acellulaire</a:t>
            </a:r>
            <a:r>
              <a:rPr lang="en-US" sz="900" b="1" dirty="0">
                <a:latin typeface="Arial"/>
                <a:cs typeface="Arial"/>
              </a:rPr>
              <a:t>)</a:t>
            </a:r>
          </a:p>
          <a:p>
            <a:pPr algn="just"/>
            <a:r>
              <a:rPr lang="en-US" sz="900" b="1" dirty="0" err="1">
                <a:latin typeface="Arial"/>
                <a:cs typeface="Arial"/>
              </a:rPr>
              <a:t>dTpa</a:t>
            </a:r>
            <a:r>
              <a:rPr lang="en-US" sz="900" b="1" dirty="0">
                <a:latin typeface="Arial"/>
                <a:cs typeface="Arial"/>
              </a:rPr>
              <a:t> – </a:t>
            </a:r>
            <a:r>
              <a:rPr lang="en-US" sz="900" b="1" dirty="0" err="1">
                <a:latin typeface="Arial"/>
                <a:cs typeface="Arial"/>
              </a:rPr>
              <a:t>Vaccin</a:t>
            </a:r>
            <a:r>
              <a:rPr lang="en-US" sz="900" b="1" dirty="0">
                <a:latin typeface="Arial"/>
                <a:cs typeface="Arial"/>
              </a:rPr>
              <a:t> </a:t>
            </a:r>
            <a:r>
              <a:rPr lang="en-US" sz="900" b="1" dirty="0" err="1">
                <a:latin typeface="Arial"/>
                <a:cs typeface="Arial"/>
              </a:rPr>
              <a:t>adsorbé</a:t>
            </a:r>
            <a:r>
              <a:rPr lang="en-US" sz="900" b="1" dirty="0">
                <a:latin typeface="Arial"/>
                <a:cs typeface="Arial"/>
              </a:rPr>
              <a:t> </a:t>
            </a:r>
            <a:r>
              <a:rPr lang="en-US" sz="900" b="1" dirty="0" err="1">
                <a:latin typeface="Arial"/>
                <a:cs typeface="Arial"/>
              </a:rPr>
              <a:t>diphtérie</a:t>
            </a:r>
            <a:r>
              <a:rPr lang="en-US" sz="900" b="1" dirty="0">
                <a:latin typeface="Arial"/>
                <a:cs typeface="Arial"/>
              </a:rPr>
              <a:t>, </a:t>
            </a:r>
            <a:r>
              <a:rPr lang="en-US" sz="900" b="1" dirty="0" err="1">
                <a:latin typeface="Arial"/>
                <a:cs typeface="Arial"/>
              </a:rPr>
              <a:t>tétanos</a:t>
            </a:r>
            <a:r>
              <a:rPr lang="en-US" sz="900" b="1" dirty="0">
                <a:latin typeface="Arial"/>
                <a:cs typeface="Arial"/>
              </a:rPr>
              <a:t>, </a:t>
            </a:r>
            <a:r>
              <a:rPr lang="en-US" sz="900" b="1" dirty="0" err="1">
                <a:latin typeface="Arial"/>
                <a:cs typeface="Arial"/>
              </a:rPr>
              <a:t>coqueluche</a:t>
            </a:r>
            <a:r>
              <a:rPr lang="en-US" sz="900" b="1" dirty="0">
                <a:latin typeface="Arial"/>
                <a:cs typeface="Arial"/>
              </a:rPr>
              <a:t> (</a:t>
            </a:r>
            <a:r>
              <a:rPr lang="en-US" sz="900" b="1" dirty="0" err="1">
                <a:latin typeface="Arial"/>
                <a:cs typeface="Arial"/>
              </a:rPr>
              <a:t>acellulaire</a:t>
            </a:r>
            <a:r>
              <a:rPr lang="en-US" sz="900" b="1" dirty="0">
                <a:latin typeface="Arial"/>
                <a:cs typeface="Arial"/>
              </a:rPr>
              <a:t>) </a:t>
            </a:r>
            <a:r>
              <a:rPr lang="en-US" sz="900" b="1" dirty="0" err="1">
                <a:latin typeface="Arial"/>
                <a:cs typeface="Arial"/>
              </a:rPr>
              <a:t>adulte</a:t>
            </a:r>
            <a:endParaRPr lang="pt-BR" sz="900" b="1" dirty="0"/>
          </a:p>
        </p:txBody>
      </p:sp>
      <p:graphicFrame>
        <p:nvGraphicFramePr>
          <p:cNvPr id="3" name="Tabela 2">
            <a:extLst>
              <a:ext uri="{FF2B5EF4-FFF2-40B4-BE49-F238E27FC236}">
                <a16:creationId xmlns:a16="http://schemas.microsoft.com/office/drawing/2014/main" id="{BD9307FB-89ED-CA96-80FB-8705C78AE437}"/>
              </a:ext>
            </a:extLst>
          </p:cNvPr>
          <p:cNvGraphicFramePr>
            <a:graphicFrameLocks noGrp="1"/>
          </p:cNvGraphicFramePr>
          <p:nvPr>
            <p:extLst>
              <p:ext uri="{D42A27DB-BD31-4B8C-83A1-F6EECF244321}">
                <p14:modId xmlns:p14="http://schemas.microsoft.com/office/powerpoint/2010/main" val="4205546751"/>
              </p:ext>
            </p:extLst>
          </p:nvPr>
        </p:nvGraphicFramePr>
        <p:xfrm>
          <a:off x="368240" y="1287121"/>
          <a:ext cx="5643680" cy="4647338"/>
        </p:xfrm>
        <a:graphic>
          <a:graphicData uri="http://schemas.openxmlformats.org/drawingml/2006/table">
            <a:tbl>
              <a:tblPr/>
              <a:tblGrid>
                <a:gridCol w="2064064">
                  <a:extLst>
                    <a:ext uri="{9D8B030D-6E8A-4147-A177-3AD203B41FA5}">
                      <a16:colId xmlns:a16="http://schemas.microsoft.com/office/drawing/2014/main" val="793821232"/>
                    </a:ext>
                  </a:extLst>
                </a:gridCol>
                <a:gridCol w="2118200">
                  <a:extLst>
                    <a:ext uri="{9D8B030D-6E8A-4147-A177-3AD203B41FA5}">
                      <a16:colId xmlns:a16="http://schemas.microsoft.com/office/drawing/2014/main" val="3786212982"/>
                    </a:ext>
                  </a:extLst>
                </a:gridCol>
                <a:gridCol w="1461416">
                  <a:extLst>
                    <a:ext uri="{9D8B030D-6E8A-4147-A177-3AD203B41FA5}">
                      <a16:colId xmlns:a16="http://schemas.microsoft.com/office/drawing/2014/main" val="2698897632"/>
                    </a:ext>
                  </a:extLst>
                </a:gridCol>
              </a:tblGrid>
              <a:tr h="504895">
                <a:tc>
                  <a:txBody>
                    <a:bodyPr/>
                    <a:lstStyle/>
                    <a:p>
                      <a:pPr algn="ctr" rtl="0" fontAlgn="ctr"/>
                      <a:r>
                        <a:rPr lang="pt-BR" sz="1200" b="1" i="0" u="none" strike="noStrike">
                          <a:solidFill>
                            <a:srgbClr val="000000"/>
                          </a:solidFill>
                          <a:effectLst/>
                          <a:latin typeface="Arial" panose="020B0604020202020204" pitchFamily="34" charset="0"/>
                        </a:rPr>
                        <a:t>INTERVALLE ENTRE LES DOSES </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34BC9"/>
                    </a:solidFill>
                  </a:tcPr>
                </a:tc>
                <a:tc>
                  <a:txBody>
                    <a:bodyPr/>
                    <a:lstStyle/>
                    <a:p>
                      <a:pPr algn="ctr" rtl="0" fontAlgn="ctr"/>
                      <a:r>
                        <a:rPr lang="pt-BR" sz="1200" b="1" i="0" u="none" strike="noStrike">
                          <a:solidFill>
                            <a:srgbClr val="000000"/>
                          </a:solidFill>
                          <a:effectLst/>
                          <a:latin typeface="Arial" panose="020B0604020202020204" pitchFamily="34" charset="0"/>
                        </a:rPr>
                        <a:t>VACCIN</a:t>
                      </a:r>
                    </a:p>
                  </a:txBody>
                  <a:tcPr marL="95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34BC9"/>
                    </a:solidFill>
                  </a:tcPr>
                </a:tc>
                <a:tc>
                  <a:txBody>
                    <a:bodyPr/>
                    <a:lstStyle/>
                    <a:p>
                      <a:pPr algn="ctr" rtl="0" fontAlgn="ctr"/>
                      <a:r>
                        <a:rPr lang="pt-BR" sz="1200" b="1" i="0" u="none" strike="noStrike">
                          <a:solidFill>
                            <a:srgbClr val="000000"/>
                          </a:solidFill>
                          <a:effectLst/>
                          <a:latin typeface="Arial" panose="020B0604020202020204" pitchFamily="34" charset="0"/>
                        </a:rPr>
                        <a:t>SCHÉMA</a:t>
                      </a:r>
                    </a:p>
                  </a:txBody>
                  <a:tcPr marL="95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905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34BC9"/>
                    </a:solidFill>
                  </a:tcPr>
                </a:tc>
                <a:extLst>
                  <a:ext uri="{0D108BD9-81ED-4DB2-BD59-A6C34878D82A}">
                    <a16:rowId xmlns:a16="http://schemas.microsoft.com/office/drawing/2014/main" val="1995147347"/>
                  </a:ext>
                </a:extLst>
              </a:tr>
              <a:tr h="493421">
                <a:tc rowSpan="4">
                  <a:txBody>
                    <a:bodyPr/>
                    <a:lstStyle/>
                    <a:p>
                      <a:pPr algn="ctr" rtl="0" fontAlgn="ctr"/>
                      <a:r>
                        <a:rPr lang="pt-BR" sz="1200" b="1" i="0" u="none" strike="noStrike">
                          <a:solidFill>
                            <a:srgbClr val="000000"/>
                          </a:solidFill>
                          <a:effectLst/>
                          <a:latin typeface="Arial" panose="020B0604020202020204" pitchFamily="34" charset="0"/>
                        </a:rPr>
                        <a:t>PREMIÈRE VISITE </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DOUBLE ADULTE²</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PREMIÈRE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271911959"/>
                  </a:ext>
                </a:extLst>
              </a:tr>
              <a:tr h="298348">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FIÈVRE JAUNE³</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DOSE UNIQUE</a:t>
                      </a:r>
                      <a:r>
                        <a:rPr lang="pt-BR" sz="1200" b="1" i="0" u="none" strike="noStrike" baseline="30000">
                          <a:solidFill>
                            <a:srgbClr val="000000"/>
                          </a:solidFill>
                          <a:effectLst/>
                          <a:latin typeface="Arial" panose="020B0604020202020204" pitchFamily="34" charset="0"/>
                        </a:rPr>
                        <a:t>4</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164361250"/>
                  </a:ext>
                </a:extLst>
              </a:tr>
              <a:tr h="252448">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HÉPATITE B</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PREMIÈRE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99171638"/>
                  </a:ext>
                </a:extLst>
              </a:tr>
              <a:tr h="355722">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COVID-19</a:t>
                      </a:r>
                      <a:r>
                        <a:rPr lang="pt-BR" sz="1200" b="1" i="0" u="none" strike="noStrike" baseline="30000">
                          <a:solidFill>
                            <a:srgbClr val="000000"/>
                          </a:solidFill>
                          <a:effectLst/>
                          <a:latin typeface="Arial" panose="020B0604020202020204" pitchFamily="34" charset="0"/>
                        </a:rPr>
                        <a:t>5</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r" fontAlgn="ctr"/>
                      <a:r>
                        <a:rPr lang="pt-BR" sz="1800" b="0" i="0" u="none" strike="noStrike">
                          <a:solidFill>
                            <a:srgbClr val="000000"/>
                          </a:solidFill>
                          <a:effectLst/>
                          <a:latin typeface="Arial" panose="020B0604020202020204" pitchFamily="34" charset="0"/>
                        </a:rPr>
                        <a:t> </a:t>
                      </a:r>
                    </a:p>
                  </a:txBody>
                  <a:tcPr marL="9525" marR="857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707695354"/>
                  </a:ext>
                </a:extLst>
              </a:tr>
              <a:tr h="493421">
                <a:tc rowSpan="2">
                  <a:txBody>
                    <a:bodyPr/>
                    <a:lstStyle/>
                    <a:p>
                      <a:pPr algn="ctr" rtl="0" fontAlgn="ctr"/>
                      <a:r>
                        <a:rPr lang="fr-FR" sz="1200" b="1" i="0" u="none" strike="noStrike">
                          <a:solidFill>
                            <a:srgbClr val="000000"/>
                          </a:solidFill>
                          <a:effectLst/>
                          <a:latin typeface="Arial" panose="020B0604020202020204" pitchFamily="34" charset="0"/>
                        </a:rPr>
                        <a:t>2 MOIS APRÈS PREMIÈRE VISITE </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DOUBLE ADULTE</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DEUXIÈME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463197663"/>
                  </a:ext>
                </a:extLst>
              </a:tr>
              <a:tr h="298348">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HÉPATITE B</a:t>
                      </a:r>
                      <a:r>
                        <a:rPr lang="pt-BR" sz="1200" b="1" i="0" u="none" strike="noStrike" baseline="30000">
                          <a:solidFill>
                            <a:srgbClr val="000000"/>
                          </a:solidFill>
                          <a:effectLst/>
                          <a:latin typeface="Arial" panose="020B0604020202020204" pitchFamily="34" charset="0"/>
                        </a:rPr>
                        <a:t>6</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DEUXIÈME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768835517"/>
                  </a:ext>
                </a:extLst>
              </a:tr>
              <a:tr h="493421">
                <a:tc rowSpan="3">
                  <a:txBody>
                    <a:bodyPr/>
                    <a:lstStyle/>
                    <a:p>
                      <a:pPr algn="ctr" rtl="0" fontAlgn="ctr"/>
                      <a:r>
                        <a:rPr lang="fr-FR" sz="1200" b="1" i="0" u="none" strike="noStrike">
                          <a:solidFill>
                            <a:srgbClr val="000000"/>
                          </a:solidFill>
                          <a:effectLst/>
                          <a:latin typeface="Arial" panose="020B0604020202020204" pitchFamily="34" charset="0"/>
                        </a:rPr>
                        <a:t>4-6 MOIS APRÈS PREMIÈRE VISITE </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DOUBLE ADULTE</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TROISIÈME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400288745"/>
                  </a:ext>
                </a:extLst>
              </a:tr>
              <a:tr h="298348">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HÉPATITE B</a:t>
                      </a:r>
                      <a:r>
                        <a:rPr lang="pt-BR" sz="1200" b="1" i="0" u="none" strike="noStrike" baseline="30000">
                          <a:solidFill>
                            <a:srgbClr val="000000"/>
                          </a:solidFill>
                          <a:effectLst/>
                          <a:latin typeface="Arial" panose="020B0604020202020204" pitchFamily="34" charset="0"/>
                        </a:rPr>
                        <a:t>7</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TROISIÈME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39518149"/>
                  </a:ext>
                </a:extLst>
              </a:tr>
              <a:tr h="367197">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COVID-19</a:t>
                      </a:r>
                      <a:r>
                        <a:rPr lang="pt-BR" sz="1200" b="1" i="0" u="none" strike="noStrike" baseline="30000">
                          <a:solidFill>
                            <a:srgbClr val="000000"/>
                          </a:solidFill>
                          <a:effectLst/>
                          <a:latin typeface="Arial" panose="020B0604020202020204" pitchFamily="34" charset="0"/>
                        </a:rPr>
                        <a:t>5</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r" fontAlgn="ctr"/>
                      <a:r>
                        <a:rPr lang="pt-BR" sz="1800" b="0" i="0" u="none" strike="noStrike">
                          <a:solidFill>
                            <a:srgbClr val="000000"/>
                          </a:solidFill>
                          <a:effectLst/>
                          <a:latin typeface="Arial" panose="020B0604020202020204" pitchFamily="34" charset="0"/>
                        </a:rPr>
                        <a:t> </a:t>
                      </a:r>
                    </a:p>
                  </a:txBody>
                  <a:tcPr marL="9525" marR="857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174247361"/>
                  </a:ext>
                </a:extLst>
              </a:tr>
              <a:tr h="493421">
                <a:tc>
                  <a:txBody>
                    <a:bodyPr/>
                    <a:lstStyle/>
                    <a:p>
                      <a:pPr algn="ctr" rtl="0" fontAlgn="ctr"/>
                      <a:r>
                        <a:rPr lang="fr-FR" sz="1200" b="1" i="0" u="none" strike="noStrike">
                          <a:solidFill>
                            <a:srgbClr val="000000"/>
                          </a:solidFill>
                          <a:effectLst/>
                          <a:latin typeface="Arial" panose="020B0604020202020204" pitchFamily="34" charset="0"/>
                        </a:rPr>
                        <a:t>TOUS LES 10 ANS À VIE </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dT – DOUBLE ADULTE⁸</a:t>
                      </a: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RAPPEL</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621914423"/>
                  </a:ext>
                </a:extLst>
              </a:tr>
              <a:tr h="298348">
                <a:tc>
                  <a:txBody>
                    <a:bodyPr/>
                    <a:lstStyle/>
                    <a:p>
                      <a:pPr algn="ctr" rtl="0" fontAlgn="ctr"/>
                      <a:r>
                        <a:rPr lang="pt-BR" sz="1200" b="1" i="0" u="none" strike="noStrike">
                          <a:solidFill>
                            <a:srgbClr val="000000"/>
                          </a:solidFill>
                          <a:effectLst/>
                          <a:latin typeface="Arial" panose="020B0604020202020204" pitchFamily="34" charset="0"/>
                        </a:rPr>
                        <a:t>ANNUELLEMENT</a:t>
                      </a:r>
                    </a:p>
                  </a:txBody>
                  <a:tcPr marL="9525" marR="9525" marT="9525" marB="0" anchor="ctr">
                    <a:lnL w="190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INFLUENZA </a:t>
                      </a:r>
                      <a:r>
                        <a:rPr lang="pt-BR" sz="1200" b="1" i="0" u="none" strike="noStrike" baseline="30000">
                          <a:solidFill>
                            <a:srgbClr val="000000"/>
                          </a:solidFill>
                          <a:effectLst/>
                          <a:latin typeface="Arial" panose="020B0604020202020204" pitchFamily="34" charset="0"/>
                        </a:rPr>
                        <a:t>9</a:t>
                      </a:r>
                      <a:endParaRPr lang="pt-BR" sz="1200" b="1" i="0" u="none" strike="noStrike">
                        <a:solidFill>
                          <a:srgbClr val="000000"/>
                        </a:solidFill>
                        <a:effectLst/>
                        <a:latin typeface="Arial" panose="020B0604020202020204" pitchFamily="34" charset="0"/>
                      </a:endParaRPr>
                    </a:p>
                  </a:txBody>
                  <a:tcPr marL="85725" marR="9525" marT="9525"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UNE DOSE</a:t>
                      </a:r>
                    </a:p>
                  </a:txBody>
                  <a:tcPr marL="85725" marR="9525" marT="9525" marB="0" anchor="ctr">
                    <a:lnL w="12700" cap="flat" cmpd="sng" algn="ctr">
                      <a:solidFill>
                        <a:srgbClr val="BFBFBF"/>
                      </a:solidFill>
                      <a:prstDash val="solid"/>
                      <a:round/>
                      <a:headEnd type="none" w="med" len="med"/>
                      <a:tailEnd type="none" w="med" len="med"/>
                    </a:lnL>
                    <a:lnR w="1905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90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427372578"/>
                  </a:ext>
                </a:extLst>
              </a:tr>
            </a:tbl>
          </a:graphicData>
        </a:graphic>
      </p:graphicFrame>
    </p:spTree>
    <p:extLst>
      <p:ext uri="{BB962C8B-B14F-4D97-AF65-F5344CB8AC3E}">
        <p14:creationId xmlns:p14="http://schemas.microsoft.com/office/powerpoint/2010/main" val="1832885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EDF6"/>
        </a:solidFill>
        <a:effectLst/>
      </p:bgPr>
    </p:bg>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68E50797-193D-6EE2-FF0B-ED32A4F80759}"/>
              </a:ext>
            </a:extLst>
          </p:cNvPr>
          <p:cNvSpPr txBox="1"/>
          <p:nvPr/>
        </p:nvSpPr>
        <p:spPr>
          <a:xfrm>
            <a:off x="185712" y="435255"/>
            <a:ext cx="9015036" cy="40011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b="1" cap="all" dirty="0">
                <a:solidFill>
                  <a:srgbClr val="F347B6"/>
                </a:solidFill>
                <a:latin typeface="Arial" panose="020B0604020202020204" pitchFamily="34" charset="0"/>
                <a:cs typeface="Arial" panose="020B0604020202020204" pitchFamily="34" charset="0"/>
              </a:rPr>
              <a:t>CALENDRIER DE </a:t>
            </a:r>
            <a:r>
              <a:rPr lang="pt-BR" sz="2000" b="1" cap="all" dirty="0" err="1">
                <a:solidFill>
                  <a:srgbClr val="F734A9"/>
                </a:solidFill>
                <a:latin typeface="Arial" panose="020B0604020202020204" pitchFamily="34" charset="0"/>
                <a:cs typeface="Arial" panose="020B0604020202020204" pitchFamily="34" charset="0"/>
              </a:rPr>
              <a:t>VACCINATIOn</a:t>
            </a:r>
            <a:r>
              <a:rPr lang="en-US" sz="2000" dirty="0">
                <a:solidFill>
                  <a:srgbClr val="F734A9"/>
                </a:solidFill>
                <a:latin typeface="Arial" panose="020B0604020202020204" pitchFamily="34" charset="0"/>
                <a:cs typeface="Arial" panose="020B0604020202020204" pitchFamily="34" charset="0"/>
              </a:rPr>
              <a:t>​​</a:t>
            </a:r>
            <a:r>
              <a:rPr lang="pt-BR" sz="2000" dirty="0">
                <a:solidFill>
                  <a:srgbClr val="F734A9"/>
                </a:solidFill>
                <a:latin typeface="Arial" panose="020B0604020202020204" pitchFamily="34" charset="0"/>
                <a:cs typeface="Arial" panose="020B0604020202020204" pitchFamily="34" charset="0"/>
              </a:rPr>
              <a:t> | </a:t>
            </a:r>
            <a:r>
              <a:rPr lang="fr-FR" sz="2000" dirty="0">
                <a:solidFill>
                  <a:srgbClr val="F734A9"/>
                </a:solidFill>
                <a:latin typeface="Arial" panose="020B0604020202020204" pitchFamily="34" charset="0"/>
                <a:cs typeface="Arial" panose="020B0604020202020204" pitchFamily="34" charset="0"/>
              </a:rPr>
              <a:t>Pour femmes enceintes et puerpérales</a:t>
            </a:r>
            <a:r>
              <a:rPr lang="pt-BR" sz="2000" cap="all" dirty="0">
                <a:solidFill>
                  <a:srgbClr val="F734A9"/>
                </a:solidFill>
                <a:latin typeface="Arial" panose="020B0604020202020204" pitchFamily="34" charset="0"/>
                <a:ea typeface="Calibri"/>
                <a:cs typeface="Arial" panose="020B0604020202020204" pitchFamily="34" charset="0"/>
              </a:rPr>
              <a:t>¹</a:t>
            </a:r>
          </a:p>
        </p:txBody>
      </p:sp>
      <p:sp>
        <p:nvSpPr>
          <p:cNvPr id="7" name="CaixaDeTexto 6">
            <a:extLst>
              <a:ext uri="{FF2B5EF4-FFF2-40B4-BE49-F238E27FC236}">
                <a16:creationId xmlns:a16="http://schemas.microsoft.com/office/drawing/2014/main" id="{9A101094-7111-7D94-B4A2-D440BCAEA6E4}"/>
              </a:ext>
            </a:extLst>
          </p:cNvPr>
          <p:cNvSpPr txBox="1"/>
          <p:nvPr/>
        </p:nvSpPr>
        <p:spPr>
          <a:xfrm>
            <a:off x="340617" y="6387196"/>
            <a:ext cx="555726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000" b="1" dirty="0">
                <a:latin typeface="Arial"/>
                <a:cs typeface="Arial"/>
              </a:rPr>
              <a:t>Source : Secrétariat municipal de la Santé (SMS) / Programme municipal d'immunisation</a:t>
            </a:r>
            <a:endParaRPr lang="pt-PT" sz="1000" b="1" dirty="0">
              <a:latin typeface="Arial"/>
              <a:cs typeface="Arial"/>
            </a:endParaRPr>
          </a:p>
        </p:txBody>
      </p:sp>
      <p:sp>
        <p:nvSpPr>
          <p:cNvPr id="8" name="CaixaDeTexto 7">
            <a:extLst>
              <a:ext uri="{FF2B5EF4-FFF2-40B4-BE49-F238E27FC236}">
                <a16:creationId xmlns:a16="http://schemas.microsoft.com/office/drawing/2014/main" id="{1A0F1DD3-1764-0ECD-0812-826F75797E47}"/>
              </a:ext>
            </a:extLst>
          </p:cNvPr>
          <p:cNvSpPr txBox="1"/>
          <p:nvPr/>
        </p:nvSpPr>
        <p:spPr>
          <a:xfrm>
            <a:off x="5982851" y="1504147"/>
            <a:ext cx="5768422"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lgn="just">
              <a:buAutoNum type="arabicPeriod"/>
            </a:pPr>
            <a:r>
              <a:rPr lang="fr-FR" sz="1200" dirty="0">
                <a:latin typeface="Arial"/>
                <a:cs typeface="Arial"/>
              </a:rPr>
              <a:t>. Si le dossier vaccinal est incomplet, compléter le schéma commencé.</a:t>
            </a:r>
          </a:p>
          <a:p>
            <a:pPr marL="228600" indent="-228600" algn="just">
              <a:buAutoNum type="arabicPeriod"/>
            </a:pPr>
            <a:r>
              <a:rPr lang="fr-FR" sz="1200" dirty="0">
                <a:latin typeface="Arial"/>
                <a:cs typeface="Arial"/>
              </a:rPr>
              <a:t>Si trois doses ou plus de Penta, Tétravalent, DTC, DT, </a:t>
            </a:r>
            <a:r>
              <a:rPr lang="fr-FR" sz="1200" dirty="0" err="1">
                <a:latin typeface="Arial"/>
                <a:cs typeface="Arial"/>
              </a:rPr>
              <a:t>DTCa</a:t>
            </a:r>
            <a:r>
              <a:rPr lang="fr-FR" sz="1200" dirty="0">
                <a:latin typeface="Arial"/>
                <a:cs typeface="Arial"/>
              </a:rPr>
              <a:t>, dTpa OU dT ont été reçues, administrer un rappel avec le vaccin dTpa à partir de la 20ᵉ semaine de grossesse.</a:t>
            </a:r>
          </a:p>
          <a:p>
            <a:pPr marL="228600" indent="-228600" algn="just">
              <a:buAutoNum type="arabicPeriod"/>
            </a:pPr>
            <a:r>
              <a:rPr lang="fr-FR" sz="1200" dirty="0">
                <a:latin typeface="Arial"/>
                <a:cs typeface="Arial"/>
              </a:rPr>
              <a:t>Intervalle minimal entre 1ʳᵉ et 2ᵉ dose d’hépatite B : 4 semaines.</a:t>
            </a:r>
          </a:p>
          <a:p>
            <a:pPr marL="228600" indent="-228600" algn="just">
              <a:buAutoNum type="arabicPeriod"/>
            </a:pPr>
            <a:r>
              <a:rPr lang="fr-FR" sz="1200" dirty="0">
                <a:latin typeface="Arial"/>
                <a:cs typeface="Arial"/>
              </a:rPr>
              <a:t>Le vaccin dTpa doit être administré à partir de la 20ᵉ semaine à chaque grossesse. Les femmes avec un début tardif de schéma doivent recevoir la dTpa à la 1ʳᵉ ou 2ᵉ visite, complétant le schéma avec dT. Si la dTpa n’a pas été administrée pendant la grossesse, l’administrer en post-partum.</a:t>
            </a:r>
          </a:p>
          <a:p>
            <a:pPr marL="228600" indent="-228600" algn="just">
              <a:buAutoNum type="arabicPeriod"/>
            </a:pPr>
            <a:r>
              <a:rPr lang="fr-FR" sz="1200" dirty="0">
                <a:latin typeface="Arial"/>
                <a:cs typeface="Arial"/>
              </a:rPr>
              <a:t>Intervalle pour la 3ᵉ dose d’hépatite B : 2 mois après la 2ᵉ dose, avec au moins 4 mois depuis la 1ʳᵉ dose.</a:t>
            </a:r>
          </a:p>
          <a:p>
            <a:pPr marL="228600" indent="-228600" algn="just">
              <a:buAutoNum type="arabicPeriod"/>
            </a:pPr>
            <a:r>
              <a:rPr lang="fr-FR" sz="1200" dirty="0">
                <a:latin typeface="Arial"/>
                <a:cs typeface="Arial"/>
              </a:rPr>
              <a:t>Administrer une dose à tout moment de la grossesse à chaque grossesse, indépendamment des doses antérieures.</a:t>
            </a:r>
          </a:p>
          <a:p>
            <a:pPr marL="228600" indent="-228600" algn="just">
              <a:buAutoNum type="arabicPeriod"/>
            </a:pPr>
            <a:r>
              <a:rPr lang="fr-FR" sz="1200" dirty="0">
                <a:latin typeface="Arial"/>
                <a:cs typeface="Arial"/>
              </a:rPr>
              <a:t>Administrer si le vaccin n’a pas été appliqué pendant la grossesse.</a:t>
            </a:r>
          </a:p>
          <a:p>
            <a:pPr marL="228600" indent="-228600" algn="just">
              <a:buAutoNum type="arabicPeriod"/>
            </a:pPr>
            <a:r>
              <a:rPr lang="fr-FR" sz="1200" dirty="0">
                <a:latin typeface="Arial"/>
                <a:cs typeface="Arial"/>
              </a:rPr>
              <a:t>Si le vaccin n’a pas été administré à la maternité, administrer à la première visite au service de santé. Prévoir la 2ᵉ dose pour les personnes adolescentes ou adultes jusqu’à 29 ans.</a:t>
            </a:r>
          </a:p>
          <a:p>
            <a:pPr marL="228600" indent="-228600" algn="just">
              <a:buAutoNum type="arabicPeriod"/>
            </a:pPr>
            <a:r>
              <a:rPr lang="fr-FR" sz="1200" dirty="0">
                <a:latin typeface="Arial"/>
                <a:cs typeface="Arial"/>
              </a:rPr>
              <a:t>Pour les personnes adolescentes, adultes jusqu’à 29 ans et professionnels de santé, deux doses de ROR sont recommandées avec un intervalle minimum de 4 semaines. Les autres puerpérales doivent avoir au moins une dose.</a:t>
            </a:r>
          </a:p>
        </p:txBody>
      </p:sp>
      <p:grpSp>
        <p:nvGrpSpPr>
          <p:cNvPr id="3" name="Agrupar 2">
            <a:extLst>
              <a:ext uri="{FF2B5EF4-FFF2-40B4-BE49-F238E27FC236}">
                <a16:creationId xmlns:a16="http://schemas.microsoft.com/office/drawing/2014/main" id="{341AEF32-31D8-F2F2-CC59-DAB83EEEB01A}"/>
              </a:ext>
            </a:extLst>
          </p:cNvPr>
          <p:cNvGrpSpPr/>
          <p:nvPr/>
        </p:nvGrpSpPr>
        <p:grpSpPr>
          <a:xfrm>
            <a:off x="9316739" y="303338"/>
            <a:ext cx="2623012" cy="823334"/>
            <a:chOff x="8759846" y="207395"/>
            <a:chExt cx="3058733" cy="960102"/>
          </a:xfrm>
        </p:grpSpPr>
        <p:sp>
          <p:nvSpPr>
            <p:cNvPr id="9" name="Retângulo: Cantos Arredondados 8">
              <a:extLst>
                <a:ext uri="{FF2B5EF4-FFF2-40B4-BE49-F238E27FC236}">
                  <a16:creationId xmlns:a16="http://schemas.microsoft.com/office/drawing/2014/main" id="{385B9C8B-6F1A-53EF-2BD4-D5E762E4373F}"/>
                </a:ext>
              </a:extLst>
            </p:cNvPr>
            <p:cNvSpPr/>
            <p:nvPr/>
          </p:nvSpPr>
          <p:spPr>
            <a:xfrm>
              <a:off x="8759846" y="207395"/>
              <a:ext cx="3058733" cy="9601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10" name="Imagem 9" descr="Uma imagem contendo desenho, camisa&#10;&#10;Descrição gerada automaticamente">
              <a:extLst>
                <a:ext uri="{FF2B5EF4-FFF2-40B4-BE49-F238E27FC236}">
                  <a16:creationId xmlns:a16="http://schemas.microsoft.com/office/drawing/2014/main" id="{4A627496-BE27-04F5-6355-FC6B1C527F24}"/>
                </a:ext>
              </a:extLst>
            </p:cNvPr>
            <p:cNvPicPr>
              <a:picLocks noChangeAspect="1"/>
            </p:cNvPicPr>
            <p:nvPr/>
          </p:nvPicPr>
          <p:blipFill>
            <a:blip r:embed="rId2"/>
            <a:stretch>
              <a:fillRect/>
            </a:stretch>
          </p:blipFill>
          <p:spPr>
            <a:xfrm>
              <a:off x="8923368" y="306300"/>
              <a:ext cx="2759952" cy="741626"/>
            </a:xfrm>
            <a:prstGeom prst="rect">
              <a:avLst/>
            </a:prstGeom>
          </p:spPr>
        </p:pic>
      </p:grpSp>
      <p:sp>
        <p:nvSpPr>
          <p:cNvPr id="12" name="CaixaDeTexto 11">
            <a:extLst>
              <a:ext uri="{FF2B5EF4-FFF2-40B4-BE49-F238E27FC236}">
                <a16:creationId xmlns:a16="http://schemas.microsoft.com/office/drawing/2014/main" id="{DC77AF86-71A1-DA62-68AB-641782F66A9B}"/>
              </a:ext>
            </a:extLst>
          </p:cNvPr>
          <p:cNvSpPr txBox="1"/>
          <p:nvPr/>
        </p:nvSpPr>
        <p:spPr>
          <a:xfrm>
            <a:off x="6223019" y="5710087"/>
            <a:ext cx="4603477" cy="923330"/>
          </a:xfrm>
          <a:prstGeom prst="rect">
            <a:avLst/>
          </a:prstGeom>
          <a:noFill/>
        </p:spPr>
        <p:txBody>
          <a:bodyPr wrap="square">
            <a:spAutoFit/>
          </a:bodyPr>
          <a:lstStyle/>
          <a:p>
            <a:r>
              <a:rPr lang="en-US" sz="900" b="1" dirty="0">
                <a:latin typeface="Arial"/>
                <a:cs typeface="Arial"/>
              </a:rPr>
              <a:t>dT – </a:t>
            </a:r>
            <a:r>
              <a:rPr lang="en-US" sz="900" b="1" dirty="0" err="1">
                <a:latin typeface="Arial"/>
                <a:cs typeface="Arial"/>
              </a:rPr>
              <a:t>Vaccin</a:t>
            </a:r>
            <a:r>
              <a:rPr lang="en-US" sz="900" b="1" dirty="0">
                <a:latin typeface="Arial"/>
                <a:cs typeface="Arial"/>
              </a:rPr>
              <a:t> </a:t>
            </a:r>
            <a:r>
              <a:rPr lang="en-US" sz="900" b="1" dirty="0" err="1">
                <a:latin typeface="Arial"/>
                <a:cs typeface="Arial"/>
              </a:rPr>
              <a:t>adsorbé</a:t>
            </a:r>
            <a:r>
              <a:rPr lang="en-US" sz="900" b="1" dirty="0">
                <a:latin typeface="Arial"/>
                <a:cs typeface="Arial"/>
              </a:rPr>
              <a:t> </a:t>
            </a:r>
            <a:r>
              <a:rPr lang="en-US" sz="900" b="1" dirty="0" err="1">
                <a:latin typeface="Arial"/>
                <a:cs typeface="Arial"/>
              </a:rPr>
              <a:t>diphtérie</a:t>
            </a:r>
            <a:r>
              <a:rPr lang="en-US" sz="900" b="1" dirty="0">
                <a:latin typeface="Arial"/>
                <a:cs typeface="Arial"/>
              </a:rPr>
              <a:t> et </a:t>
            </a:r>
            <a:r>
              <a:rPr lang="en-US" sz="900" b="1" dirty="0" err="1">
                <a:latin typeface="Arial"/>
                <a:cs typeface="Arial"/>
              </a:rPr>
              <a:t>tétanos</a:t>
            </a:r>
            <a:r>
              <a:rPr lang="en-US" sz="900" b="1" dirty="0">
                <a:latin typeface="Arial"/>
                <a:cs typeface="Arial"/>
              </a:rPr>
              <a:t> </a:t>
            </a:r>
            <a:r>
              <a:rPr lang="en-US" sz="900" b="1" dirty="0" err="1">
                <a:latin typeface="Arial"/>
                <a:cs typeface="Arial"/>
              </a:rPr>
              <a:t>adulte</a:t>
            </a:r>
            <a:endParaRPr lang="en-US" sz="900" b="1" dirty="0">
              <a:latin typeface="Arial"/>
              <a:cs typeface="Arial"/>
            </a:endParaRPr>
          </a:p>
          <a:p>
            <a:r>
              <a:rPr lang="en-US" sz="900" b="1" dirty="0">
                <a:latin typeface="Arial"/>
                <a:cs typeface="Arial"/>
              </a:rPr>
              <a:t>DT – </a:t>
            </a:r>
            <a:r>
              <a:rPr lang="en-US" sz="900" b="1" dirty="0" err="1">
                <a:latin typeface="Arial"/>
                <a:cs typeface="Arial"/>
              </a:rPr>
              <a:t>Vaccin</a:t>
            </a:r>
            <a:r>
              <a:rPr lang="en-US" sz="900" b="1" dirty="0">
                <a:latin typeface="Arial"/>
                <a:cs typeface="Arial"/>
              </a:rPr>
              <a:t> </a:t>
            </a:r>
            <a:r>
              <a:rPr lang="en-US" sz="900" b="1" dirty="0" err="1">
                <a:latin typeface="Arial"/>
                <a:cs typeface="Arial"/>
              </a:rPr>
              <a:t>adsorbé</a:t>
            </a:r>
            <a:r>
              <a:rPr lang="en-US" sz="900" b="1" dirty="0">
                <a:latin typeface="Arial"/>
                <a:cs typeface="Arial"/>
              </a:rPr>
              <a:t> </a:t>
            </a:r>
            <a:r>
              <a:rPr lang="en-US" sz="900" b="1" dirty="0" err="1">
                <a:latin typeface="Arial"/>
                <a:cs typeface="Arial"/>
              </a:rPr>
              <a:t>diphtérie</a:t>
            </a:r>
            <a:r>
              <a:rPr lang="en-US" sz="900" b="1" dirty="0">
                <a:latin typeface="Arial"/>
                <a:cs typeface="Arial"/>
              </a:rPr>
              <a:t> et </a:t>
            </a:r>
            <a:r>
              <a:rPr lang="en-US" sz="900" b="1" dirty="0" err="1">
                <a:latin typeface="Arial"/>
                <a:cs typeface="Arial"/>
              </a:rPr>
              <a:t>tétanos</a:t>
            </a:r>
            <a:r>
              <a:rPr lang="en-US" sz="900" b="1" dirty="0">
                <a:latin typeface="Arial"/>
                <a:cs typeface="Arial"/>
              </a:rPr>
              <a:t> enfant</a:t>
            </a:r>
          </a:p>
          <a:p>
            <a:r>
              <a:rPr lang="en-US" sz="900" b="1" dirty="0">
                <a:latin typeface="Arial"/>
                <a:cs typeface="Arial"/>
              </a:rPr>
              <a:t>DTC – </a:t>
            </a:r>
            <a:r>
              <a:rPr lang="en-US" sz="900" b="1" dirty="0" err="1">
                <a:latin typeface="Arial"/>
                <a:cs typeface="Arial"/>
              </a:rPr>
              <a:t>Vaccin</a:t>
            </a:r>
            <a:r>
              <a:rPr lang="en-US" sz="900" b="1" dirty="0">
                <a:latin typeface="Arial"/>
                <a:cs typeface="Arial"/>
              </a:rPr>
              <a:t> </a:t>
            </a:r>
            <a:r>
              <a:rPr lang="en-US" sz="900" b="1" dirty="0" err="1">
                <a:latin typeface="Arial"/>
                <a:cs typeface="Arial"/>
              </a:rPr>
              <a:t>adsorbé</a:t>
            </a:r>
            <a:r>
              <a:rPr lang="en-US" sz="900" b="1" dirty="0">
                <a:latin typeface="Arial"/>
                <a:cs typeface="Arial"/>
              </a:rPr>
              <a:t> </a:t>
            </a:r>
            <a:r>
              <a:rPr lang="en-US" sz="900" b="1" dirty="0" err="1">
                <a:latin typeface="Arial"/>
                <a:cs typeface="Arial"/>
              </a:rPr>
              <a:t>diphtérie</a:t>
            </a:r>
            <a:r>
              <a:rPr lang="en-US" sz="900" b="1" dirty="0">
                <a:latin typeface="Arial"/>
                <a:cs typeface="Arial"/>
              </a:rPr>
              <a:t>, </a:t>
            </a:r>
            <a:r>
              <a:rPr lang="en-US" sz="900" b="1" dirty="0" err="1">
                <a:latin typeface="Arial"/>
                <a:cs typeface="Arial"/>
              </a:rPr>
              <a:t>tétanos</a:t>
            </a:r>
            <a:r>
              <a:rPr lang="en-US" sz="900" b="1" dirty="0">
                <a:latin typeface="Arial"/>
                <a:cs typeface="Arial"/>
              </a:rPr>
              <a:t> et </a:t>
            </a:r>
            <a:r>
              <a:rPr lang="en-US" sz="900" b="1" dirty="0" err="1">
                <a:latin typeface="Arial"/>
                <a:cs typeface="Arial"/>
              </a:rPr>
              <a:t>coqueluche</a:t>
            </a:r>
            <a:r>
              <a:rPr lang="en-US" sz="900" b="1" dirty="0">
                <a:latin typeface="Arial"/>
                <a:cs typeface="Arial"/>
              </a:rPr>
              <a:t> (triple </a:t>
            </a:r>
            <a:r>
              <a:rPr lang="en-US" sz="900" b="1" dirty="0" err="1">
                <a:latin typeface="Arial"/>
                <a:cs typeface="Arial"/>
              </a:rPr>
              <a:t>bactérien</a:t>
            </a:r>
            <a:r>
              <a:rPr lang="en-US" sz="900" b="1" dirty="0">
                <a:latin typeface="Arial"/>
                <a:cs typeface="Arial"/>
              </a:rPr>
              <a:t>)</a:t>
            </a:r>
          </a:p>
          <a:p>
            <a:r>
              <a:rPr lang="en-US" sz="900" b="1" dirty="0" err="1">
                <a:latin typeface="Arial"/>
                <a:cs typeface="Arial"/>
              </a:rPr>
              <a:t>DTCa</a:t>
            </a:r>
            <a:r>
              <a:rPr lang="en-US" sz="900" b="1" dirty="0">
                <a:latin typeface="Arial"/>
                <a:cs typeface="Arial"/>
              </a:rPr>
              <a:t> – </a:t>
            </a:r>
            <a:r>
              <a:rPr lang="en-US" sz="900" b="1" dirty="0" err="1">
                <a:latin typeface="Arial"/>
                <a:cs typeface="Arial"/>
              </a:rPr>
              <a:t>Vaccin</a:t>
            </a:r>
            <a:r>
              <a:rPr lang="en-US" sz="900" b="1" dirty="0">
                <a:latin typeface="Arial"/>
                <a:cs typeface="Arial"/>
              </a:rPr>
              <a:t> </a:t>
            </a:r>
            <a:r>
              <a:rPr lang="en-US" sz="900" b="1" dirty="0" err="1">
                <a:latin typeface="Arial"/>
                <a:cs typeface="Arial"/>
              </a:rPr>
              <a:t>adsorbé</a:t>
            </a:r>
            <a:r>
              <a:rPr lang="en-US" sz="900" b="1" dirty="0">
                <a:latin typeface="Arial"/>
                <a:cs typeface="Arial"/>
              </a:rPr>
              <a:t> </a:t>
            </a:r>
            <a:r>
              <a:rPr lang="en-US" sz="900" b="1" dirty="0" err="1">
                <a:latin typeface="Arial"/>
                <a:cs typeface="Arial"/>
              </a:rPr>
              <a:t>diphtérie</a:t>
            </a:r>
            <a:r>
              <a:rPr lang="en-US" sz="900" b="1" dirty="0">
                <a:latin typeface="Arial"/>
                <a:cs typeface="Arial"/>
              </a:rPr>
              <a:t>, </a:t>
            </a:r>
            <a:r>
              <a:rPr lang="en-US" sz="900" b="1" dirty="0" err="1">
                <a:latin typeface="Arial"/>
                <a:cs typeface="Arial"/>
              </a:rPr>
              <a:t>tétanos</a:t>
            </a:r>
            <a:r>
              <a:rPr lang="en-US" sz="900" b="1" dirty="0">
                <a:latin typeface="Arial"/>
                <a:cs typeface="Arial"/>
              </a:rPr>
              <a:t>, </a:t>
            </a:r>
            <a:r>
              <a:rPr lang="en-US" sz="900" b="1" dirty="0" err="1">
                <a:latin typeface="Arial"/>
                <a:cs typeface="Arial"/>
              </a:rPr>
              <a:t>coqueluche</a:t>
            </a:r>
            <a:r>
              <a:rPr lang="en-US" sz="900" b="1" dirty="0">
                <a:latin typeface="Arial"/>
                <a:cs typeface="Arial"/>
              </a:rPr>
              <a:t> (</a:t>
            </a:r>
            <a:r>
              <a:rPr lang="en-US" sz="900" b="1" dirty="0" err="1">
                <a:latin typeface="Arial"/>
                <a:cs typeface="Arial"/>
              </a:rPr>
              <a:t>acellulaire</a:t>
            </a:r>
            <a:r>
              <a:rPr lang="en-US" sz="900" b="1" dirty="0">
                <a:latin typeface="Arial"/>
                <a:cs typeface="Arial"/>
              </a:rPr>
              <a:t>)</a:t>
            </a:r>
          </a:p>
          <a:p>
            <a:r>
              <a:rPr lang="en-US" sz="900" b="1" dirty="0" err="1">
                <a:latin typeface="Arial"/>
                <a:cs typeface="Arial"/>
              </a:rPr>
              <a:t>dTpa</a:t>
            </a:r>
            <a:r>
              <a:rPr lang="en-US" sz="900" b="1" dirty="0">
                <a:latin typeface="Arial"/>
                <a:cs typeface="Arial"/>
              </a:rPr>
              <a:t> – </a:t>
            </a:r>
            <a:r>
              <a:rPr lang="en-US" sz="900" b="1" dirty="0" err="1">
                <a:latin typeface="Arial"/>
                <a:cs typeface="Arial"/>
              </a:rPr>
              <a:t>Vaccin</a:t>
            </a:r>
            <a:r>
              <a:rPr lang="en-US" sz="900" b="1" dirty="0">
                <a:latin typeface="Arial"/>
                <a:cs typeface="Arial"/>
              </a:rPr>
              <a:t> </a:t>
            </a:r>
            <a:r>
              <a:rPr lang="en-US" sz="900" b="1" dirty="0" err="1">
                <a:latin typeface="Arial"/>
                <a:cs typeface="Arial"/>
              </a:rPr>
              <a:t>adsorbé</a:t>
            </a:r>
            <a:r>
              <a:rPr lang="en-US" sz="900" b="1" dirty="0">
                <a:latin typeface="Arial"/>
                <a:cs typeface="Arial"/>
              </a:rPr>
              <a:t> </a:t>
            </a:r>
            <a:r>
              <a:rPr lang="en-US" sz="900" b="1" dirty="0" err="1">
                <a:latin typeface="Arial"/>
                <a:cs typeface="Arial"/>
              </a:rPr>
              <a:t>diphtérie</a:t>
            </a:r>
            <a:r>
              <a:rPr lang="en-US" sz="900" b="1" dirty="0">
                <a:latin typeface="Arial"/>
                <a:cs typeface="Arial"/>
              </a:rPr>
              <a:t>, </a:t>
            </a:r>
            <a:r>
              <a:rPr lang="en-US" sz="900" b="1" dirty="0" err="1">
                <a:latin typeface="Arial"/>
                <a:cs typeface="Arial"/>
              </a:rPr>
              <a:t>tétanos</a:t>
            </a:r>
            <a:r>
              <a:rPr lang="en-US" sz="900" b="1" dirty="0">
                <a:latin typeface="Arial"/>
                <a:cs typeface="Arial"/>
              </a:rPr>
              <a:t>, </a:t>
            </a:r>
            <a:r>
              <a:rPr lang="en-US" sz="900" b="1" dirty="0" err="1">
                <a:latin typeface="Arial"/>
                <a:cs typeface="Arial"/>
              </a:rPr>
              <a:t>coqueluche</a:t>
            </a:r>
            <a:r>
              <a:rPr lang="en-US" sz="900" b="1" dirty="0">
                <a:latin typeface="Arial"/>
                <a:cs typeface="Arial"/>
              </a:rPr>
              <a:t> (</a:t>
            </a:r>
            <a:r>
              <a:rPr lang="en-US" sz="900" b="1" dirty="0" err="1">
                <a:latin typeface="Arial"/>
                <a:cs typeface="Arial"/>
              </a:rPr>
              <a:t>acellulaire</a:t>
            </a:r>
            <a:r>
              <a:rPr lang="en-US" sz="900" b="1" dirty="0">
                <a:latin typeface="Arial"/>
                <a:cs typeface="Arial"/>
              </a:rPr>
              <a:t>) </a:t>
            </a:r>
            <a:r>
              <a:rPr lang="en-US" sz="900" b="1" dirty="0" err="1">
                <a:latin typeface="Arial"/>
                <a:cs typeface="Arial"/>
              </a:rPr>
              <a:t>adulte</a:t>
            </a:r>
            <a:endParaRPr lang="en-US" sz="900" b="1" dirty="0">
              <a:latin typeface="Arial"/>
              <a:cs typeface="Arial"/>
            </a:endParaRPr>
          </a:p>
          <a:p>
            <a:r>
              <a:rPr lang="fr-FR" sz="900" b="1" dirty="0">
                <a:latin typeface="Arial"/>
                <a:cs typeface="Arial"/>
              </a:rPr>
              <a:t>VRS – Vaccin contre le virus respiratoire syncytial A et B (recombinant)</a:t>
            </a:r>
            <a:endParaRPr lang="en-US" sz="1000" b="1" dirty="0"/>
          </a:p>
        </p:txBody>
      </p:sp>
      <p:graphicFrame>
        <p:nvGraphicFramePr>
          <p:cNvPr id="2" name="Tabela 1">
            <a:extLst>
              <a:ext uri="{FF2B5EF4-FFF2-40B4-BE49-F238E27FC236}">
                <a16:creationId xmlns:a16="http://schemas.microsoft.com/office/drawing/2014/main" id="{2F8922DF-FDD0-05B3-9372-A57019373583}"/>
              </a:ext>
            </a:extLst>
          </p:cNvPr>
          <p:cNvGraphicFramePr>
            <a:graphicFrameLocks noGrp="1"/>
          </p:cNvGraphicFramePr>
          <p:nvPr>
            <p:extLst>
              <p:ext uri="{D42A27DB-BD31-4B8C-83A1-F6EECF244321}">
                <p14:modId xmlns:p14="http://schemas.microsoft.com/office/powerpoint/2010/main" val="4042611966"/>
              </p:ext>
            </p:extLst>
          </p:nvPr>
        </p:nvGraphicFramePr>
        <p:xfrm>
          <a:off x="340617" y="1126672"/>
          <a:ext cx="5252146" cy="5148000"/>
        </p:xfrm>
        <a:graphic>
          <a:graphicData uri="http://schemas.openxmlformats.org/drawingml/2006/table">
            <a:tbl>
              <a:tblPr firstRow="1" firstCol="1" bandRow="1"/>
              <a:tblGrid>
                <a:gridCol w="1486541">
                  <a:extLst>
                    <a:ext uri="{9D8B030D-6E8A-4147-A177-3AD203B41FA5}">
                      <a16:colId xmlns:a16="http://schemas.microsoft.com/office/drawing/2014/main" val="4189993629"/>
                    </a:ext>
                  </a:extLst>
                </a:gridCol>
                <a:gridCol w="2162815">
                  <a:extLst>
                    <a:ext uri="{9D8B030D-6E8A-4147-A177-3AD203B41FA5}">
                      <a16:colId xmlns:a16="http://schemas.microsoft.com/office/drawing/2014/main" val="2800944403"/>
                    </a:ext>
                  </a:extLst>
                </a:gridCol>
                <a:gridCol w="1602790">
                  <a:extLst>
                    <a:ext uri="{9D8B030D-6E8A-4147-A177-3AD203B41FA5}">
                      <a16:colId xmlns:a16="http://schemas.microsoft.com/office/drawing/2014/main" val="2886006442"/>
                    </a:ext>
                  </a:extLst>
                </a:gridCol>
              </a:tblGrid>
              <a:tr h="396000">
                <a:tc>
                  <a:txBody>
                    <a:bodyPr/>
                    <a:lstStyle/>
                    <a:p>
                      <a:pPr algn="ctr" rtl="0" fontAlgn="ctr"/>
                      <a:r>
                        <a:rPr lang="pt-BR" sz="1200" b="1" i="0" u="none" strike="noStrike" dirty="0">
                          <a:solidFill>
                            <a:srgbClr val="000000"/>
                          </a:solidFill>
                          <a:effectLst/>
                          <a:latin typeface="Arial" panose="020B0604020202020204" pitchFamily="34" charset="0"/>
                        </a:rPr>
                        <a:t>INTERVALLE ENTRE LES DOSES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47B6"/>
                    </a:solidFill>
                  </a:tcPr>
                </a:tc>
                <a:tc>
                  <a:txBody>
                    <a:bodyPr/>
                    <a:lstStyle/>
                    <a:p>
                      <a:pPr algn="ctr" rtl="0" fontAlgn="ctr"/>
                      <a:r>
                        <a:rPr lang="pt-BR" sz="1200" b="1" i="0" u="none" strike="noStrike">
                          <a:solidFill>
                            <a:srgbClr val="000000"/>
                          </a:solidFill>
                          <a:effectLst/>
                          <a:latin typeface="Arial" panose="020B0604020202020204" pitchFamily="34" charset="0"/>
                        </a:rPr>
                        <a:t>VACCIN</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47B6"/>
                    </a:solidFill>
                  </a:tcPr>
                </a:tc>
                <a:tc>
                  <a:txBody>
                    <a:bodyPr/>
                    <a:lstStyle/>
                    <a:p>
                      <a:pPr algn="ctr" rtl="0" fontAlgn="ctr"/>
                      <a:r>
                        <a:rPr lang="pt-BR" sz="1200" b="1" i="0" u="none" strike="noStrike">
                          <a:solidFill>
                            <a:srgbClr val="000000"/>
                          </a:solidFill>
                          <a:effectLst/>
                          <a:latin typeface="Arial" panose="020B0604020202020204" pitchFamily="34" charset="0"/>
                        </a:rPr>
                        <a:t>SCHÉMA</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347B6"/>
                    </a:solidFill>
                  </a:tcPr>
                </a:tc>
                <a:extLst>
                  <a:ext uri="{0D108BD9-81ED-4DB2-BD59-A6C34878D82A}">
                    <a16:rowId xmlns:a16="http://schemas.microsoft.com/office/drawing/2014/main" val="1286644669"/>
                  </a:ext>
                </a:extLst>
              </a:tr>
              <a:tr h="396000">
                <a:tc rowSpan="2">
                  <a:txBody>
                    <a:bodyPr/>
                    <a:lstStyle/>
                    <a:p>
                      <a:pPr algn="ctr" rtl="0" fontAlgn="ctr"/>
                      <a:r>
                        <a:rPr lang="pt-BR" sz="1200" b="1" i="0" u="none" strike="noStrike" dirty="0">
                          <a:solidFill>
                            <a:srgbClr val="000000"/>
                          </a:solidFill>
                          <a:effectLst/>
                          <a:latin typeface="Arial" panose="020B0604020202020204" pitchFamily="34" charset="0"/>
                        </a:rPr>
                        <a:t>PREMIÈRE VISITE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dT – DOUBLE ADULTE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PREMIÈRE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320453143"/>
                  </a:ext>
                </a:extLst>
              </a:tr>
              <a:tr h="396000">
                <a:tc vMerge="1">
                  <a:txBody>
                    <a:bodyPr/>
                    <a:lstStyle/>
                    <a:p>
                      <a:endParaRPr lang="pt-BR"/>
                    </a:p>
                  </a:txBody>
                  <a:tcPr/>
                </a:tc>
                <a:tc>
                  <a:txBody>
                    <a:bodyPr/>
                    <a:lstStyle/>
                    <a:p>
                      <a:pPr algn="l" rtl="0" fontAlgn="ctr"/>
                      <a:r>
                        <a:rPr lang="pt-BR" sz="1200" b="1" i="0" u="none" strike="noStrike" dirty="0">
                          <a:solidFill>
                            <a:srgbClr val="000000"/>
                          </a:solidFill>
                          <a:effectLst/>
                          <a:latin typeface="Arial" panose="020B0604020202020204" pitchFamily="34" charset="0"/>
                        </a:rPr>
                        <a:t>HÉPATITE B</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PREMIÈRE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900613808"/>
                  </a:ext>
                </a:extLst>
              </a:tr>
              <a:tr h="396000">
                <a:tc rowSpan="2">
                  <a:txBody>
                    <a:bodyPr/>
                    <a:lstStyle/>
                    <a:p>
                      <a:pPr algn="ctr" rtl="0" fontAlgn="ctr"/>
                      <a:r>
                        <a:rPr lang="fr-FR" sz="1200" b="1" i="0" u="none" strike="noStrike">
                          <a:solidFill>
                            <a:srgbClr val="000000"/>
                          </a:solidFill>
                          <a:effectLst/>
                          <a:latin typeface="Arial" panose="020B0604020202020204" pitchFamily="34" charset="0"/>
                        </a:rPr>
                        <a:t>2 MOIS APRÈS PREMIÈRE VISITE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dT – DOUBLE ADULTE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DEUXIÈME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923196435"/>
                  </a:ext>
                </a:extLst>
              </a:tr>
              <a:tr h="396000">
                <a:tc vMerge="1">
                  <a:txBody>
                    <a:bodyPr/>
                    <a:lstStyle/>
                    <a:p>
                      <a:endParaRPr lang="pt-BR"/>
                    </a:p>
                  </a:txBody>
                  <a:tcPr/>
                </a:tc>
                <a:tc>
                  <a:txBody>
                    <a:bodyPr/>
                    <a:lstStyle/>
                    <a:p>
                      <a:pPr algn="l" rtl="0" fontAlgn="ctr"/>
                      <a:r>
                        <a:rPr lang="pt-BR" sz="1200" b="1" i="0" u="none" strike="noStrike" dirty="0">
                          <a:solidFill>
                            <a:srgbClr val="000000"/>
                          </a:solidFill>
                          <a:effectLst/>
                          <a:latin typeface="Arial" panose="020B0604020202020204" pitchFamily="34" charset="0"/>
                        </a:rPr>
                        <a:t>HÉPATITE B</a:t>
                      </a:r>
                      <a:r>
                        <a:rPr lang="pt-BR" sz="1200" b="1" i="0" u="none" strike="noStrike" baseline="30000" dirty="0">
                          <a:solidFill>
                            <a:srgbClr val="000000"/>
                          </a:solidFill>
                          <a:effectLst/>
                          <a:latin typeface="Arial" panose="020B0604020202020204" pitchFamily="34" charset="0"/>
                        </a:rPr>
                        <a:t>3</a:t>
                      </a:r>
                      <a:endParaRPr lang="pt-BR" sz="1200" b="1" i="0" u="none" strike="noStrike" dirty="0">
                        <a:solidFill>
                          <a:srgbClr val="000000"/>
                        </a:solidFill>
                        <a:effectLst/>
                        <a:latin typeface="Arial" panose="020B0604020202020204" pitchFamily="34" charset="0"/>
                      </a:endParaRP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DEUXIÈME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775108941"/>
                  </a:ext>
                </a:extLst>
              </a:tr>
              <a:tr h="396000">
                <a:tc rowSpan="2">
                  <a:txBody>
                    <a:bodyPr/>
                    <a:lstStyle/>
                    <a:p>
                      <a:pPr algn="ctr" rtl="0" fontAlgn="ctr"/>
                      <a:r>
                        <a:rPr lang="fr-FR" sz="1200" b="1" i="0" u="none" strike="noStrike">
                          <a:solidFill>
                            <a:srgbClr val="000000"/>
                          </a:solidFill>
                          <a:effectLst/>
                          <a:latin typeface="Arial" panose="020B0604020202020204" pitchFamily="34" charset="0"/>
                        </a:rPr>
                        <a:t>4-6 MOIS APRÈS PREMIÈRE VISITE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dTpa</a:t>
                      </a:r>
                      <a:r>
                        <a:rPr lang="pt-BR" sz="1200" b="1" i="0" u="none" strike="noStrike" baseline="30000" dirty="0">
                          <a:solidFill>
                            <a:srgbClr val="000000"/>
                          </a:solidFill>
                          <a:effectLst/>
                          <a:latin typeface="Arial" panose="020B0604020202020204" pitchFamily="34" charset="0"/>
                        </a:rPr>
                        <a:t>4</a:t>
                      </a:r>
                      <a:endParaRPr lang="pt-BR" sz="1200" b="1" i="0" u="none" strike="noStrike" dirty="0">
                        <a:solidFill>
                          <a:srgbClr val="000000"/>
                        </a:solidFill>
                        <a:effectLst/>
                        <a:latin typeface="Arial" panose="020B0604020202020204" pitchFamily="34" charset="0"/>
                      </a:endParaRP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TROISIÈME DOSE</a:t>
                      </a:r>
                    </a:p>
                  </a:txBody>
                  <a:tcPr marL="72000" marR="9525" marT="9525" marB="0" anchor="ctr">
                    <a:lnL w="6350" cap="flat" cmpd="sng" algn="ctr">
                      <a:solidFill>
                        <a:srgbClr val="BFBFBF"/>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645471820"/>
                  </a:ext>
                </a:extLst>
              </a:tr>
              <a:tr h="396000">
                <a:tc vMerge="1">
                  <a:txBody>
                    <a:bodyPr/>
                    <a:lstStyle/>
                    <a:p>
                      <a:endParaRPr lang="pt-BR"/>
                    </a:p>
                  </a:txBody>
                  <a:tcPr/>
                </a:tc>
                <a:tc>
                  <a:txBody>
                    <a:bodyPr/>
                    <a:lstStyle/>
                    <a:p>
                      <a:pPr algn="l" rtl="0" fontAlgn="ctr"/>
                      <a:r>
                        <a:rPr lang="pt-BR" sz="1200" b="1" i="0" u="none" strike="noStrike" dirty="0">
                          <a:solidFill>
                            <a:srgbClr val="000000"/>
                          </a:solidFill>
                          <a:effectLst/>
                          <a:latin typeface="Arial" panose="020B0604020202020204" pitchFamily="34" charset="0"/>
                        </a:rPr>
                        <a:t>HÉPATITE B</a:t>
                      </a:r>
                      <a:r>
                        <a:rPr lang="pt-BR" sz="1200" b="1" i="0" u="none" strike="noStrike" baseline="30000" dirty="0">
                          <a:solidFill>
                            <a:srgbClr val="000000"/>
                          </a:solidFill>
                          <a:effectLst/>
                          <a:latin typeface="Arial" panose="020B0604020202020204" pitchFamily="34" charset="0"/>
                        </a:rPr>
                        <a:t>5</a:t>
                      </a:r>
                      <a:endParaRPr lang="pt-BR" sz="1200" b="1" i="0" u="none" strike="noStrike" dirty="0">
                        <a:solidFill>
                          <a:srgbClr val="000000"/>
                        </a:solidFill>
                        <a:effectLst/>
                        <a:latin typeface="Arial" panose="020B0604020202020204" pitchFamily="34" charset="0"/>
                      </a:endParaRP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TROISIÈME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070035755"/>
                  </a:ext>
                </a:extLst>
              </a:tr>
              <a:tr h="396000">
                <a:tc>
                  <a:txBody>
                    <a:bodyPr/>
                    <a:lstStyle/>
                    <a:p>
                      <a:pPr algn="ctr" rtl="0" fontAlgn="ctr"/>
                      <a:r>
                        <a:rPr lang="pt-BR" sz="1200" b="1" i="0" u="none" strike="noStrike">
                          <a:solidFill>
                            <a:srgbClr val="000000"/>
                          </a:solidFill>
                          <a:effectLst/>
                          <a:latin typeface="Arial" panose="020B0604020202020204" pitchFamily="34" charset="0"/>
                        </a:rPr>
                        <a:t>28ᵉ SEMAINE DE GROSSESSE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VRS A et B </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UNE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1995547875"/>
                  </a:ext>
                </a:extLst>
              </a:tr>
              <a:tr h="396000">
                <a:tc rowSpan="2">
                  <a:txBody>
                    <a:bodyPr/>
                    <a:lstStyle/>
                    <a:p>
                      <a:pPr algn="ctr" rtl="0" fontAlgn="ctr"/>
                      <a:r>
                        <a:rPr lang="fr-FR" sz="1200" b="1" i="0" u="none" strike="noStrike">
                          <a:solidFill>
                            <a:srgbClr val="000000"/>
                          </a:solidFill>
                          <a:effectLst/>
                          <a:latin typeface="Arial" panose="020B0604020202020204" pitchFamily="34" charset="0"/>
                        </a:rPr>
                        <a:t>À TOUT MOMENT DE LA GROSSESSE </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COVID-19</a:t>
                      </a:r>
                      <a:r>
                        <a:rPr lang="pt-BR" sz="1200" b="1" i="0" u="none" strike="noStrike" baseline="30000" dirty="0">
                          <a:solidFill>
                            <a:srgbClr val="000000"/>
                          </a:solidFill>
                          <a:effectLst/>
                          <a:latin typeface="Arial" panose="020B0604020202020204" pitchFamily="34" charset="0"/>
                        </a:rPr>
                        <a:t>6</a:t>
                      </a:r>
                      <a:endParaRPr lang="pt-BR" sz="1200" b="1" i="0" u="none" strike="noStrike" dirty="0">
                        <a:solidFill>
                          <a:srgbClr val="000000"/>
                        </a:solidFill>
                        <a:effectLst/>
                        <a:latin typeface="Arial" panose="020B0604020202020204" pitchFamily="34" charset="0"/>
                      </a:endParaRP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UNE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3033234779"/>
                  </a:ext>
                </a:extLst>
              </a:tr>
              <a:tr h="396000">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INFLUENZA</a:t>
                      </a:r>
                      <a:r>
                        <a:rPr lang="pt-BR" sz="1200" b="1" i="0" u="none" strike="noStrike" baseline="30000">
                          <a:solidFill>
                            <a:srgbClr val="000000"/>
                          </a:solidFill>
                          <a:effectLst/>
                          <a:latin typeface="Arial" panose="020B0604020202020204" pitchFamily="34" charset="0"/>
                        </a:rPr>
                        <a:t>6</a:t>
                      </a:r>
                      <a:endParaRPr lang="pt-BR" sz="1200" b="1" i="0" u="none" strike="noStrike">
                        <a:solidFill>
                          <a:srgbClr val="000000"/>
                        </a:solidFill>
                        <a:effectLst/>
                        <a:latin typeface="Arial" panose="020B0604020202020204" pitchFamily="34" charset="0"/>
                      </a:endParaRP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UNE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657313545"/>
                  </a:ext>
                </a:extLst>
              </a:tr>
              <a:tr h="396000">
                <a:tc rowSpan="3">
                  <a:txBody>
                    <a:bodyPr/>
                    <a:lstStyle/>
                    <a:p>
                      <a:pPr algn="ctr" rtl="0" fontAlgn="ctr"/>
                      <a:r>
                        <a:rPr lang="pt-BR" sz="1200" b="1" i="0" u="none" strike="noStrike">
                          <a:solidFill>
                            <a:srgbClr val="000000"/>
                          </a:solidFill>
                          <a:effectLst/>
                          <a:latin typeface="Arial" panose="020B0604020202020204" pitchFamily="34" charset="0"/>
                        </a:rPr>
                        <a:t>PUERPÉRALITÉ</a:t>
                      </a:r>
                    </a:p>
                  </a:txBody>
                  <a:tcPr marL="9525"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a:solidFill>
                            <a:srgbClr val="000000"/>
                          </a:solidFill>
                          <a:effectLst/>
                          <a:latin typeface="Arial" panose="020B0604020202020204" pitchFamily="34" charset="0"/>
                        </a:rPr>
                        <a:t>COVID-19</a:t>
                      </a:r>
                      <a:r>
                        <a:rPr lang="pt-BR" sz="1200" b="1" i="0" u="none" strike="noStrike" baseline="30000">
                          <a:solidFill>
                            <a:srgbClr val="000000"/>
                          </a:solidFill>
                          <a:effectLst/>
                          <a:latin typeface="Arial" panose="020B0604020202020204" pitchFamily="34" charset="0"/>
                        </a:rPr>
                        <a:t>7</a:t>
                      </a:r>
                      <a:endParaRPr lang="pt-BR" sz="1200" b="1" i="0" u="none" strike="noStrike">
                        <a:solidFill>
                          <a:srgbClr val="000000"/>
                        </a:solidFill>
                        <a:effectLst/>
                        <a:latin typeface="Arial" panose="020B0604020202020204" pitchFamily="34" charset="0"/>
                      </a:endParaRP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UNE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80772300"/>
                  </a:ext>
                </a:extLst>
              </a:tr>
              <a:tr h="396000">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INFLUENZA</a:t>
                      </a:r>
                      <a:r>
                        <a:rPr lang="pt-BR" sz="1200" b="1" i="0" u="none" strike="noStrike" baseline="30000">
                          <a:solidFill>
                            <a:srgbClr val="000000"/>
                          </a:solidFill>
                          <a:effectLst/>
                          <a:latin typeface="Arial" panose="020B0604020202020204" pitchFamily="34" charset="0"/>
                        </a:rPr>
                        <a:t>7</a:t>
                      </a:r>
                      <a:endParaRPr lang="pt-BR" sz="1200" b="1" i="0" u="none" strike="noStrike">
                        <a:solidFill>
                          <a:srgbClr val="000000"/>
                        </a:solidFill>
                        <a:effectLst/>
                        <a:latin typeface="Arial" panose="020B0604020202020204" pitchFamily="34" charset="0"/>
                      </a:endParaRP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UNE DOSE</a:t>
                      </a: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2157461028"/>
                  </a:ext>
                </a:extLst>
              </a:tr>
              <a:tr h="396000">
                <a:tc vMerge="1">
                  <a:txBody>
                    <a:bodyPr/>
                    <a:lstStyle/>
                    <a:p>
                      <a:endParaRPr lang="pt-BR"/>
                    </a:p>
                  </a:txBody>
                  <a:tcPr/>
                </a:tc>
                <a:tc>
                  <a:txBody>
                    <a:bodyPr/>
                    <a:lstStyle/>
                    <a:p>
                      <a:pPr algn="l" rtl="0" fontAlgn="ctr"/>
                      <a:r>
                        <a:rPr lang="pt-BR" sz="1200" b="1" i="0" u="none" strike="noStrike">
                          <a:solidFill>
                            <a:srgbClr val="000000"/>
                          </a:solidFill>
                          <a:effectLst/>
                          <a:latin typeface="Arial" panose="020B0604020202020204" pitchFamily="34" charset="0"/>
                        </a:rPr>
                        <a:t>ROUGEOLE-OREILLONS-RUBÉOLE (ROR)</a:t>
                      </a:r>
                      <a:r>
                        <a:rPr lang="pt-BR" sz="1200" b="1" i="0" u="none" strike="noStrike" baseline="30000">
                          <a:solidFill>
                            <a:srgbClr val="000000"/>
                          </a:solidFill>
                          <a:effectLst/>
                          <a:latin typeface="Arial" panose="020B0604020202020204" pitchFamily="34" charset="0"/>
                        </a:rPr>
                        <a:t>8</a:t>
                      </a:r>
                      <a:endParaRPr lang="pt-BR" sz="1200" b="1" i="0" u="none" strike="noStrike">
                        <a:solidFill>
                          <a:srgbClr val="000000"/>
                        </a:solidFill>
                        <a:effectLst/>
                        <a:latin typeface="Arial" panose="020B0604020202020204" pitchFamily="34" charset="0"/>
                      </a:endParaRP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tc>
                  <a:txBody>
                    <a:bodyPr/>
                    <a:lstStyle/>
                    <a:p>
                      <a:pPr algn="l" rtl="0" fontAlgn="ctr"/>
                      <a:r>
                        <a:rPr lang="pt-BR" sz="1200" b="1" i="0" u="none" strike="noStrike" dirty="0">
                          <a:solidFill>
                            <a:srgbClr val="000000"/>
                          </a:solidFill>
                          <a:effectLst/>
                          <a:latin typeface="Arial" panose="020B0604020202020204" pitchFamily="34" charset="0"/>
                        </a:rPr>
                        <a:t>DOSE UNIQUE</a:t>
                      </a:r>
                      <a:r>
                        <a:rPr lang="pt-BR" sz="1200" b="1" i="0" u="none" strike="noStrike" baseline="30000" dirty="0">
                          <a:solidFill>
                            <a:srgbClr val="000000"/>
                          </a:solidFill>
                          <a:effectLst/>
                          <a:latin typeface="Arial" panose="020B0604020202020204" pitchFamily="34" charset="0"/>
                        </a:rPr>
                        <a:t>9</a:t>
                      </a:r>
                      <a:endParaRPr lang="pt-BR" sz="1200" b="1" i="0" u="none" strike="noStrike" dirty="0">
                        <a:solidFill>
                          <a:srgbClr val="000000"/>
                        </a:solidFill>
                        <a:effectLst/>
                        <a:latin typeface="Arial" panose="020B0604020202020204" pitchFamily="34" charset="0"/>
                      </a:endParaRPr>
                    </a:p>
                  </a:txBody>
                  <a:tcPr marL="72000" marR="9525" marT="9525" marB="0"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FFFFF"/>
                    </a:solidFill>
                  </a:tcPr>
                </a:tc>
                <a:extLst>
                  <a:ext uri="{0D108BD9-81ED-4DB2-BD59-A6C34878D82A}">
                    <a16:rowId xmlns:a16="http://schemas.microsoft.com/office/drawing/2014/main" val="929098533"/>
                  </a:ext>
                </a:extLst>
              </a:tr>
            </a:tbl>
          </a:graphicData>
        </a:graphic>
      </p:graphicFrame>
    </p:spTree>
    <p:extLst>
      <p:ext uri="{BB962C8B-B14F-4D97-AF65-F5344CB8AC3E}">
        <p14:creationId xmlns:p14="http://schemas.microsoft.com/office/powerpoint/2010/main" val="436065687"/>
      </p:ext>
    </p:extLst>
  </p:cSld>
  <p:clrMapOvr>
    <a:masterClrMapping/>
  </p:clrMapOvr>
</p:sld>
</file>

<file path=ppt/theme/theme1.xml><?xml version="1.0" encoding="utf-8"?>
<a:theme xmlns:a="http://schemas.openxmlformats.org/drawingml/2006/main" name="Tema do Office 2013 - 2022">
  <a:themeElements>
    <a:clrScheme name="Tema do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o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BC4BA2C8-4C3C-4809-AD4F-FED9B4D74B8F}">
  <ds:schemaRefs>
    <ds:schemaRef ds:uri="http://schemas.microsoft.com/sharepoint/v3/contenttype/forms"/>
  </ds:schemaRefs>
</ds:datastoreItem>
</file>

<file path=customXml/itemProps2.xml><?xml version="1.0" encoding="utf-8"?>
<ds:datastoreItem xmlns:ds="http://schemas.openxmlformats.org/officeDocument/2006/customXml" ds:itemID="{875DC67E-4FAC-4989-A1C6-9CCFAE7240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C14FED0-9A95-4A83-8CAA-A3BB5938F80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clbl:label id="{f398df9c-fd0c-4829-a003-c770a1c4a063}" enabled="0" method="" siteId="{f398df9c-fd0c-4829-a003-c770a1c4a063}" removed="1"/>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Office 2013 - 2022 Theme</Template>
  <TotalTime>820</TotalTime>
  <Words>2102</Words>
  <Application>Microsoft Office PowerPoint</Application>
  <PresentationFormat>Widescreen</PresentationFormat>
  <Paragraphs>263</Paragraphs>
  <Slides>5</Slides>
  <Notes>2</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5</vt:i4>
      </vt:variant>
    </vt:vector>
  </HeadingPairs>
  <TitlesOfParts>
    <vt:vector size="11" baseType="lpstr">
      <vt:lpstr>Aptos Narrow</vt:lpstr>
      <vt:lpstr>Arial</vt:lpstr>
      <vt:lpstr>Arial Nova</vt:lpstr>
      <vt:lpstr>Calibri</vt:lpstr>
      <vt:lpstr>Calibri Light</vt:lpstr>
      <vt:lpstr>Tema do Office 2013 - 2022</vt:lpstr>
      <vt:lpstr>Apresentação do PowerPoint</vt:lpstr>
      <vt:lpstr>CALENDRIER DE VACCINATION | Enfants (à partir de 7 ans) et adolescents¹</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Calendário de vacinação</dc:title>
  <dc:creator>Katia Aparecida Kawasaki</dc:creator>
  <cp:lastModifiedBy>Katia Aparecida Kawasaki</cp:lastModifiedBy>
  <cp:revision>851</cp:revision>
  <dcterms:created xsi:type="dcterms:W3CDTF">2025-09-03T17:12:47Z</dcterms:created>
  <dcterms:modified xsi:type="dcterms:W3CDTF">2026-08-21T15:17:05Z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