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61" r:id="rId4"/>
  </p:sldMasterIdLst>
  <p:notesMasterIdLst>
    <p:notesMasterId r:id="rId10"/>
  </p:notesMasterIdLst>
  <p:handoutMasterIdLst>
    <p:handoutMasterId r:id="rId11"/>
  </p:handoutMasterIdLst>
  <p:sldIdLst>
    <p:sldId id="277" r:id="rId5"/>
    <p:sldId id="298" r:id="rId6"/>
    <p:sldId id="295" r:id="rId7"/>
    <p:sldId id="297" r:id="rId8"/>
    <p:sldId id="29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61C3"/>
    <a:srgbClr val="E54DAF"/>
    <a:srgbClr val="5D3494"/>
    <a:srgbClr val="F5F0FE"/>
    <a:srgbClr val="F7F7F7"/>
    <a:srgbClr val="F2F2F2"/>
    <a:srgbClr val="F6FBF3"/>
    <a:srgbClr val="F1F8EC"/>
    <a:srgbClr val="FCF2F9"/>
    <a:srgbClr val="FEF6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53" autoAdjust="0"/>
    <p:restoredTop sz="94660"/>
  </p:normalViewPr>
  <p:slideViewPr>
    <p:cSldViewPr snapToGrid="0">
      <p:cViewPr varScale="1">
        <p:scale>
          <a:sx n="105" d="100"/>
          <a:sy n="105" d="100"/>
        </p:scale>
        <p:origin x="222" y="96"/>
      </p:cViewPr>
      <p:guideLst>
        <p:guide orient="horz" pos="3360"/>
        <p:guide pos="3840"/>
      </p:guideLst>
    </p:cSldViewPr>
  </p:slideViewPr>
  <p:notesTextViewPr>
    <p:cViewPr>
      <p:scale>
        <a:sx n="1" d="1"/>
        <a:sy n="1" d="1"/>
      </p:scale>
      <p:origin x="0" y="0"/>
    </p:cViewPr>
  </p:notesTextViewPr>
  <p:notesViewPr>
    <p:cSldViewPr snapToGrid="0">
      <p:cViewPr>
        <p:scale>
          <a:sx n="75" d="100"/>
          <a:sy n="75" d="100"/>
        </p:scale>
        <p:origin x="4050" y="4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a Aparecida Kawasaki" userId="7d425ec7-d274-4ad2-949a-f8fbb1faf1df" providerId="ADAL" clId="{05E2C093-8DA4-4339-AC61-5AF7F8D3381C}"/>
    <pc:docChg chg="undo redo custSel modSld">
      <pc:chgData name="Katia Aparecida Kawasaki" userId="7d425ec7-d274-4ad2-949a-f8fbb1faf1df" providerId="ADAL" clId="{05E2C093-8DA4-4339-AC61-5AF7F8D3381C}" dt="2026-08-20T15:21:12.173" v="485" actId="1076"/>
      <pc:docMkLst>
        <pc:docMk/>
      </pc:docMkLst>
      <pc:sldChg chg="addSp delSp modSp mod">
        <pc:chgData name="Katia Aparecida Kawasaki" userId="7d425ec7-d274-4ad2-949a-f8fbb1faf1df" providerId="ADAL" clId="{05E2C093-8DA4-4339-AC61-5AF7F8D3381C}" dt="2026-08-20T14:35:36.870" v="422" actId="14100"/>
        <pc:sldMkLst>
          <pc:docMk/>
          <pc:sldMk cId="2243494996" sldId="277"/>
        </pc:sldMkLst>
        <pc:spChg chg="mod">
          <ac:chgData name="Katia Aparecida Kawasaki" userId="7d425ec7-d274-4ad2-949a-f8fbb1faf1df" providerId="ADAL" clId="{05E2C093-8DA4-4339-AC61-5AF7F8D3381C}" dt="2026-07-22T19:05:51.685" v="217" actId="1076"/>
          <ac:spMkLst>
            <pc:docMk/>
            <pc:sldMk cId="2243494996" sldId="277"/>
            <ac:spMk id="8" creationId="{1F0EF58C-6093-3256-4A98-F7B69577D083}"/>
          </ac:spMkLst>
        </pc:spChg>
        <pc:spChg chg="mod">
          <ac:chgData name="Katia Aparecida Kawasaki" userId="7d425ec7-d274-4ad2-949a-f8fbb1faf1df" providerId="ADAL" clId="{05E2C093-8DA4-4339-AC61-5AF7F8D3381C}" dt="2026-07-24T12:32:17.005" v="412" actId="14100"/>
          <ac:spMkLst>
            <pc:docMk/>
            <pc:sldMk cId="2243494996" sldId="277"/>
            <ac:spMk id="10" creationId="{4A21758F-9A98-CF25-4F46-DB7EA4058FCA}"/>
          </ac:spMkLst>
        </pc:spChg>
        <pc:spChg chg="mod">
          <ac:chgData name="Katia Aparecida Kawasaki" userId="7d425ec7-d274-4ad2-949a-f8fbb1faf1df" providerId="ADAL" clId="{05E2C093-8DA4-4339-AC61-5AF7F8D3381C}" dt="2026-07-24T12:31:38.917" v="409" actId="1076"/>
          <ac:spMkLst>
            <pc:docMk/>
            <pc:sldMk cId="2243494996" sldId="277"/>
            <ac:spMk id="11" creationId="{6A1DD7CC-CD2F-DDC6-F990-77DAF3761BFC}"/>
          </ac:spMkLst>
        </pc:spChg>
        <pc:spChg chg="mod">
          <ac:chgData name="Katia Aparecida Kawasaki" userId="7d425ec7-d274-4ad2-949a-f8fbb1faf1df" providerId="ADAL" clId="{05E2C093-8DA4-4339-AC61-5AF7F8D3381C}" dt="2026-08-20T14:35:36.870" v="422" actId="14100"/>
          <ac:spMkLst>
            <pc:docMk/>
            <pc:sldMk cId="2243494996" sldId="277"/>
            <ac:spMk id="16" creationId="{2037E79B-E1D1-9D39-50F9-F213C5E8D5CB}"/>
          </ac:spMkLst>
        </pc:spChg>
        <pc:graphicFrameChg chg="del">
          <ac:chgData name="Katia Aparecida Kawasaki" userId="7d425ec7-d274-4ad2-949a-f8fbb1faf1df" providerId="ADAL" clId="{05E2C093-8DA4-4339-AC61-5AF7F8D3381C}" dt="2026-07-22T18:06:13.178" v="21" actId="478"/>
          <ac:graphicFrameMkLst>
            <pc:docMk/>
            <pc:sldMk cId="2243494996" sldId="277"/>
            <ac:graphicFrameMk id="5" creationId="{440AB91E-F7B8-58BE-78B3-FB802B82C942}"/>
          </ac:graphicFrameMkLst>
        </pc:graphicFrameChg>
        <pc:graphicFrameChg chg="add del mod modGraphic">
          <ac:chgData name="Katia Aparecida Kawasaki" userId="7d425ec7-d274-4ad2-949a-f8fbb1faf1df" providerId="ADAL" clId="{05E2C093-8DA4-4339-AC61-5AF7F8D3381C}" dt="2026-07-22T18:06:52.975" v="29" actId="478"/>
          <ac:graphicFrameMkLst>
            <pc:docMk/>
            <pc:sldMk cId="2243494996" sldId="277"/>
            <ac:graphicFrameMk id="9" creationId="{4934687F-1635-E3D9-0759-66201C78589E}"/>
          </ac:graphicFrameMkLst>
        </pc:graphicFrameChg>
        <pc:graphicFrameChg chg="add del mod modGraphic">
          <ac:chgData name="Katia Aparecida Kawasaki" userId="7d425ec7-d274-4ad2-949a-f8fbb1faf1df" providerId="ADAL" clId="{05E2C093-8DA4-4339-AC61-5AF7F8D3381C}" dt="2026-07-22T18:14:01.837" v="43" actId="478"/>
          <ac:graphicFrameMkLst>
            <pc:docMk/>
            <pc:sldMk cId="2243494996" sldId="277"/>
            <ac:graphicFrameMk id="12" creationId="{FF22E49A-C6F2-ED77-73D0-7E26A80B4CB4}"/>
          </ac:graphicFrameMkLst>
        </pc:graphicFrameChg>
        <pc:graphicFrameChg chg="add del mod">
          <ac:chgData name="Katia Aparecida Kawasaki" userId="7d425ec7-d274-4ad2-949a-f8fbb1faf1df" providerId="ADAL" clId="{05E2C093-8DA4-4339-AC61-5AF7F8D3381C}" dt="2026-07-22T18:14:11.353" v="46" actId="478"/>
          <ac:graphicFrameMkLst>
            <pc:docMk/>
            <pc:sldMk cId="2243494996" sldId="277"/>
            <ac:graphicFrameMk id="13" creationId="{30EA725C-B24C-16D6-197E-0B3CD5897DE9}"/>
          </ac:graphicFrameMkLst>
        </pc:graphicFrameChg>
        <pc:graphicFrameChg chg="add del mod modGraphic">
          <ac:chgData name="Katia Aparecida Kawasaki" userId="7d425ec7-d274-4ad2-949a-f8fbb1faf1df" providerId="ADAL" clId="{05E2C093-8DA4-4339-AC61-5AF7F8D3381C}" dt="2026-07-22T18:15:54.878" v="52" actId="478"/>
          <ac:graphicFrameMkLst>
            <pc:docMk/>
            <pc:sldMk cId="2243494996" sldId="277"/>
            <ac:graphicFrameMk id="14" creationId="{D72C401E-6D2F-0003-E09D-7DED4BF8F09B}"/>
          </ac:graphicFrameMkLst>
        </pc:graphicFrameChg>
        <pc:graphicFrameChg chg="add del mod modGraphic">
          <ac:chgData name="Katia Aparecida Kawasaki" userId="7d425ec7-d274-4ad2-949a-f8fbb1faf1df" providerId="ADAL" clId="{05E2C093-8DA4-4339-AC61-5AF7F8D3381C}" dt="2026-07-22T18:16:38.882" v="59" actId="478"/>
          <ac:graphicFrameMkLst>
            <pc:docMk/>
            <pc:sldMk cId="2243494996" sldId="277"/>
            <ac:graphicFrameMk id="15" creationId="{2B703333-DFD7-2E54-017D-0A6B288FEBFA}"/>
          </ac:graphicFrameMkLst>
        </pc:graphicFrameChg>
        <pc:graphicFrameChg chg="add mod modGraphic">
          <ac:chgData name="Katia Aparecida Kawasaki" userId="7d425ec7-d274-4ad2-949a-f8fbb1faf1df" providerId="ADAL" clId="{05E2C093-8DA4-4339-AC61-5AF7F8D3381C}" dt="2026-07-24T12:42:33.412" v="419" actId="14100"/>
          <ac:graphicFrameMkLst>
            <pc:docMk/>
            <pc:sldMk cId="2243494996" sldId="277"/>
            <ac:graphicFrameMk id="17" creationId="{246D3CF7-0CD9-9CFC-66D7-0668C52B53B8}"/>
          </ac:graphicFrameMkLst>
        </pc:graphicFrameChg>
      </pc:sldChg>
      <pc:sldChg chg="addSp delSp modSp mod">
        <pc:chgData name="Katia Aparecida Kawasaki" userId="7d425ec7-d274-4ad2-949a-f8fbb1faf1df" providerId="ADAL" clId="{05E2C093-8DA4-4339-AC61-5AF7F8D3381C}" dt="2026-08-20T14:37:11.758" v="426" actId="14100"/>
        <pc:sldMkLst>
          <pc:docMk/>
          <pc:sldMk cId="685456941" sldId="295"/>
        </pc:sldMkLst>
        <pc:spChg chg="mod">
          <ac:chgData name="Katia Aparecida Kawasaki" userId="7d425ec7-d274-4ad2-949a-f8fbb1faf1df" providerId="ADAL" clId="{05E2C093-8DA4-4339-AC61-5AF7F8D3381C}" dt="2026-07-24T12:04:40.289" v="296" actId="1076"/>
          <ac:spMkLst>
            <pc:docMk/>
            <pc:sldMk cId="685456941" sldId="295"/>
            <ac:spMk id="3" creationId="{8A1992B8-C7BC-C8C3-2BC7-8C24D2BDA50A}"/>
          </ac:spMkLst>
        </pc:spChg>
        <pc:spChg chg="mod">
          <ac:chgData name="Katia Aparecida Kawasaki" userId="7d425ec7-d274-4ad2-949a-f8fbb1faf1df" providerId="ADAL" clId="{05E2C093-8DA4-4339-AC61-5AF7F8D3381C}" dt="2026-07-22T19:06:14.108" v="219" actId="255"/>
          <ac:spMkLst>
            <pc:docMk/>
            <pc:sldMk cId="685456941" sldId="295"/>
            <ac:spMk id="10" creationId="{761D52B2-32C7-6997-B6DE-AFB3E7983092}"/>
          </ac:spMkLst>
        </pc:spChg>
        <pc:spChg chg="mod">
          <ac:chgData name="Katia Aparecida Kawasaki" userId="7d425ec7-d274-4ad2-949a-f8fbb1faf1df" providerId="ADAL" clId="{05E2C093-8DA4-4339-AC61-5AF7F8D3381C}" dt="2026-08-20T14:37:11.758" v="426" actId="14100"/>
          <ac:spMkLst>
            <pc:docMk/>
            <pc:sldMk cId="685456941" sldId="295"/>
            <ac:spMk id="12" creationId="{2A65C456-B330-B61B-222B-8429FEA775E9}"/>
          </ac:spMkLst>
        </pc:spChg>
        <pc:spChg chg="mod">
          <ac:chgData name="Katia Aparecida Kawasaki" userId="7d425ec7-d274-4ad2-949a-f8fbb1faf1df" providerId="ADAL" clId="{05E2C093-8DA4-4339-AC61-5AF7F8D3381C}" dt="2026-07-24T12:00:03.642" v="283" actId="14100"/>
          <ac:spMkLst>
            <pc:docMk/>
            <pc:sldMk cId="685456941" sldId="295"/>
            <ac:spMk id="13" creationId="{C549A670-5FF5-030E-73AB-603F72D917C7}"/>
          </ac:spMkLst>
        </pc:spChg>
        <pc:graphicFrameChg chg="add mod modGraphic">
          <ac:chgData name="Katia Aparecida Kawasaki" userId="7d425ec7-d274-4ad2-949a-f8fbb1faf1df" providerId="ADAL" clId="{05E2C093-8DA4-4339-AC61-5AF7F8D3381C}" dt="2026-07-24T12:29:28.765" v="404"/>
          <ac:graphicFrameMkLst>
            <pc:docMk/>
            <pc:sldMk cId="685456941" sldId="295"/>
            <ac:graphicFrameMk id="2" creationId="{6A3ADE0C-1973-2B60-094E-1A63EDF2A3AC}"/>
          </ac:graphicFrameMkLst>
        </pc:graphicFrameChg>
        <pc:graphicFrameChg chg="del">
          <ac:chgData name="Katia Aparecida Kawasaki" userId="7d425ec7-d274-4ad2-949a-f8fbb1faf1df" providerId="ADAL" clId="{05E2C093-8DA4-4339-AC61-5AF7F8D3381C}" dt="2026-07-24T11:58:53.764" v="274" actId="478"/>
          <ac:graphicFrameMkLst>
            <pc:docMk/>
            <pc:sldMk cId="685456941" sldId="295"/>
            <ac:graphicFrameMk id="9" creationId="{4C3AD055-854D-5188-A01B-9EEB63EAE23F}"/>
          </ac:graphicFrameMkLst>
        </pc:graphicFrameChg>
      </pc:sldChg>
      <pc:sldChg chg="addSp delSp modSp mod">
        <pc:chgData name="Katia Aparecida Kawasaki" userId="7d425ec7-d274-4ad2-949a-f8fbb1faf1df" providerId="ADAL" clId="{05E2C093-8DA4-4339-AC61-5AF7F8D3381C}" dt="2026-08-20T14:37:38.142" v="430" actId="14100"/>
        <pc:sldMkLst>
          <pc:docMk/>
          <pc:sldMk cId="436065687" sldId="296"/>
        </pc:sldMkLst>
        <pc:spChg chg="mod">
          <ac:chgData name="Katia Aparecida Kawasaki" userId="7d425ec7-d274-4ad2-949a-f8fbb1faf1df" providerId="ADAL" clId="{05E2C093-8DA4-4339-AC61-5AF7F8D3381C}" dt="2026-07-22T19:05:10.505" v="214" actId="20577"/>
          <ac:spMkLst>
            <pc:docMk/>
            <pc:sldMk cId="436065687" sldId="296"/>
            <ac:spMk id="6" creationId="{68E50797-193D-6EE2-FF0B-ED32A4F80759}"/>
          </ac:spMkLst>
        </pc:spChg>
        <pc:spChg chg="mod">
          <ac:chgData name="Katia Aparecida Kawasaki" userId="7d425ec7-d274-4ad2-949a-f8fbb1faf1df" providerId="ADAL" clId="{05E2C093-8DA4-4339-AC61-5AF7F8D3381C}" dt="2026-08-20T14:37:38.142" v="430" actId="14100"/>
          <ac:spMkLst>
            <pc:docMk/>
            <pc:sldMk cId="436065687" sldId="296"/>
            <ac:spMk id="7" creationId="{9A101094-7111-7D94-B4A2-D440BCAEA6E4}"/>
          </ac:spMkLst>
        </pc:spChg>
        <pc:spChg chg="mod">
          <ac:chgData name="Katia Aparecida Kawasaki" userId="7d425ec7-d274-4ad2-949a-f8fbb1faf1df" providerId="ADAL" clId="{05E2C093-8DA4-4339-AC61-5AF7F8D3381C}" dt="2026-07-24T12:33:03.977" v="414" actId="1076"/>
          <ac:spMkLst>
            <pc:docMk/>
            <pc:sldMk cId="436065687" sldId="296"/>
            <ac:spMk id="8" creationId="{1A0F1DD3-1764-0ECD-0812-826F75797E47}"/>
          </ac:spMkLst>
        </pc:spChg>
        <pc:spChg chg="mod">
          <ac:chgData name="Katia Aparecida Kawasaki" userId="7d425ec7-d274-4ad2-949a-f8fbb1faf1df" providerId="ADAL" clId="{05E2C093-8DA4-4339-AC61-5AF7F8D3381C}" dt="2026-07-24T12:33:11.677" v="416" actId="1076"/>
          <ac:spMkLst>
            <pc:docMk/>
            <pc:sldMk cId="436065687" sldId="296"/>
            <ac:spMk id="12" creationId="{17D264E5-BA9D-FDAF-FB76-E86E3DA0E851}"/>
          </ac:spMkLst>
        </pc:spChg>
        <pc:graphicFrameChg chg="add mod modGraphic">
          <ac:chgData name="Katia Aparecida Kawasaki" userId="7d425ec7-d274-4ad2-949a-f8fbb1faf1df" providerId="ADAL" clId="{05E2C093-8DA4-4339-AC61-5AF7F8D3381C}" dt="2026-07-24T12:16:27.410" v="342" actId="14734"/>
          <ac:graphicFrameMkLst>
            <pc:docMk/>
            <pc:sldMk cId="436065687" sldId="296"/>
            <ac:graphicFrameMk id="2" creationId="{183FB0C5-C02D-3F7D-9E63-2D8FF2139FE2}"/>
          </ac:graphicFrameMkLst>
        </pc:graphicFrameChg>
        <pc:graphicFrameChg chg="add del">
          <ac:chgData name="Katia Aparecida Kawasaki" userId="7d425ec7-d274-4ad2-949a-f8fbb1faf1df" providerId="ADAL" clId="{05E2C093-8DA4-4339-AC61-5AF7F8D3381C}" dt="2026-07-24T12:13:00" v="324" actId="478"/>
          <ac:graphicFrameMkLst>
            <pc:docMk/>
            <pc:sldMk cId="436065687" sldId="296"/>
            <ac:graphicFrameMk id="5" creationId="{B49EB647-5DA1-44AA-A34E-10F344E1E7AD}"/>
          </ac:graphicFrameMkLst>
        </pc:graphicFrameChg>
      </pc:sldChg>
      <pc:sldChg chg="addSp delSp modSp mod">
        <pc:chgData name="Katia Aparecida Kawasaki" userId="7d425ec7-d274-4ad2-949a-f8fbb1faf1df" providerId="ADAL" clId="{05E2C093-8DA4-4339-AC61-5AF7F8D3381C}" dt="2026-08-20T15:21:12.173" v="485" actId="1076"/>
        <pc:sldMkLst>
          <pc:docMk/>
          <pc:sldMk cId="1832885167" sldId="297"/>
        </pc:sldMkLst>
        <pc:spChg chg="mod">
          <ac:chgData name="Katia Aparecida Kawasaki" userId="7d425ec7-d274-4ad2-949a-f8fbb1faf1df" providerId="ADAL" clId="{05E2C093-8DA4-4339-AC61-5AF7F8D3381C}" dt="2026-07-22T19:04:40.536" v="212"/>
          <ac:spMkLst>
            <pc:docMk/>
            <pc:sldMk cId="1832885167" sldId="297"/>
            <ac:spMk id="8" creationId="{8CBE553E-7F6F-5768-6A2E-89577C970340}"/>
          </ac:spMkLst>
        </pc:spChg>
        <pc:spChg chg="mod">
          <ac:chgData name="Katia Aparecida Kawasaki" userId="7d425ec7-d274-4ad2-949a-f8fbb1faf1df" providerId="ADAL" clId="{05E2C093-8DA4-4339-AC61-5AF7F8D3381C}" dt="2026-08-20T15:21:07.912" v="484" actId="1076"/>
          <ac:spMkLst>
            <pc:docMk/>
            <pc:sldMk cId="1832885167" sldId="297"/>
            <ac:spMk id="9" creationId="{AFA90B65-FCA7-EB24-1EBD-CC62FACA7DCF}"/>
          </ac:spMkLst>
        </pc:spChg>
        <pc:spChg chg="mod">
          <ac:chgData name="Katia Aparecida Kawasaki" userId="7d425ec7-d274-4ad2-949a-f8fbb1faf1df" providerId="ADAL" clId="{05E2C093-8DA4-4339-AC61-5AF7F8D3381C}" dt="2026-07-24T12:11:03.524" v="316" actId="14100"/>
          <ac:spMkLst>
            <pc:docMk/>
            <pc:sldMk cId="1832885167" sldId="297"/>
            <ac:spMk id="10" creationId="{B8CF0F5A-3DC9-B7A8-FADB-9601D5FE846A}"/>
          </ac:spMkLst>
        </pc:spChg>
        <pc:spChg chg="mod">
          <ac:chgData name="Katia Aparecida Kawasaki" userId="7d425ec7-d274-4ad2-949a-f8fbb1faf1df" providerId="ADAL" clId="{05E2C093-8DA4-4339-AC61-5AF7F8D3381C}" dt="2026-08-20T15:21:12.173" v="485" actId="1076"/>
          <ac:spMkLst>
            <pc:docMk/>
            <pc:sldMk cId="1832885167" sldId="297"/>
            <ac:spMk id="12" creationId="{E120A6E5-554F-CB20-41D7-5CF1643F4613}"/>
          </ac:spMkLst>
        </pc:spChg>
        <pc:graphicFrameChg chg="add mod modGraphic">
          <ac:chgData name="Katia Aparecida Kawasaki" userId="7d425ec7-d274-4ad2-949a-f8fbb1faf1df" providerId="ADAL" clId="{05E2C093-8DA4-4339-AC61-5AF7F8D3381C}" dt="2026-07-24T12:23:28.183" v="372" actId="20577"/>
          <ac:graphicFrameMkLst>
            <pc:docMk/>
            <pc:sldMk cId="1832885167" sldId="297"/>
            <ac:graphicFrameMk id="2" creationId="{61635E3F-B518-9C5F-61E2-BE19FFBF5FE0}"/>
          </ac:graphicFrameMkLst>
        </pc:graphicFrameChg>
        <pc:graphicFrameChg chg="del">
          <ac:chgData name="Katia Aparecida Kawasaki" userId="7d425ec7-d274-4ad2-949a-f8fbb1faf1df" providerId="ADAL" clId="{05E2C093-8DA4-4339-AC61-5AF7F8D3381C}" dt="2026-07-24T12:07:55.159" v="306" actId="478"/>
          <ac:graphicFrameMkLst>
            <pc:docMk/>
            <pc:sldMk cId="1832885167" sldId="297"/>
            <ac:graphicFrameMk id="5" creationId="{DE942DEA-2C84-6048-DF50-580A15325077}"/>
          </ac:graphicFrameMkLst>
        </pc:graphicFrameChg>
      </pc:sldChg>
      <pc:sldChg chg="addSp delSp modSp mod">
        <pc:chgData name="Katia Aparecida Kawasaki" userId="7d425ec7-d274-4ad2-949a-f8fbb1faf1df" providerId="ADAL" clId="{05E2C093-8DA4-4339-AC61-5AF7F8D3381C}" dt="2026-08-20T15:18:52.457" v="483" actId="20577"/>
        <pc:sldMkLst>
          <pc:docMk/>
          <pc:sldMk cId="1923375069" sldId="298"/>
        </pc:sldMkLst>
        <pc:spChg chg="mod">
          <ac:chgData name="Katia Aparecida Kawasaki" userId="7d425ec7-d274-4ad2-949a-f8fbb1faf1df" providerId="ADAL" clId="{05E2C093-8DA4-4339-AC61-5AF7F8D3381C}" dt="2026-08-20T15:07:39.967" v="469"/>
          <ac:spMkLst>
            <pc:docMk/>
            <pc:sldMk cId="1923375069" sldId="298"/>
            <ac:spMk id="9" creationId="{E63407CC-D3A8-B874-E3EF-308176101099}"/>
          </ac:spMkLst>
        </pc:spChg>
        <pc:spChg chg="mod">
          <ac:chgData name="Katia Aparecida Kawasaki" userId="7d425ec7-d274-4ad2-949a-f8fbb1faf1df" providerId="ADAL" clId="{05E2C093-8DA4-4339-AC61-5AF7F8D3381C}" dt="2026-08-20T15:15:05.385" v="478" actId="255"/>
          <ac:spMkLst>
            <pc:docMk/>
            <pc:sldMk cId="1923375069" sldId="298"/>
            <ac:spMk id="15" creationId="{FED92446-7574-A6B2-DD36-67E4B3EFC881}"/>
          </ac:spMkLst>
        </pc:spChg>
        <pc:spChg chg="mod">
          <ac:chgData name="Katia Aparecida Kawasaki" userId="7d425ec7-d274-4ad2-949a-f8fbb1faf1df" providerId="ADAL" clId="{05E2C093-8DA4-4339-AC61-5AF7F8D3381C}" dt="2026-07-22T19:06:04.967" v="218" actId="1076"/>
          <ac:spMkLst>
            <pc:docMk/>
            <pc:sldMk cId="1923375069" sldId="298"/>
            <ac:spMk id="17" creationId="{E29E193F-7677-C28A-635A-E17A0D2E97FD}"/>
          </ac:spMkLst>
        </pc:spChg>
        <pc:spChg chg="mod">
          <ac:chgData name="Katia Aparecida Kawasaki" userId="7d425ec7-d274-4ad2-949a-f8fbb1faf1df" providerId="ADAL" clId="{05E2C093-8DA4-4339-AC61-5AF7F8D3381C}" dt="2026-08-20T14:36:57.119" v="424" actId="14100"/>
          <ac:spMkLst>
            <pc:docMk/>
            <pc:sldMk cId="1923375069" sldId="298"/>
            <ac:spMk id="20" creationId="{41C2A5B1-F256-EAF3-CF49-405A623372A8}"/>
          </ac:spMkLst>
        </pc:spChg>
        <pc:graphicFrameChg chg="mod modGraphic">
          <ac:chgData name="Katia Aparecida Kawasaki" userId="7d425ec7-d274-4ad2-949a-f8fbb1faf1df" providerId="ADAL" clId="{05E2C093-8DA4-4339-AC61-5AF7F8D3381C}" dt="2026-08-20T15:08:23.704" v="471" actId="1076"/>
          <ac:graphicFrameMkLst>
            <pc:docMk/>
            <pc:sldMk cId="1923375069" sldId="298"/>
            <ac:graphicFrameMk id="2" creationId="{45D82381-4F15-18D1-0386-433C94E1E138}"/>
          </ac:graphicFrameMkLst>
        </pc:graphicFrameChg>
        <pc:graphicFrameChg chg="del">
          <ac:chgData name="Katia Aparecida Kawasaki" userId="7d425ec7-d274-4ad2-949a-f8fbb1faf1df" providerId="ADAL" clId="{05E2C093-8DA4-4339-AC61-5AF7F8D3381C}" dt="2026-07-22T19:09:23.558" v="220" actId="478"/>
          <ac:graphicFrameMkLst>
            <pc:docMk/>
            <pc:sldMk cId="1923375069" sldId="298"/>
            <ac:graphicFrameMk id="3" creationId="{77AF4788-E2F9-38B6-88D8-273E3CADE212}"/>
          </ac:graphicFrameMkLst>
        </pc:graphicFrameChg>
        <pc:graphicFrameChg chg="add mod modGraphic">
          <ac:chgData name="Katia Aparecida Kawasaki" userId="7d425ec7-d274-4ad2-949a-f8fbb1faf1df" providerId="ADAL" clId="{05E2C093-8DA4-4339-AC61-5AF7F8D3381C}" dt="2026-08-20T15:18:52.457" v="483" actId="20577"/>
          <ac:graphicFrameMkLst>
            <pc:docMk/>
            <pc:sldMk cId="1923375069" sldId="298"/>
            <ac:graphicFrameMk id="3" creationId="{B5187869-3EAC-55BE-75A3-3DDFB961DCFD}"/>
          </ac:graphicFrameMkLst>
        </pc:graphicFrameChg>
        <pc:graphicFrameChg chg="add del mod modGraphic">
          <ac:chgData name="Katia Aparecida Kawasaki" userId="7d425ec7-d274-4ad2-949a-f8fbb1faf1df" providerId="ADAL" clId="{05E2C093-8DA4-4339-AC61-5AF7F8D3381C}" dt="2026-08-20T15:04:51.691" v="432" actId="478"/>
          <ac:graphicFrameMkLst>
            <pc:docMk/>
            <pc:sldMk cId="1923375069" sldId="298"/>
            <ac:graphicFrameMk id="4" creationId="{85156AF5-B82F-9921-7493-01D72DCEB2D2}"/>
          </ac:graphicFrameMkLst>
        </pc:graphicFrameChg>
      </pc:sldChg>
    </pc:docChg>
  </pc:docChgLst>
  <pc:docChgLst>
    <pc:chgData name="Katia Aparecida Kawasaki" userId="7d425ec7-d274-4ad2-949a-f8fbb1faf1df" providerId="ADAL" clId="{C19E1242-3F2C-49CD-A290-8369783CEE03}"/>
    <pc:docChg chg="custSel modSld">
      <pc:chgData name="Katia Aparecida Kawasaki" userId="7d425ec7-d274-4ad2-949a-f8fbb1faf1df" providerId="ADAL" clId="{C19E1242-3F2C-49CD-A290-8369783CEE03}" dt="2026-08-21T14:41:13.852" v="35" actId="1076"/>
      <pc:docMkLst>
        <pc:docMk/>
      </pc:docMkLst>
      <pc:sldChg chg="addSp delSp modSp mod">
        <pc:chgData name="Katia Aparecida Kawasaki" userId="7d425ec7-d274-4ad2-949a-f8fbb1faf1df" providerId="ADAL" clId="{C19E1242-3F2C-49CD-A290-8369783CEE03}" dt="2026-08-21T14:17:00.970" v="7" actId="14734"/>
        <pc:sldMkLst>
          <pc:docMk/>
          <pc:sldMk cId="2243494996" sldId="277"/>
        </pc:sldMkLst>
        <pc:graphicFrameChg chg="add mod modGraphic">
          <ac:chgData name="Katia Aparecida Kawasaki" userId="7d425ec7-d274-4ad2-949a-f8fbb1faf1df" providerId="ADAL" clId="{C19E1242-3F2C-49CD-A290-8369783CEE03}" dt="2026-08-21T14:17:00.970" v="7" actId="14734"/>
          <ac:graphicFrameMkLst>
            <pc:docMk/>
            <pc:sldMk cId="2243494996" sldId="277"/>
            <ac:graphicFrameMk id="3" creationId="{80260C02-6FBD-626C-AE12-D12E47DD1AD1}"/>
          </ac:graphicFrameMkLst>
        </pc:graphicFrameChg>
        <pc:graphicFrameChg chg="del">
          <ac:chgData name="Katia Aparecida Kawasaki" userId="7d425ec7-d274-4ad2-949a-f8fbb1faf1df" providerId="ADAL" clId="{C19E1242-3F2C-49CD-A290-8369783CEE03}" dt="2026-08-21T14:16:28.382" v="0" actId="478"/>
          <ac:graphicFrameMkLst>
            <pc:docMk/>
            <pc:sldMk cId="2243494996" sldId="277"/>
            <ac:graphicFrameMk id="17" creationId="{246D3CF7-0CD9-9CFC-66D7-0668C52B53B8}"/>
          </ac:graphicFrameMkLst>
        </pc:graphicFrameChg>
      </pc:sldChg>
      <pc:sldChg chg="addSp delSp modSp mod">
        <pc:chgData name="Katia Aparecida Kawasaki" userId="7d425ec7-d274-4ad2-949a-f8fbb1faf1df" providerId="ADAL" clId="{C19E1242-3F2C-49CD-A290-8369783CEE03}" dt="2026-08-21T14:18:59.278" v="17" actId="14100"/>
        <pc:sldMkLst>
          <pc:docMk/>
          <pc:sldMk cId="685456941" sldId="295"/>
        </pc:sldMkLst>
        <pc:graphicFrameChg chg="del">
          <ac:chgData name="Katia Aparecida Kawasaki" userId="7d425ec7-d274-4ad2-949a-f8fbb1faf1df" providerId="ADAL" clId="{C19E1242-3F2C-49CD-A290-8369783CEE03}" dt="2026-08-21T14:18:11.413" v="8" actId="478"/>
          <ac:graphicFrameMkLst>
            <pc:docMk/>
            <pc:sldMk cId="685456941" sldId="295"/>
            <ac:graphicFrameMk id="2" creationId="{6A3ADE0C-1973-2B60-094E-1A63EDF2A3AC}"/>
          </ac:graphicFrameMkLst>
        </pc:graphicFrameChg>
        <pc:graphicFrameChg chg="add mod modGraphic">
          <ac:chgData name="Katia Aparecida Kawasaki" userId="7d425ec7-d274-4ad2-949a-f8fbb1faf1df" providerId="ADAL" clId="{C19E1242-3F2C-49CD-A290-8369783CEE03}" dt="2026-08-21T14:18:59.278" v="17" actId="14100"/>
          <ac:graphicFrameMkLst>
            <pc:docMk/>
            <pc:sldMk cId="685456941" sldId="295"/>
            <ac:graphicFrameMk id="7" creationId="{CDDD4216-012B-2304-D9ED-C2CF2ADB6ABE}"/>
          </ac:graphicFrameMkLst>
        </pc:graphicFrameChg>
      </pc:sldChg>
      <pc:sldChg chg="addSp delSp modSp mod">
        <pc:chgData name="Katia Aparecida Kawasaki" userId="7d425ec7-d274-4ad2-949a-f8fbb1faf1df" providerId="ADAL" clId="{C19E1242-3F2C-49CD-A290-8369783CEE03}" dt="2026-08-21T14:41:13.852" v="35" actId="1076"/>
        <pc:sldMkLst>
          <pc:docMk/>
          <pc:sldMk cId="436065687" sldId="296"/>
        </pc:sldMkLst>
        <pc:spChg chg="mod">
          <ac:chgData name="Katia Aparecida Kawasaki" userId="7d425ec7-d274-4ad2-949a-f8fbb1faf1df" providerId="ADAL" clId="{C19E1242-3F2C-49CD-A290-8369783CEE03}" dt="2026-08-21T14:41:13.852" v="35" actId="1076"/>
          <ac:spMkLst>
            <pc:docMk/>
            <pc:sldMk cId="436065687" sldId="296"/>
            <ac:spMk id="7" creationId="{9A101094-7111-7D94-B4A2-D440BCAEA6E4}"/>
          </ac:spMkLst>
        </pc:spChg>
        <pc:graphicFrameChg chg="del">
          <ac:chgData name="Katia Aparecida Kawasaki" userId="7d425ec7-d274-4ad2-949a-f8fbb1faf1df" providerId="ADAL" clId="{C19E1242-3F2C-49CD-A290-8369783CEE03}" dt="2026-08-21T14:30:12.256" v="24" actId="21"/>
          <ac:graphicFrameMkLst>
            <pc:docMk/>
            <pc:sldMk cId="436065687" sldId="296"/>
            <ac:graphicFrameMk id="2" creationId="{183FB0C5-C02D-3F7D-9E63-2D8FF2139FE2}"/>
          </ac:graphicFrameMkLst>
        </pc:graphicFrameChg>
        <pc:graphicFrameChg chg="add mod modGraphic">
          <ac:chgData name="Katia Aparecida Kawasaki" userId="7d425ec7-d274-4ad2-949a-f8fbb1faf1df" providerId="ADAL" clId="{C19E1242-3F2C-49CD-A290-8369783CEE03}" dt="2026-08-21T14:41:01.576" v="33" actId="14100"/>
          <ac:graphicFrameMkLst>
            <pc:docMk/>
            <pc:sldMk cId="436065687" sldId="296"/>
            <ac:graphicFrameMk id="4" creationId="{63332255-EB9F-A57C-37CB-0EF10DEB6873}"/>
          </ac:graphicFrameMkLst>
        </pc:graphicFrameChg>
      </pc:sldChg>
      <pc:sldChg chg="addSp delSp modSp mod">
        <pc:chgData name="Katia Aparecida Kawasaki" userId="7d425ec7-d274-4ad2-949a-f8fbb1faf1df" providerId="ADAL" clId="{C19E1242-3F2C-49CD-A290-8369783CEE03}" dt="2026-08-21T14:29:15.133" v="23" actId="14100"/>
        <pc:sldMkLst>
          <pc:docMk/>
          <pc:sldMk cId="1832885167" sldId="297"/>
        </pc:sldMkLst>
        <pc:graphicFrameChg chg="del">
          <ac:chgData name="Katia Aparecida Kawasaki" userId="7d425ec7-d274-4ad2-949a-f8fbb1faf1df" providerId="ADAL" clId="{C19E1242-3F2C-49CD-A290-8369783CEE03}" dt="2026-08-21T14:19:42.487" v="18" actId="21"/>
          <ac:graphicFrameMkLst>
            <pc:docMk/>
            <pc:sldMk cId="1832885167" sldId="297"/>
            <ac:graphicFrameMk id="2" creationId="{61635E3F-B518-9C5F-61E2-BE19FFBF5FE0}"/>
          </ac:graphicFrameMkLst>
        </pc:graphicFrameChg>
        <pc:graphicFrameChg chg="add mod modGraphic">
          <ac:chgData name="Katia Aparecida Kawasaki" userId="7d425ec7-d274-4ad2-949a-f8fbb1faf1df" providerId="ADAL" clId="{C19E1242-3F2C-49CD-A290-8369783CEE03}" dt="2026-08-21T14:29:15.133" v="23" actId="14100"/>
          <ac:graphicFrameMkLst>
            <pc:docMk/>
            <pc:sldMk cId="1832885167" sldId="297"/>
            <ac:graphicFrameMk id="3" creationId="{6EDA2182-0E58-A8FA-BB18-76DAE127E2F4}"/>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53F6ED8B-CF52-4A64-BACC-61D9C1041E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a:p>
        </p:txBody>
      </p:sp>
      <p:sp>
        <p:nvSpPr>
          <p:cNvPr id="3" name="Espaço Reservado para Data 2">
            <a:extLst>
              <a:ext uri="{FF2B5EF4-FFF2-40B4-BE49-F238E27FC236}">
                <a16:creationId xmlns:a16="http://schemas.microsoft.com/office/drawing/2014/main" id="{0D7022B2-02C5-4E03-99BC-0BA3C57AC4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17D7E6F-0FA5-458B-B9D7-3B1DD1AC7F98}" type="datetime1">
              <a:rPr lang="pt-BR" smtClean="0"/>
              <a:t>21/08/2026</a:t>
            </a:fld>
            <a:endParaRPr lang="pt-BR" dirty="0"/>
          </a:p>
        </p:txBody>
      </p:sp>
      <p:sp>
        <p:nvSpPr>
          <p:cNvPr id="4" name="Espaço Reservado para Rodapé 3">
            <a:extLst>
              <a:ext uri="{FF2B5EF4-FFF2-40B4-BE49-F238E27FC236}">
                <a16:creationId xmlns:a16="http://schemas.microsoft.com/office/drawing/2014/main" id="{BC3FEE8C-8D38-4F2A-950E-071C6823E2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a:p>
        </p:txBody>
      </p:sp>
      <p:sp>
        <p:nvSpPr>
          <p:cNvPr id="5" name="Espaço Reservado para o Número do Slide 4">
            <a:extLst>
              <a:ext uri="{FF2B5EF4-FFF2-40B4-BE49-F238E27FC236}">
                <a16:creationId xmlns:a16="http://schemas.microsoft.com/office/drawing/2014/main" id="{8C567A6D-959B-4552-AB8D-4CCA819CAA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BF9A36D-7FAC-478F-9944-F324014F6FD1}" type="slidenum">
              <a:rPr lang="pt-BR" smtClean="0"/>
              <a:t>‹nº›</a:t>
            </a:fld>
            <a:endParaRPr lang="pt-BR"/>
          </a:p>
        </p:txBody>
      </p:sp>
    </p:spTree>
    <p:extLst>
      <p:ext uri="{BB962C8B-B14F-4D97-AF65-F5344CB8AC3E}">
        <p14:creationId xmlns:p14="http://schemas.microsoft.com/office/powerpoint/2010/main" val="13424676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noProof="0"/>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C7335D-7E60-40C4-9122-F94289B34997}" type="datetime1">
              <a:rPr lang="pt-BR" smtClean="0"/>
              <a:pPr/>
              <a:t>21/08/2026</a:t>
            </a:fld>
            <a:endParaRPr lang="pt-BR" dirty="0"/>
          </a:p>
        </p:txBody>
      </p:sp>
      <p:sp>
        <p:nvSpPr>
          <p:cNvPr id="4" name="Espaço Reservado para Imagem do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pt-BR" noProof="0"/>
          </a:p>
        </p:txBody>
      </p:sp>
      <p:sp>
        <p:nvSpPr>
          <p:cNvPr id="5" name="Espaço Reservado para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noProof="0"/>
          </a:p>
        </p:txBody>
      </p:sp>
      <p:sp>
        <p:nvSpPr>
          <p:cNvPr id="7" name="Espaço Reservado para o Número do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4B9A9E5-4F7F-4A7D-9DE1-899232329269}" type="slidenum">
              <a:rPr lang="pt-BR" noProof="0" smtClean="0"/>
              <a:t>‹nº›</a:t>
            </a:fld>
            <a:endParaRPr lang="pt-BR" noProof="0"/>
          </a:p>
        </p:txBody>
      </p:sp>
    </p:spTree>
    <p:extLst>
      <p:ext uri="{BB962C8B-B14F-4D97-AF65-F5344CB8AC3E}">
        <p14:creationId xmlns:p14="http://schemas.microsoft.com/office/powerpoint/2010/main" val="138778318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pPr rtl="0"/>
            <a:fld id="{D4B9A9E5-4F7F-4A7D-9DE1-899232329269}" type="slidenum">
              <a:rPr lang="pt-BR" smtClean="0"/>
              <a:t>1</a:t>
            </a:fld>
            <a:endParaRPr lang="pt-BR"/>
          </a:p>
        </p:txBody>
      </p:sp>
    </p:spTree>
    <p:extLst>
      <p:ext uri="{BB962C8B-B14F-4D97-AF65-F5344CB8AC3E}">
        <p14:creationId xmlns:p14="http://schemas.microsoft.com/office/powerpoint/2010/main" val="177680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4B9A9E5-4F7F-4A7D-9DE1-899232329269}" type="slidenum">
              <a:rPr lang="pt-BR" smtClean="0"/>
              <a:t>2</a:t>
            </a:fld>
            <a:endParaRPr lang="pt-BR"/>
          </a:p>
        </p:txBody>
      </p:sp>
    </p:spTree>
    <p:extLst>
      <p:ext uri="{BB962C8B-B14F-4D97-AF65-F5344CB8AC3E}">
        <p14:creationId xmlns:p14="http://schemas.microsoft.com/office/powerpoint/2010/main" val="204280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pPr rtl="0"/>
            <a:fld id="{D4B9A9E5-4F7F-4A7D-9DE1-899232329269}" type="slidenum">
              <a:rPr lang="pt-BR" noProof="0" smtClean="0"/>
              <a:t>4</a:t>
            </a:fld>
            <a:endParaRPr lang="pt-BR" noProof="0"/>
          </a:p>
        </p:txBody>
      </p:sp>
    </p:spTree>
    <p:extLst>
      <p:ext uri="{BB962C8B-B14F-4D97-AF65-F5344CB8AC3E}">
        <p14:creationId xmlns:p14="http://schemas.microsoft.com/office/powerpoint/2010/main" val="1749936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6B1AB017-926D-4F95-BBFA-0772CD61AC1F}" type="datetimeFigureOut">
              <a:rPr lang="pt-BR" smtClean="0"/>
              <a:t>21/08/2026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C320258-082A-4814-B1F4-7725857D90F4}" type="slidenum">
              <a:rPr lang="pt-BR" smtClean="0"/>
              <a:t>‹nº›</a:t>
            </a:fld>
            <a:endParaRPr lang="pt-BR"/>
          </a:p>
        </p:txBody>
      </p:sp>
    </p:spTree>
    <p:extLst>
      <p:ext uri="{BB962C8B-B14F-4D97-AF65-F5344CB8AC3E}">
        <p14:creationId xmlns:p14="http://schemas.microsoft.com/office/powerpoint/2010/main" val="1020711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pt-BR" noProof="0"/>
              <a:t>20XX</a:t>
            </a:r>
          </a:p>
        </p:txBody>
      </p:sp>
      <p:sp>
        <p:nvSpPr>
          <p:cNvPr id="5" name="Footer Placeholder 4"/>
          <p:cNvSpPr>
            <a:spLocks noGrp="1"/>
          </p:cNvSpPr>
          <p:nvPr>
            <p:ph type="ftr" sz="quarter" idx="11"/>
          </p:nvPr>
        </p:nvSpPr>
        <p:spPr/>
        <p:txBody>
          <a:bodyPr/>
          <a:lstStyle/>
          <a:p>
            <a:pPr rtl="0"/>
            <a:r>
              <a:rPr lang="pt-BR" noProof="0"/>
              <a:t>Apresentação</a:t>
            </a:r>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2982370777"/>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pt-BR" noProof="0"/>
              <a:t>20XX</a:t>
            </a:r>
          </a:p>
        </p:txBody>
      </p:sp>
      <p:sp>
        <p:nvSpPr>
          <p:cNvPr id="5" name="Footer Placeholder 4"/>
          <p:cNvSpPr>
            <a:spLocks noGrp="1"/>
          </p:cNvSpPr>
          <p:nvPr>
            <p:ph type="ftr" sz="quarter" idx="11"/>
          </p:nvPr>
        </p:nvSpPr>
        <p:spPr/>
        <p:txBody>
          <a:bodyPr/>
          <a:lstStyle/>
          <a:p>
            <a:pPr rtl="0"/>
            <a:r>
              <a:rPr lang="pt-BR" noProof="0"/>
              <a:t>Apresentação</a:t>
            </a:r>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414653170"/>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luna do Conteúdo 3">
    <p:bg>
      <p:bgPr>
        <a:solidFill>
          <a:schemeClr val="accent2"/>
        </a:solidFill>
        <a:effectLst/>
      </p:bgPr>
    </p:bg>
    <p:spTree>
      <p:nvGrpSpPr>
        <p:cNvPr id="1" name=""/>
        <p:cNvGrpSpPr/>
        <p:nvPr/>
      </p:nvGrpSpPr>
      <p:grpSpPr>
        <a:xfrm>
          <a:off x="0" y="0"/>
          <a:ext cx="0" cy="0"/>
          <a:chOff x="0" y="0"/>
          <a:chExt cx="0" cy="0"/>
        </a:xfrm>
      </p:grpSpPr>
      <p:sp>
        <p:nvSpPr>
          <p:cNvPr id="14" name="Título 1">
            <a:extLst>
              <a:ext uri="{FF2B5EF4-FFF2-40B4-BE49-F238E27FC236}">
                <a16:creationId xmlns:a16="http://schemas.microsoft.com/office/drawing/2014/main" id="{42ACEF30-0520-40B3-A1F1-F3D2530563D6}"/>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5" name="Espaço Reservado para Texto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1485900" y="2563123"/>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7" name="Espaço Reservado para Texto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1485664" y="3070348"/>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1" name="Espaço Reservado para Texto 15">
            <a:extLst>
              <a:ext uri="{FF2B5EF4-FFF2-40B4-BE49-F238E27FC236}">
                <a16:creationId xmlns:a16="http://schemas.microsoft.com/office/drawing/2014/main" id="{87DD41A9-B6B3-48D9-A3A6-831B39C9158C}"/>
              </a:ext>
            </a:extLst>
          </p:cNvPr>
          <p:cNvSpPr>
            <a:spLocks noGrp="1"/>
          </p:cNvSpPr>
          <p:nvPr>
            <p:ph type="body" sz="quarter" idx="16" hasCustomPrompt="1"/>
          </p:nvPr>
        </p:nvSpPr>
        <p:spPr>
          <a:xfrm>
            <a:off x="6673004" y="2563123"/>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ADICIONAR UM SUBTÍTULO</a:t>
            </a:r>
          </a:p>
        </p:txBody>
      </p:sp>
      <p:sp>
        <p:nvSpPr>
          <p:cNvPr id="32" name="Espaço Reservado para Texto 18">
            <a:extLst>
              <a:ext uri="{FF2B5EF4-FFF2-40B4-BE49-F238E27FC236}">
                <a16:creationId xmlns:a16="http://schemas.microsoft.com/office/drawing/2014/main" id="{FB791E68-EDF5-4CC2-8774-A27AEF1D25E6}"/>
              </a:ext>
            </a:extLst>
          </p:cNvPr>
          <p:cNvSpPr>
            <a:spLocks noGrp="1"/>
          </p:cNvSpPr>
          <p:nvPr>
            <p:ph type="body" sz="quarter" idx="17" hasCustomPrompt="1"/>
          </p:nvPr>
        </p:nvSpPr>
        <p:spPr>
          <a:xfrm>
            <a:off x="6673143" y="3070348"/>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3" name="Espaço Reservado para Texto 15">
            <a:extLst>
              <a:ext uri="{FF2B5EF4-FFF2-40B4-BE49-F238E27FC236}">
                <a16:creationId xmlns:a16="http://schemas.microsoft.com/office/drawing/2014/main" id="{AA224F82-7E0C-4EBF-97D3-132481DBCDA9}"/>
              </a:ext>
            </a:extLst>
          </p:cNvPr>
          <p:cNvSpPr>
            <a:spLocks noGrp="1"/>
          </p:cNvSpPr>
          <p:nvPr>
            <p:ph type="body" sz="quarter" idx="18" hasCustomPrompt="1"/>
          </p:nvPr>
        </p:nvSpPr>
        <p:spPr>
          <a:xfrm>
            <a:off x="1485899" y="4319431"/>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ADICIONAR UM SUBTÍTULO</a:t>
            </a:r>
          </a:p>
        </p:txBody>
      </p:sp>
      <p:sp>
        <p:nvSpPr>
          <p:cNvPr id="34" name="Espaço Reservado para Texto 18">
            <a:extLst>
              <a:ext uri="{FF2B5EF4-FFF2-40B4-BE49-F238E27FC236}">
                <a16:creationId xmlns:a16="http://schemas.microsoft.com/office/drawing/2014/main" id="{699D24C6-4AFB-4222-8E0C-4D11CD9C0FF7}"/>
              </a:ext>
            </a:extLst>
          </p:cNvPr>
          <p:cNvSpPr>
            <a:spLocks noGrp="1"/>
          </p:cNvSpPr>
          <p:nvPr>
            <p:ph type="body" sz="quarter" idx="19" hasCustomPrompt="1"/>
          </p:nvPr>
        </p:nvSpPr>
        <p:spPr>
          <a:xfrm>
            <a:off x="1486412" y="4826656"/>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2" name="Espaço Reservado para Texto 15">
            <a:extLst>
              <a:ext uri="{FF2B5EF4-FFF2-40B4-BE49-F238E27FC236}">
                <a16:creationId xmlns:a16="http://schemas.microsoft.com/office/drawing/2014/main" id="{3B05E19C-DF33-4515-AC52-F95850810EC1}"/>
              </a:ext>
            </a:extLst>
          </p:cNvPr>
          <p:cNvSpPr>
            <a:spLocks noGrp="1"/>
          </p:cNvSpPr>
          <p:nvPr>
            <p:ph type="body" sz="quarter" idx="23" hasCustomPrompt="1"/>
          </p:nvPr>
        </p:nvSpPr>
        <p:spPr>
          <a:xfrm>
            <a:off x="6672630" y="4319431"/>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ADICIONAR UM SUBTÍTULO</a:t>
            </a:r>
          </a:p>
        </p:txBody>
      </p:sp>
      <p:sp>
        <p:nvSpPr>
          <p:cNvPr id="13" name="Espaço Reservado para Texto 18">
            <a:extLst>
              <a:ext uri="{FF2B5EF4-FFF2-40B4-BE49-F238E27FC236}">
                <a16:creationId xmlns:a16="http://schemas.microsoft.com/office/drawing/2014/main" id="{C0EBC62D-442C-45D3-B66B-C6578FBB3370}"/>
              </a:ext>
            </a:extLst>
          </p:cNvPr>
          <p:cNvSpPr>
            <a:spLocks noGrp="1"/>
          </p:cNvSpPr>
          <p:nvPr>
            <p:ph type="body" sz="quarter" idx="24" hasCustomPrompt="1"/>
          </p:nvPr>
        </p:nvSpPr>
        <p:spPr>
          <a:xfrm>
            <a:off x="6673143" y="4826656"/>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 name="Espaço Reservado para Data 2">
            <a:extLst>
              <a:ext uri="{FF2B5EF4-FFF2-40B4-BE49-F238E27FC236}">
                <a16:creationId xmlns:a16="http://schemas.microsoft.com/office/drawing/2014/main" id="{98EC90C5-A811-4E5C-ADD1-A89DB4E94DAA}"/>
              </a:ext>
            </a:extLst>
          </p:cNvPr>
          <p:cNvSpPr>
            <a:spLocks noGrp="1"/>
          </p:cNvSpPr>
          <p:nvPr>
            <p:ph type="dt" sz="half" idx="20"/>
          </p:nvPr>
        </p:nvSpPr>
        <p:spPr/>
        <p:txBody>
          <a:bodyPr rtlCol="0"/>
          <a:lstStyle/>
          <a:p>
            <a:pPr rtl="0"/>
            <a:r>
              <a:rPr lang="pt-BR" noProof="0"/>
              <a:t>20XX</a:t>
            </a:r>
          </a:p>
        </p:txBody>
      </p:sp>
      <p:sp>
        <p:nvSpPr>
          <p:cNvPr id="4" name="Espaço Reservado para Rodapé 3">
            <a:extLst>
              <a:ext uri="{FF2B5EF4-FFF2-40B4-BE49-F238E27FC236}">
                <a16:creationId xmlns:a16="http://schemas.microsoft.com/office/drawing/2014/main" id="{3356B621-AE19-45D3-B25F-23256C242DDD}"/>
              </a:ext>
            </a:extLst>
          </p:cNvPr>
          <p:cNvSpPr>
            <a:spLocks noGrp="1"/>
          </p:cNvSpPr>
          <p:nvPr>
            <p:ph type="ftr" sz="quarter" idx="21"/>
          </p:nvPr>
        </p:nvSpPr>
        <p:spPr/>
        <p:txBody>
          <a:bodyPr rtlCol="0"/>
          <a:lstStyle/>
          <a:p>
            <a:pPr rtl="0"/>
            <a:r>
              <a:rPr lang="pt-BR" noProof="0"/>
              <a:t>Apresentação</a:t>
            </a:r>
          </a:p>
        </p:txBody>
      </p:sp>
      <p:sp>
        <p:nvSpPr>
          <p:cNvPr id="5" name="Espaço Reservado para o Número do Slide 4">
            <a:extLst>
              <a:ext uri="{FF2B5EF4-FFF2-40B4-BE49-F238E27FC236}">
                <a16:creationId xmlns:a16="http://schemas.microsoft.com/office/drawing/2014/main" id="{158BDCB2-D8C3-4571-8154-76BEA9AE41A8}"/>
              </a:ext>
            </a:extLst>
          </p:cNvPr>
          <p:cNvSpPr>
            <a:spLocks noGrp="1"/>
          </p:cNvSpPr>
          <p:nvPr>
            <p:ph type="sldNum" sz="quarter" idx="22"/>
          </p:nvPr>
        </p:nvSpPr>
        <p:spPr/>
        <p:txBody>
          <a:bodyPr rtlCol="0"/>
          <a:lstStyle/>
          <a:p>
            <a:pPr rtl="0"/>
            <a:fld id="{B5CEABB6-07DC-46E8-9B57-56EC44A396E5}" type="slidenum">
              <a:rPr lang="pt-BR" noProof="0" smtClean="0"/>
              <a:t>‹nº›</a:t>
            </a:fld>
            <a:endParaRPr lang="pt-BR" noProof="0"/>
          </a:p>
        </p:txBody>
      </p:sp>
      <p:cxnSp>
        <p:nvCxnSpPr>
          <p:cNvPr id="2" name="Conector Reto 1">
            <a:extLst>
              <a:ext uri="{FF2B5EF4-FFF2-40B4-BE49-F238E27FC236}">
                <a16:creationId xmlns:a16="http://schemas.microsoft.com/office/drawing/2014/main" id="{9298DCF7-7DC1-4618-8133-F63847B0AFE2}"/>
              </a:ext>
              <a:ext uri="{C183D7F6-B498-43B3-948B-1728B52AA6E4}">
                <adec:decorative xmlns:adec="http://schemas.microsoft.com/office/drawing/2017/decorative" val="1"/>
              </a:ext>
            </a:extLst>
          </p:cNvPr>
          <p:cNvCxnSpPr>
            <a:cxnSpLocks/>
          </p:cNvCxnSpPr>
          <p:nvPr userDrawn="1"/>
        </p:nvCxnSpPr>
        <p:spPr>
          <a:xfrm>
            <a:off x="8688388" y="0"/>
            <a:ext cx="3503612" cy="2352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ector Reto 5">
            <a:extLst>
              <a:ext uri="{FF2B5EF4-FFF2-40B4-BE49-F238E27FC236}">
                <a16:creationId xmlns:a16="http://schemas.microsoft.com/office/drawing/2014/main" id="{653A6567-233D-4A3B-B52B-DE7E5E35A175}"/>
              </a:ext>
              <a:ext uri="{C183D7F6-B498-43B3-948B-1728B52AA6E4}">
                <adec:decorative xmlns:adec="http://schemas.microsoft.com/office/drawing/2017/decorative" val="1"/>
              </a:ext>
            </a:extLst>
          </p:cNvPr>
          <p:cNvCxnSpPr>
            <a:cxnSpLocks/>
          </p:cNvCxnSpPr>
          <p:nvPr userDrawn="1"/>
        </p:nvCxnSpPr>
        <p:spPr>
          <a:xfrm>
            <a:off x="9720943" y="0"/>
            <a:ext cx="2471057" cy="2699032"/>
          </a:xfrm>
          <a:prstGeom prst="line">
            <a:avLst/>
          </a:prstGeom>
        </p:spPr>
        <p:style>
          <a:lnRef idx="1">
            <a:schemeClr val="accent1"/>
          </a:lnRef>
          <a:fillRef idx="0">
            <a:schemeClr val="accent1"/>
          </a:fillRef>
          <a:effectRef idx="0">
            <a:schemeClr val="accent1"/>
          </a:effectRef>
          <a:fontRef idx="minor">
            <a:schemeClr val="tx1"/>
          </a:fontRef>
        </p:style>
      </p:cxnSp>
      <p:pic>
        <p:nvPicPr>
          <p:cNvPr id="7" name="Gráfico 6">
            <a:extLst>
              <a:ext uri="{FF2B5EF4-FFF2-40B4-BE49-F238E27FC236}">
                <a16:creationId xmlns:a16="http://schemas.microsoft.com/office/drawing/2014/main" id="{64D564EB-CA78-42C6-AD76-3C4E7B3AEA8D}"/>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73953"/>
            <a:ext cx="2057400" cy="1647825"/>
          </a:xfrm>
          <a:prstGeom prst="rect">
            <a:avLst/>
          </a:prstGeom>
        </p:spPr>
      </p:pic>
      <p:pic>
        <p:nvPicPr>
          <p:cNvPr id="8" name="Gráfico 7">
            <a:extLst>
              <a:ext uri="{FF2B5EF4-FFF2-40B4-BE49-F238E27FC236}">
                <a16:creationId xmlns:a16="http://schemas.microsoft.com/office/drawing/2014/main" id="{1CFFBB3A-BDCF-4878-8D04-E8BB9A050E71}"/>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49000" y="5180889"/>
            <a:ext cx="1143000" cy="914400"/>
          </a:xfrm>
          <a:prstGeom prst="rect">
            <a:avLst/>
          </a:prstGeom>
        </p:spPr>
      </p:pic>
    </p:spTree>
    <p:extLst>
      <p:ext uri="{BB962C8B-B14F-4D97-AF65-F5344CB8AC3E}">
        <p14:creationId xmlns:p14="http://schemas.microsoft.com/office/powerpoint/2010/main" val="2501487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luna do Conteúdo 2">
    <p:bg>
      <p:bgPr>
        <a:solidFill>
          <a:schemeClr val="bg1"/>
        </a:solidFill>
        <a:effectLst/>
      </p:bgPr>
    </p:bg>
    <p:spTree>
      <p:nvGrpSpPr>
        <p:cNvPr id="1" name=""/>
        <p:cNvGrpSpPr/>
        <p:nvPr/>
      </p:nvGrpSpPr>
      <p:grpSpPr>
        <a:xfrm>
          <a:off x="0" y="0"/>
          <a:ext cx="0" cy="0"/>
          <a:chOff x="0" y="0"/>
          <a:chExt cx="0" cy="0"/>
        </a:xfrm>
      </p:grpSpPr>
      <p:sp>
        <p:nvSpPr>
          <p:cNvPr id="14" name="Título 1">
            <a:extLst>
              <a:ext uri="{FF2B5EF4-FFF2-40B4-BE49-F238E27FC236}">
                <a16:creationId xmlns:a16="http://schemas.microsoft.com/office/drawing/2014/main" id="{42ACEF30-0520-40B3-A1F1-F3D2530563D6}"/>
              </a:ext>
            </a:extLst>
          </p:cNvPr>
          <p:cNvSpPr>
            <a:spLocks noGrp="1"/>
          </p:cNvSpPr>
          <p:nvPr>
            <p:ph type="title" hasCustomPrompt="1"/>
          </p:nvPr>
        </p:nvSpPr>
        <p:spPr>
          <a:xfrm>
            <a:off x="1508760" y="4156405"/>
            <a:ext cx="3139440" cy="1325563"/>
          </a:xfrm>
        </p:spPr>
        <p:txBody>
          <a:bodyPr rtlCol="0" anchor="b">
            <a:normAutofit/>
          </a:bodyPr>
          <a:lstStyle>
            <a:lvl1pPr algn="l">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5" name="Espaço Reservado para Texto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5922254" y="1530635"/>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7" name="Espaço Reservado para Texto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5921828" y="186006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6" name="Espaço Reservado para Texto 15">
            <a:extLst>
              <a:ext uri="{FF2B5EF4-FFF2-40B4-BE49-F238E27FC236}">
                <a16:creationId xmlns:a16="http://schemas.microsoft.com/office/drawing/2014/main" id="{07D6A00C-D56B-4E8B-B992-7DA51D3C7261}"/>
              </a:ext>
            </a:extLst>
          </p:cNvPr>
          <p:cNvSpPr>
            <a:spLocks noGrp="1"/>
          </p:cNvSpPr>
          <p:nvPr>
            <p:ph type="body" sz="quarter" idx="23" hasCustomPrompt="1"/>
          </p:nvPr>
        </p:nvSpPr>
        <p:spPr>
          <a:xfrm>
            <a:off x="5922254" y="2630431"/>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8" name="Espaço Reservado para Texto 18">
            <a:extLst>
              <a:ext uri="{FF2B5EF4-FFF2-40B4-BE49-F238E27FC236}">
                <a16:creationId xmlns:a16="http://schemas.microsoft.com/office/drawing/2014/main" id="{DA90DA32-7E6A-4713-BDC9-73910E2A0E68}"/>
              </a:ext>
            </a:extLst>
          </p:cNvPr>
          <p:cNvSpPr>
            <a:spLocks noGrp="1"/>
          </p:cNvSpPr>
          <p:nvPr>
            <p:ph type="body" sz="quarter" idx="24" hasCustomPrompt="1"/>
          </p:nvPr>
        </p:nvSpPr>
        <p:spPr>
          <a:xfrm>
            <a:off x="5921828" y="295985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9" name="Espaço Reservado para Texto 15">
            <a:extLst>
              <a:ext uri="{FF2B5EF4-FFF2-40B4-BE49-F238E27FC236}">
                <a16:creationId xmlns:a16="http://schemas.microsoft.com/office/drawing/2014/main" id="{D7E57261-C874-4DFD-AF7D-F9EC50B3BFD0}"/>
              </a:ext>
            </a:extLst>
          </p:cNvPr>
          <p:cNvSpPr>
            <a:spLocks noGrp="1"/>
          </p:cNvSpPr>
          <p:nvPr>
            <p:ph type="body" sz="quarter" idx="25" hasCustomPrompt="1"/>
          </p:nvPr>
        </p:nvSpPr>
        <p:spPr>
          <a:xfrm>
            <a:off x="5922254" y="3730227"/>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0" name="Espaço Reservado para Texto 18">
            <a:extLst>
              <a:ext uri="{FF2B5EF4-FFF2-40B4-BE49-F238E27FC236}">
                <a16:creationId xmlns:a16="http://schemas.microsoft.com/office/drawing/2014/main" id="{843F77CE-098F-4777-8C30-5CEE7954D140}"/>
              </a:ext>
            </a:extLst>
          </p:cNvPr>
          <p:cNvSpPr>
            <a:spLocks noGrp="1"/>
          </p:cNvSpPr>
          <p:nvPr>
            <p:ph type="body" sz="quarter" idx="26" hasCustomPrompt="1"/>
          </p:nvPr>
        </p:nvSpPr>
        <p:spPr>
          <a:xfrm>
            <a:off x="5921828" y="405965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3" name="Espaço Reservado para Texto 15">
            <a:extLst>
              <a:ext uri="{FF2B5EF4-FFF2-40B4-BE49-F238E27FC236}">
                <a16:creationId xmlns:a16="http://schemas.microsoft.com/office/drawing/2014/main" id="{4CAE269A-B6AB-42A6-9575-6057FA25A29E}"/>
              </a:ext>
            </a:extLst>
          </p:cNvPr>
          <p:cNvSpPr>
            <a:spLocks noGrp="1"/>
          </p:cNvSpPr>
          <p:nvPr>
            <p:ph type="body" sz="quarter" idx="27" hasCustomPrompt="1"/>
          </p:nvPr>
        </p:nvSpPr>
        <p:spPr>
          <a:xfrm>
            <a:off x="5920106" y="4830024"/>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4" name="Espaço Reservado para Texto 18">
            <a:extLst>
              <a:ext uri="{FF2B5EF4-FFF2-40B4-BE49-F238E27FC236}">
                <a16:creationId xmlns:a16="http://schemas.microsoft.com/office/drawing/2014/main" id="{46866A49-A3A8-4869-961C-EB41F6BC7843}"/>
              </a:ext>
            </a:extLst>
          </p:cNvPr>
          <p:cNvSpPr>
            <a:spLocks noGrp="1"/>
          </p:cNvSpPr>
          <p:nvPr>
            <p:ph type="body" sz="quarter" idx="28" hasCustomPrompt="1"/>
          </p:nvPr>
        </p:nvSpPr>
        <p:spPr>
          <a:xfrm>
            <a:off x="5919680" y="5159449"/>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 name="Espaço Reservado para Data 2">
            <a:extLst>
              <a:ext uri="{FF2B5EF4-FFF2-40B4-BE49-F238E27FC236}">
                <a16:creationId xmlns:a16="http://schemas.microsoft.com/office/drawing/2014/main" id="{98EC90C5-A811-4E5C-ADD1-A89DB4E94DAA}"/>
              </a:ext>
            </a:extLst>
          </p:cNvPr>
          <p:cNvSpPr>
            <a:spLocks noGrp="1"/>
          </p:cNvSpPr>
          <p:nvPr>
            <p:ph type="dt" sz="half" idx="20"/>
          </p:nvPr>
        </p:nvSpPr>
        <p:spPr>
          <a:xfrm>
            <a:off x="5919680" y="6356350"/>
            <a:ext cx="947516" cy="365125"/>
          </a:xfrm>
        </p:spPr>
        <p:txBody>
          <a:bodyPr rtlCol="0"/>
          <a:lstStyle>
            <a:lvl1pPr>
              <a:defRPr sz="900"/>
            </a:lvl1pPr>
          </a:lstStyle>
          <a:p>
            <a:pPr rtl="0"/>
            <a:r>
              <a:rPr lang="pt-BR" noProof="0"/>
              <a:t>20XX</a:t>
            </a:r>
          </a:p>
        </p:txBody>
      </p:sp>
      <p:sp>
        <p:nvSpPr>
          <p:cNvPr id="4" name="Espaço Reservado para Rodapé 3">
            <a:extLst>
              <a:ext uri="{FF2B5EF4-FFF2-40B4-BE49-F238E27FC236}">
                <a16:creationId xmlns:a16="http://schemas.microsoft.com/office/drawing/2014/main" id="{3356B621-AE19-45D3-B25F-23256C242DDD}"/>
              </a:ext>
            </a:extLst>
          </p:cNvPr>
          <p:cNvSpPr>
            <a:spLocks noGrp="1"/>
          </p:cNvSpPr>
          <p:nvPr>
            <p:ph type="ftr" sz="quarter" idx="21"/>
          </p:nvPr>
        </p:nvSpPr>
        <p:spPr>
          <a:xfrm>
            <a:off x="7161955" y="6356350"/>
            <a:ext cx="3243942" cy="365125"/>
          </a:xfrm>
        </p:spPr>
        <p:txBody>
          <a:bodyPr rtlCol="0"/>
          <a:lstStyle>
            <a:lvl1pPr>
              <a:defRPr sz="900"/>
            </a:lvl1pPr>
          </a:lstStyle>
          <a:p>
            <a:pPr rtl="0"/>
            <a:r>
              <a:rPr lang="pt-BR" noProof="0"/>
              <a:t>Apresentação</a:t>
            </a:r>
          </a:p>
        </p:txBody>
      </p:sp>
      <p:sp>
        <p:nvSpPr>
          <p:cNvPr id="5" name="Espaço Reservado para o Número do Slide 4">
            <a:extLst>
              <a:ext uri="{FF2B5EF4-FFF2-40B4-BE49-F238E27FC236}">
                <a16:creationId xmlns:a16="http://schemas.microsoft.com/office/drawing/2014/main" id="{158BDCB2-D8C3-4571-8154-76BEA9AE41A8}"/>
              </a:ext>
            </a:extLst>
          </p:cNvPr>
          <p:cNvSpPr>
            <a:spLocks noGrp="1"/>
          </p:cNvSpPr>
          <p:nvPr>
            <p:ph type="sldNum" sz="quarter" idx="22"/>
          </p:nvPr>
        </p:nvSpPr>
        <p:spPr>
          <a:xfrm>
            <a:off x="10700656" y="6356350"/>
            <a:ext cx="653143" cy="365125"/>
          </a:xfrm>
        </p:spPr>
        <p:txBody>
          <a:bodyPr rtlCol="0"/>
          <a:lstStyle>
            <a:lvl1pPr>
              <a:defRPr sz="900"/>
            </a:lvl1pPr>
          </a:lstStyle>
          <a:p>
            <a:pPr rtl="0"/>
            <a:fld id="{B5CEABB6-07DC-46E8-9B57-56EC44A396E5}" type="slidenum">
              <a:rPr lang="pt-BR" noProof="0" smtClean="0"/>
              <a:pPr rtl="0"/>
              <a:t>‹nº›</a:t>
            </a:fld>
            <a:endParaRPr lang="pt-BR" noProof="0"/>
          </a:p>
        </p:txBody>
      </p:sp>
      <p:pic>
        <p:nvPicPr>
          <p:cNvPr id="2" name="Gráfico 1">
            <a:extLst>
              <a:ext uri="{FF2B5EF4-FFF2-40B4-BE49-F238E27FC236}">
                <a16:creationId xmlns:a16="http://schemas.microsoft.com/office/drawing/2014/main" id="{6D8D9106-8780-461D-9091-E074B0A3C95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4696" y="-1"/>
            <a:ext cx="4896735" cy="4385949"/>
          </a:xfrm>
          <a:prstGeom prst="rect">
            <a:avLst/>
          </a:prstGeom>
        </p:spPr>
      </p:pic>
    </p:spTree>
    <p:extLst>
      <p:ext uri="{BB962C8B-B14F-4D97-AF65-F5344CB8AC3E}">
        <p14:creationId xmlns:p14="http://schemas.microsoft.com/office/powerpoint/2010/main" val="3061950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ervalo da Seção">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2571235"/>
            <a:ext cx="4179570" cy="1715531"/>
          </a:xfrm>
        </p:spPr>
        <p:txBody>
          <a:bodyPr rtlCol="0" anchor="ctr">
            <a:noAutofit/>
          </a:bodyPr>
          <a:lstStyle>
            <a:lvl1pPr algn="l">
              <a:defRPr sz="3600" spc="150" baseline="0">
                <a:solidFill>
                  <a:schemeClr val="tx1">
                    <a:lumMod val="75000"/>
                    <a:lumOff val="25000"/>
                  </a:schemeClr>
                </a:solidFill>
              </a:defRPr>
            </a:lvl1pPr>
          </a:lstStyle>
          <a:p>
            <a:pPr rtl="0"/>
            <a:r>
              <a:rPr lang="pt-BR" noProof="0"/>
              <a:t>CLIQUE PARA EDITAR O ESTILO DO TÍTULO MESTRE</a:t>
            </a:r>
          </a:p>
        </p:txBody>
      </p:sp>
      <p:pic>
        <p:nvPicPr>
          <p:cNvPr id="5" name="Gráfico 4">
            <a:extLst>
              <a:ext uri="{FF2B5EF4-FFF2-40B4-BE49-F238E27FC236}">
                <a16:creationId xmlns:a16="http://schemas.microsoft.com/office/drawing/2014/main" id="{F05D2CCB-CCFC-4A8A-ADA9-C1E4D13B96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3228668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tação">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id="{AEE644D4-F9A4-4237-BD5C-4B97ABA93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5581650" cy="6858000"/>
          </a:xfrm>
          <a:prstGeom prst="rect">
            <a:avLst/>
          </a:prstGeom>
        </p:spPr>
      </p:pic>
      <p:sp>
        <p:nvSpPr>
          <p:cNvPr id="2" name="Título 1">
            <a:extLst>
              <a:ext uri="{FF2B5EF4-FFF2-40B4-BE49-F238E27FC236}">
                <a16:creationId xmlns:a16="http://schemas.microsoft.com/office/drawing/2014/main" id="{C2FF67A8-55FA-435D-A18C-96D63D22B53E}"/>
              </a:ext>
            </a:extLst>
          </p:cNvPr>
          <p:cNvSpPr>
            <a:spLocks noGrp="1"/>
          </p:cNvSpPr>
          <p:nvPr>
            <p:ph type="title" hasCustomPrompt="1"/>
          </p:nvPr>
        </p:nvSpPr>
        <p:spPr>
          <a:xfrm>
            <a:off x="5920169" y="1152771"/>
            <a:ext cx="5431971" cy="846301"/>
          </a:xfrm>
        </p:spPr>
        <p:txBody>
          <a:bodyPr rtlCol="0" anchor="t">
            <a:normAutofit/>
          </a:bodyPr>
          <a:lstStyle>
            <a:lvl1pPr>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cxnSp>
        <p:nvCxnSpPr>
          <p:cNvPr id="9" name="Conector Reto 8">
            <a:extLst>
              <a:ext uri="{FF2B5EF4-FFF2-40B4-BE49-F238E27FC236}">
                <a16:creationId xmlns:a16="http://schemas.microsoft.com/office/drawing/2014/main" id="{BDAC7E4E-FE06-4E90-8107-6B543E5515ED}"/>
              </a:ext>
            </a:extLst>
          </p:cNvPr>
          <p:cNvCxnSpPr/>
          <p:nvPr/>
        </p:nvCxnSpPr>
        <p:spPr>
          <a:xfrm flipV="1">
            <a:off x="2209800" y="0"/>
            <a:ext cx="2438400" cy="6858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Espaço Reservado para Texto 15">
            <a:extLst>
              <a:ext uri="{FF2B5EF4-FFF2-40B4-BE49-F238E27FC236}">
                <a16:creationId xmlns:a16="http://schemas.microsoft.com/office/drawing/2014/main" id="{3864668D-D640-4ABF-BB9A-D60176660F07}"/>
              </a:ext>
            </a:extLst>
          </p:cNvPr>
          <p:cNvSpPr>
            <a:spLocks noGrp="1"/>
          </p:cNvSpPr>
          <p:nvPr>
            <p:ph type="body" sz="quarter" idx="13" hasCustomPrompt="1"/>
          </p:nvPr>
        </p:nvSpPr>
        <p:spPr>
          <a:xfrm>
            <a:off x="5922254" y="2469515"/>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2" name="Espaço Reservado para Texto 18">
            <a:extLst>
              <a:ext uri="{FF2B5EF4-FFF2-40B4-BE49-F238E27FC236}">
                <a16:creationId xmlns:a16="http://schemas.microsoft.com/office/drawing/2014/main" id="{2E289D5A-B06B-43D4-A3CA-3B06C4D49FDD}"/>
              </a:ext>
            </a:extLst>
          </p:cNvPr>
          <p:cNvSpPr>
            <a:spLocks noGrp="1"/>
          </p:cNvSpPr>
          <p:nvPr>
            <p:ph type="body" sz="quarter" idx="15" hasCustomPrompt="1"/>
          </p:nvPr>
        </p:nvSpPr>
        <p:spPr>
          <a:xfrm>
            <a:off x="5921828" y="279894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3" name="Espaço Reservado para Texto 15">
            <a:extLst>
              <a:ext uri="{FF2B5EF4-FFF2-40B4-BE49-F238E27FC236}">
                <a16:creationId xmlns:a16="http://schemas.microsoft.com/office/drawing/2014/main" id="{1DCC2995-DE17-436D-82AE-6E107865CB79}"/>
              </a:ext>
            </a:extLst>
          </p:cNvPr>
          <p:cNvSpPr>
            <a:spLocks noGrp="1"/>
          </p:cNvSpPr>
          <p:nvPr>
            <p:ph type="body" sz="quarter" idx="23" hasCustomPrompt="1"/>
          </p:nvPr>
        </p:nvSpPr>
        <p:spPr>
          <a:xfrm>
            <a:off x="5922254" y="3569311"/>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4" name="Espaço Reservado para Texto 18">
            <a:extLst>
              <a:ext uri="{FF2B5EF4-FFF2-40B4-BE49-F238E27FC236}">
                <a16:creationId xmlns:a16="http://schemas.microsoft.com/office/drawing/2014/main" id="{C7E70A65-1FB1-4F42-854B-8213ED73F792}"/>
              </a:ext>
            </a:extLst>
          </p:cNvPr>
          <p:cNvSpPr>
            <a:spLocks noGrp="1"/>
          </p:cNvSpPr>
          <p:nvPr>
            <p:ph type="body" sz="quarter" idx="24" hasCustomPrompt="1"/>
          </p:nvPr>
        </p:nvSpPr>
        <p:spPr>
          <a:xfrm>
            <a:off x="5921828" y="389873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5" name="Espaço Reservado para Texto 15">
            <a:extLst>
              <a:ext uri="{FF2B5EF4-FFF2-40B4-BE49-F238E27FC236}">
                <a16:creationId xmlns:a16="http://schemas.microsoft.com/office/drawing/2014/main" id="{45657994-DC61-4DEB-BB2B-65DFCA997AF1}"/>
              </a:ext>
            </a:extLst>
          </p:cNvPr>
          <p:cNvSpPr>
            <a:spLocks noGrp="1"/>
          </p:cNvSpPr>
          <p:nvPr>
            <p:ph type="body" sz="quarter" idx="25" hasCustomPrompt="1"/>
          </p:nvPr>
        </p:nvSpPr>
        <p:spPr>
          <a:xfrm>
            <a:off x="5922254" y="4669107"/>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6" name="Espaço Reservado para Texto 18">
            <a:extLst>
              <a:ext uri="{FF2B5EF4-FFF2-40B4-BE49-F238E27FC236}">
                <a16:creationId xmlns:a16="http://schemas.microsoft.com/office/drawing/2014/main" id="{18397EE2-60CD-47FD-AF8F-83A5324D9D18}"/>
              </a:ext>
            </a:extLst>
          </p:cNvPr>
          <p:cNvSpPr>
            <a:spLocks noGrp="1"/>
          </p:cNvSpPr>
          <p:nvPr>
            <p:ph type="body" sz="quarter" idx="26" hasCustomPrompt="1"/>
          </p:nvPr>
        </p:nvSpPr>
        <p:spPr>
          <a:xfrm>
            <a:off x="5921828" y="499853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7" name="Espaço Reservado para Data 2">
            <a:extLst>
              <a:ext uri="{FF2B5EF4-FFF2-40B4-BE49-F238E27FC236}">
                <a16:creationId xmlns:a16="http://schemas.microsoft.com/office/drawing/2014/main" id="{1E25EFF1-65C7-4F93-8740-46885C6BEA57}"/>
              </a:ext>
            </a:extLst>
          </p:cNvPr>
          <p:cNvSpPr>
            <a:spLocks noGrp="1"/>
          </p:cNvSpPr>
          <p:nvPr>
            <p:ph type="dt" sz="half" idx="20"/>
          </p:nvPr>
        </p:nvSpPr>
        <p:spPr>
          <a:xfrm>
            <a:off x="5919680" y="6356350"/>
            <a:ext cx="947516" cy="365125"/>
          </a:xfrm>
        </p:spPr>
        <p:txBody>
          <a:bodyPr rtlCol="0"/>
          <a:lstStyle>
            <a:lvl1pPr>
              <a:defRPr sz="900"/>
            </a:lvl1pPr>
          </a:lstStyle>
          <a:p>
            <a:pPr rtl="0"/>
            <a:r>
              <a:rPr lang="pt-BR" noProof="0"/>
              <a:t>20XX</a:t>
            </a:r>
          </a:p>
        </p:txBody>
      </p:sp>
      <p:sp>
        <p:nvSpPr>
          <p:cNvPr id="18" name="Espaço Reservado para Rodapé 3">
            <a:extLst>
              <a:ext uri="{FF2B5EF4-FFF2-40B4-BE49-F238E27FC236}">
                <a16:creationId xmlns:a16="http://schemas.microsoft.com/office/drawing/2014/main" id="{C16D80BF-B599-4FC0-ABD5-98777872FE5F}"/>
              </a:ext>
            </a:extLst>
          </p:cNvPr>
          <p:cNvSpPr>
            <a:spLocks noGrp="1"/>
          </p:cNvSpPr>
          <p:nvPr>
            <p:ph type="ftr" sz="quarter" idx="21"/>
          </p:nvPr>
        </p:nvSpPr>
        <p:spPr>
          <a:xfrm>
            <a:off x="7161955" y="6356350"/>
            <a:ext cx="3243942" cy="365125"/>
          </a:xfrm>
        </p:spPr>
        <p:txBody>
          <a:bodyPr rtlCol="0"/>
          <a:lstStyle>
            <a:lvl1pPr>
              <a:defRPr sz="900"/>
            </a:lvl1pPr>
          </a:lstStyle>
          <a:p>
            <a:pPr rtl="0"/>
            <a:r>
              <a:rPr lang="pt-BR" noProof="0"/>
              <a:t>Apresentação</a:t>
            </a:r>
          </a:p>
        </p:txBody>
      </p:sp>
      <p:sp>
        <p:nvSpPr>
          <p:cNvPr id="19" name="Espaço Reservado para o Número do Slide 4">
            <a:extLst>
              <a:ext uri="{FF2B5EF4-FFF2-40B4-BE49-F238E27FC236}">
                <a16:creationId xmlns:a16="http://schemas.microsoft.com/office/drawing/2014/main" id="{F64421B1-FF90-4939-90BD-8206DE5036D0}"/>
              </a:ext>
            </a:extLst>
          </p:cNvPr>
          <p:cNvSpPr>
            <a:spLocks noGrp="1"/>
          </p:cNvSpPr>
          <p:nvPr>
            <p:ph type="sldNum" sz="quarter" idx="22"/>
          </p:nvPr>
        </p:nvSpPr>
        <p:spPr>
          <a:xfrm>
            <a:off x="10700656" y="6356350"/>
            <a:ext cx="653143" cy="365125"/>
          </a:xfrm>
        </p:spPr>
        <p:txBody>
          <a:bodyPr rtlCol="0"/>
          <a:lstStyle>
            <a:lvl1pPr>
              <a:defRPr sz="900"/>
            </a:lvl1p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264798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ação de mercado">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3" name="Espaço Reservado para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063855"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23" name="Espaço Reservado para Texto 2">
            <a:extLst>
              <a:ext uri="{FF2B5EF4-FFF2-40B4-BE49-F238E27FC236}">
                <a16:creationId xmlns:a16="http://schemas.microsoft.com/office/drawing/2014/main" id="{A066E2EA-C6EA-4A02-818E-33BD582D92E7}"/>
              </a:ext>
            </a:extLst>
          </p:cNvPr>
          <p:cNvSpPr>
            <a:spLocks noGrp="1"/>
          </p:cNvSpPr>
          <p:nvPr>
            <p:ph type="body" idx="15" hasCustomPrompt="1"/>
          </p:nvPr>
        </p:nvSpPr>
        <p:spPr>
          <a:xfrm>
            <a:off x="5475514"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24" name="Espaço Reservado para Texto 2">
            <a:extLst>
              <a:ext uri="{FF2B5EF4-FFF2-40B4-BE49-F238E27FC236}">
                <a16:creationId xmlns:a16="http://schemas.microsoft.com/office/drawing/2014/main" id="{97B9C3B0-3522-407C-B662-631E19ECC95F}"/>
              </a:ext>
            </a:extLst>
          </p:cNvPr>
          <p:cNvSpPr>
            <a:spLocks noGrp="1"/>
          </p:cNvSpPr>
          <p:nvPr>
            <p:ph type="body" idx="16" hasCustomPrompt="1"/>
          </p:nvPr>
        </p:nvSpPr>
        <p:spPr>
          <a:xfrm>
            <a:off x="8887174"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4" name="Espaço Reservado para Conteúdo 3">
            <a:extLst>
              <a:ext uri="{FF2B5EF4-FFF2-40B4-BE49-F238E27FC236}">
                <a16:creationId xmlns:a16="http://schemas.microsoft.com/office/drawing/2014/main" id="{AC9B20CF-6B91-4562-B799-0ABDAEBC0D2A}"/>
              </a:ext>
            </a:extLst>
          </p:cNvPr>
          <p:cNvSpPr>
            <a:spLocks noGrp="1"/>
          </p:cNvSpPr>
          <p:nvPr>
            <p:ph sz="half" idx="2"/>
          </p:nvPr>
        </p:nvSpPr>
        <p:spPr>
          <a:xfrm>
            <a:off x="1129698" y="4824188"/>
            <a:ext cx="3124093" cy="462927"/>
          </a:xfrm>
        </p:spPr>
        <p:txBody>
          <a:bodyPr rtlCol="0">
            <a:no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a:t>
            </a:r>
          </a:p>
        </p:txBody>
      </p:sp>
      <p:sp>
        <p:nvSpPr>
          <p:cNvPr id="6" name="Espaço Reservado para Conteúdo 5">
            <a:extLst>
              <a:ext uri="{FF2B5EF4-FFF2-40B4-BE49-F238E27FC236}">
                <a16:creationId xmlns:a16="http://schemas.microsoft.com/office/drawing/2014/main" id="{B36EE64B-44BF-4634-97BC-5ED74C6DF280}"/>
              </a:ext>
            </a:extLst>
          </p:cNvPr>
          <p:cNvSpPr>
            <a:spLocks noGrp="1"/>
          </p:cNvSpPr>
          <p:nvPr>
            <p:ph sz="quarter" idx="4"/>
          </p:nvPr>
        </p:nvSpPr>
        <p:spPr>
          <a:xfrm>
            <a:off x="4526261" y="4824188"/>
            <a:ext cx="3139479" cy="462927"/>
          </a:xfrm>
        </p:spPr>
        <p:txBody>
          <a:bodyPr rtlCol="0">
            <a:norm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2000" cap="all"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a:t>
            </a:r>
          </a:p>
        </p:txBody>
      </p:sp>
      <p:sp>
        <p:nvSpPr>
          <p:cNvPr id="22" name="Espaço Reservado para Conteúdo 3">
            <a:extLst>
              <a:ext uri="{FF2B5EF4-FFF2-40B4-BE49-F238E27FC236}">
                <a16:creationId xmlns:a16="http://schemas.microsoft.com/office/drawing/2014/main" id="{C464A9BD-B815-4632-8F54-6EB70E48BAFF}"/>
              </a:ext>
            </a:extLst>
          </p:cNvPr>
          <p:cNvSpPr>
            <a:spLocks noGrp="1"/>
          </p:cNvSpPr>
          <p:nvPr>
            <p:ph sz="half" idx="14"/>
          </p:nvPr>
        </p:nvSpPr>
        <p:spPr>
          <a:xfrm>
            <a:off x="7938210" y="4824188"/>
            <a:ext cx="3124093" cy="462927"/>
          </a:xfrm>
        </p:spPr>
        <p:txBody>
          <a:bodyPr rtlCol="0">
            <a:no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a:t>
            </a:r>
          </a:p>
        </p:txBody>
      </p:sp>
      <p:pic>
        <p:nvPicPr>
          <p:cNvPr id="11" name="Gráfico 10">
            <a:extLst>
              <a:ext uri="{FF2B5EF4-FFF2-40B4-BE49-F238E27FC236}">
                <a16:creationId xmlns:a16="http://schemas.microsoft.com/office/drawing/2014/main" id="{B38B0D13-BD5F-460B-B337-F4A9342026D0}"/>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65141" y="2358007"/>
            <a:ext cx="2438400" cy="2019300"/>
          </a:xfrm>
          <a:prstGeom prst="rect">
            <a:avLst/>
          </a:prstGeom>
        </p:spPr>
      </p:pic>
      <p:pic>
        <p:nvPicPr>
          <p:cNvPr id="13" name="Gráfico 12">
            <a:extLst>
              <a:ext uri="{FF2B5EF4-FFF2-40B4-BE49-F238E27FC236}">
                <a16:creationId xmlns:a16="http://schemas.microsoft.com/office/drawing/2014/main" id="{BE72876B-D3DA-4462-9E24-3354D8D02A27}"/>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000625" y="2531837"/>
            <a:ext cx="2190750" cy="1943100"/>
          </a:xfrm>
          <a:prstGeom prst="rect">
            <a:avLst/>
          </a:prstGeom>
        </p:spPr>
      </p:pic>
      <p:pic>
        <p:nvPicPr>
          <p:cNvPr id="15" name="Gráfico 14">
            <a:extLst>
              <a:ext uri="{FF2B5EF4-FFF2-40B4-BE49-F238E27FC236}">
                <a16:creationId xmlns:a16="http://schemas.microsoft.com/office/drawing/2014/main" id="{14A539B6-6E3F-41BA-ACE2-76E8BB651636}"/>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345608" y="2421056"/>
            <a:ext cx="2324100" cy="2057400"/>
          </a:xfrm>
          <a:prstGeom prst="rect">
            <a:avLst/>
          </a:prstGeom>
        </p:spPr>
      </p:pic>
      <p:sp>
        <p:nvSpPr>
          <p:cNvPr id="25" name="Espaço Reservado para Conteúdo 3">
            <a:extLst>
              <a:ext uri="{FF2B5EF4-FFF2-40B4-BE49-F238E27FC236}">
                <a16:creationId xmlns:a16="http://schemas.microsoft.com/office/drawing/2014/main" id="{82D8880F-3EAC-45C9-91F2-19A193791A18}"/>
              </a:ext>
            </a:extLst>
          </p:cNvPr>
          <p:cNvSpPr>
            <a:spLocks noGrp="1"/>
          </p:cNvSpPr>
          <p:nvPr>
            <p:ph sz="half" idx="17" hasCustomPrompt="1"/>
          </p:nvPr>
        </p:nvSpPr>
        <p:spPr>
          <a:xfrm>
            <a:off x="1129698" y="5280763"/>
            <a:ext cx="3124093"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 o texto Mestre</a:t>
            </a:r>
          </a:p>
        </p:txBody>
      </p:sp>
      <p:sp>
        <p:nvSpPr>
          <p:cNvPr id="26" name="Espaço Reservado para Conteúdo 5">
            <a:extLst>
              <a:ext uri="{FF2B5EF4-FFF2-40B4-BE49-F238E27FC236}">
                <a16:creationId xmlns:a16="http://schemas.microsoft.com/office/drawing/2014/main" id="{9019518E-E850-403D-A5B5-4B53F8C4A56B}"/>
              </a:ext>
            </a:extLst>
          </p:cNvPr>
          <p:cNvSpPr>
            <a:spLocks noGrp="1"/>
          </p:cNvSpPr>
          <p:nvPr>
            <p:ph sz="quarter" idx="18" hasCustomPrompt="1"/>
          </p:nvPr>
        </p:nvSpPr>
        <p:spPr>
          <a:xfrm>
            <a:off x="4526261" y="5280763"/>
            <a:ext cx="3139479"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gn="ctr">
              <a:lnSpc>
                <a:spcPct val="100000"/>
              </a:lnSpc>
              <a:buNone/>
              <a:defRPr sz="1400" cap="none" spc="50" baseline="0">
                <a:solidFill>
                  <a:schemeClr val="tx1">
                    <a:lumMod val="75000"/>
                    <a:lumOff val="25000"/>
                  </a:schemeClr>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 o texto Mestre</a:t>
            </a:r>
          </a:p>
          <a:p>
            <a:pPr lvl="1" rtl="0"/>
            <a:endParaRPr lang="pt-BR" noProof="0"/>
          </a:p>
        </p:txBody>
      </p:sp>
      <p:sp>
        <p:nvSpPr>
          <p:cNvPr id="27" name="Espaço Reservado para Conteúdo 3">
            <a:extLst>
              <a:ext uri="{FF2B5EF4-FFF2-40B4-BE49-F238E27FC236}">
                <a16:creationId xmlns:a16="http://schemas.microsoft.com/office/drawing/2014/main" id="{A8058154-45E5-403E-B714-AC85774F391F}"/>
              </a:ext>
            </a:extLst>
          </p:cNvPr>
          <p:cNvSpPr>
            <a:spLocks noGrp="1"/>
          </p:cNvSpPr>
          <p:nvPr>
            <p:ph sz="half" idx="19" hasCustomPrompt="1"/>
          </p:nvPr>
        </p:nvSpPr>
        <p:spPr>
          <a:xfrm>
            <a:off x="7938210" y="5280763"/>
            <a:ext cx="3124093"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 o texto Mestre</a:t>
            </a:r>
          </a:p>
        </p:txBody>
      </p:sp>
      <p:sp>
        <p:nvSpPr>
          <p:cNvPr id="7" name="Espaço Reservado para Dat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lvl1pPr>
          </a:lstStyle>
          <a:p>
            <a:pPr rtl="0"/>
            <a:r>
              <a:rPr lang="pt-BR" noProof="0"/>
              <a:t>20XX</a:t>
            </a:r>
          </a:p>
        </p:txBody>
      </p:sp>
      <p:sp>
        <p:nvSpPr>
          <p:cNvPr id="8" name="Espaço Reservado para Rodapé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lvl1pPr>
          </a:lstStyle>
          <a:p>
            <a:pPr rtl="0"/>
            <a:r>
              <a:rPr lang="pt-BR" noProof="0"/>
              <a:t>Apresentação</a:t>
            </a:r>
          </a:p>
        </p:txBody>
      </p:sp>
      <p:sp>
        <p:nvSpPr>
          <p:cNvPr id="9" name="Espaço Reservado para o Número do Slide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144261931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Quadrante">
    <p:spTree>
      <p:nvGrpSpPr>
        <p:cNvPr id="1" name=""/>
        <p:cNvGrpSpPr/>
        <p:nvPr/>
      </p:nvGrpSpPr>
      <p:grpSpPr>
        <a:xfrm>
          <a:off x="0" y="0"/>
          <a:ext cx="0" cy="0"/>
          <a:chOff x="0" y="0"/>
          <a:chExt cx="0" cy="0"/>
        </a:xfrm>
      </p:grpSpPr>
      <p:sp>
        <p:nvSpPr>
          <p:cNvPr id="27" name="Título 1">
            <a:extLst>
              <a:ext uri="{FF2B5EF4-FFF2-40B4-BE49-F238E27FC236}">
                <a16:creationId xmlns:a16="http://schemas.microsoft.com/office/drawing/2014/main" id="{B495A4C6-232E-4A1A-B575-7EF7F414FDF6}"/>
              </a:ext>
            </a:extLst>
          </p:cNvPr>
          <p:cNvSpPr>
            <a:spLocks noGrp="1"/>
          </p:cNvSpPr>
          <p:nvPr>
            <p:ph type="title" hasCustomPrompt="1"/>
          </p:nvPr>
        </p:nvSpPr>
        <p:spPr>
          <a:xfrm>
            <a:off x="838200" y="365125"/>
            <a:ext cx="10515600" cy="1325563"/>
          </a:xfrm>
        </p:spPr>
        <p:txBody>
          <a:bodyPr rtlCol="0">
            <a:normAutofit/>
          </a:bodyPr>
          <a:lstStyle>
            <a:lvl1pPr algn="l">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5" name="Espaço Reservado para Texto 14">
            <a:extLst>
              <a:ext uri="{FF2B5EF4-FFF2-40B4-BE49-F238E27FC236}">
                <a16:creationId xmlns:a16="http://schemas.microsoft.com/office/drawing/2014/main" id="{2B4C6F7E-40F0-42B1-AFE0-D3C95660E0DC}"/>
              </a:ext>
            </a:extLst>
          </p:cNvPr>
          <p:cNvSpPr>
            <a:spLocks noGrp="1"/>
          </p:cNvSpPr>
          <p:nvPr>
            <p:ph type="body" sz="quarter" idx="15" hasCustomPrompt="1"/>
          </p:nvPr>
        </p:nvSpPr>
        <p:spPr>
          <a:xfrm>
            <a:off x="5242517" y="1599947"/>
            <a:ext cx="1706965" cy="492025"/>
          </a:xfrm>
          <a:prstGeom prst="rect">
            <a:avLst/>
          </a:prstGeom>
        </p:spPr>
        <p:txBody>
          <a:bodyPr rtlCol="0" anchor="ctr">
            <a:norm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18" name="Espaço Reservado para Texto 14">
            <a:extLst>
              <a:ext uri="{FF2B5EF4-FFF2-40B4-BE49-F238E27FC236}">
                <a16:creationId xmlns:a16="http://schemas.microsoft.com/office/drawing/2014/main" id="{42EE46E3-709F-4AE9-AECE-FD647B6DCFDE}"/>
              </a:ext>
            </a:extLst>
          </p:cNvPr>
          <p:cNvSpPr>
            <a:spLocks noGrp="1"/>
          </p:cNvSpPr>
          <p:nvPr>
            <p:ph type="body" sz="quarter" idx="20" hasCustomPrompt="1"/>
          </p:nvPr>
        </p:nvSpPr>
        <p:spPr>
          <a:xfrm>
            <a:off x="3738732" y="2378452"/>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26" name="Espaço Reservado para Texto 14">
            <a:extLst>
              <a:ext uri="{FF2B5EF4-FFF2-40B4-BE49-F238E27FC236}">
                <a16:creationId xmlns:a16="http://schemas.microsoft.com/office/drawing/2014/main" id="{3194FB4F-01AC-4A0E-BBE2-CF2B69F6FAC0}"/>
              </a:ext>
            </a:extLst>
          </p:cNvPr>
          <p:cNvSpPr>
            <a:spLocks noGrp="1"/>
          </p:cNvSpPr>
          <p:nvPr>
            <p:ph type="body" sz="quarter" idx="26" hasCustomPrompt="1"/>
          </p:nvPr>
        </p:nvSpPr>
        <p:spPr>
          <a:xfrm>
            <a:off x="7522269" y="2169263"/>
            <a:ext cx="1706965" cy="1048575"/>
          </a:xfrm>
          <a:prstGeom prst="rect">
            <a:avLst/>
          </a:prstGeom>
        </p:spPr>
        <p:txBody>
          <a:bodyPr rtlCol="0" anchor="ctr">
            <a:noAutofit/>
          </a:bodyPr>
          <a:lstStyle>
            <a:lvl1pPr marL="0" indent="0" algn="ctr">
              <a:lnSpc>
                <a:spcPct val="100000"/>
              </a:lnSpc>
              <a:buNone/>
              <a:defRPr sz="1400" b="1" cap="all" spc="0" baseline="0">
                <a:solidFill>
                  <a:schemeClr val="tx1">
                    <a:lumMod val="75000"/>
                    <a:lumOff val="25000"/>
                  </a:schemeClr>
                </a:solidFill>
                <a:latin typeface="+mn-lt"/>
              </a:defRPr>
            </a:lvl1pPr>
          </a:lstStyle>
          <a:p>
            <a:pPr lvl="0" rtl="0"/>
            <a:r>
              <a:rPr lang="pt-BR" noProof="0"/>
              <a:t>Clique para adicionar um nome</a:t>
            </a:r>
          </a:p>
        </p:txBody>
      </p:sp>
      <p:sp>
        <p:nvSpPr>
          <p:cNvPr id="23" name="Espaço Reservado para Texto 14">
            <a:extLst>
              <a:ext uri="{FF2B5EF4-FFF2-40B4-BE49-F238E27FC236}">
                <a16:creationId xmlns:a16="http://schemas.microsoft.com/office/drawing/2014/main" id="{8E76F955-6B23-4972-8E86-603F19ECF6C5}"/>
              </a:ext>
            </a:extLst>
          </p:cNvPr>
          <p:cNvSpPr>
            <a:spLocks noGrp="1"/>
          </p:cNvSpPr>
          <p:nvPr>
            <p:ph type="body" sz="quarter" idx="25" hasCustomPrompt="1"/>
          </p:nvPr>
        </p:nvSpPr>
        <p:spPr>
          <a:xfrm>
            <a:off x="921894" y="3528829"/>
            <a:ext cx="1393863" cy="492025"/>
          </a:xfrm>
          <a:prstGeom prst="rect">
            <a:avLst/>
          </a:prstGeom>
        </p:spPr>
        <p:txBody>
          <a:bodyPr rtlCol="0" anchor="ctr">
            <a:no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17" name="Espaço Reservado para Texto 14">
            <a:extLst>
              <a:ext uri="{FF2B5EF4-FFF2-40B4-BE49-F238E27FC236}">
                <a16:creationId xmlns:a16="http://schemas.microsoft.com/office/drawing/2014/main" id="{DDA77547-4FF4-4B15-96F1-DC9B00175B43}"/>
              </a:ext>
            </a:extLst>
          </p:cNvPr>
          <p:cNvSpPr>
            <a:spLocks noGrp="1"/>
          </p:cNvSpPr>
          <p:nvPr>
            <p:ph type="body" sz="quarter" idx="19" hasCustomPrompt="1"/>
          </p:nvPr>
        </p:nvSpPr>
        <p:spPr>
          <a:xfrm>
            <a:off x="9940449" y="3528829"/>
            <a:ext cx="1380681" cy="492025"/>
          </a:xfrm>
          <a:prstGeom prst="rect">
            <a:avLst/>
          </a:prstGeom>
        </p:spPr>
        <p:txBody>
          <a:bodyPr rtlCol="0" anchor="ctr">
            <a:no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20" name="Espaço Reservado para Texto 14">
            <a:extLst>
              <a:ext uri="{FF2B5EF4-FFF2-40B4-BE49-F238E27FC236}">
                <a16:creationId xmlns:a16="http://schemas.microsoft.com/office/drawing/2014/main" id="{6E6B6915-DFCC-44EB-9C61-6B7725D1B794}"/>
              </a:ext>
            </a:extLst>
          </p:cNvPr>
          <p:cNvSpPr>
            <a:spLocks noGrp="1"/>
          </p:cNvSpPr>
          <p:nvPr>
            <p:ph type="body" sz="quarter" idx="22" hasCustomPrompt="1"/>
          </p:nvPr>
        </p:nvSpPr>
        <p:spPr>
          <a:xfrm>
            <a:off x="2637747" y="4634331"/>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19" name="Espaço Reservado para Texto 14">
            <a:extLst>
              <a:ext uri="{FF2B5EF4-FFF2-40B4-BE49-F238E27FC236}">
                <a16:creationId xmlns:a16="http://schemas.microsoft.com/office/drawing/2014/main" id="{6718CC56-7B04-41D0-A320-CCCDC20D7615}"/>
              </a:ext>
            </a:extLst>
          </p:cNvPr>
          <p:cNvSpPr>
            <a:spLocks noGrp="1"/>
          </p:cNvSpPr>
          <p:nvPr>
            <p:ph type="body" sz="quarter" idx="21" hasCustomPrompt="1"/>
          </p:nvPr>
        </p:nvSpPr>
        <p:spPr>
          <a:xfrm>
            <a:off x="4175224" y="4459860"/>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21" name="Espaço Reservado para Texto 14">
            <a:extLst>
              <a:ext uri="{FF2B5EF4-FFF2-40B4-BE49-F238E27FC236}">
                <a16:creationId xmlns:a16="http://schemas.microsoft.com/office/drawing/2014/main" id="{778E1C09-B7DB-4CE7-A5B9-90BCF54448B8}"/>
              </a:ext>
            </a:extLst>
          </p:cNvPr>
          <p:cNvSpPr>
            <a:spLocks noGrp="1"/>
          </p:cNvSpPr>
          <p:nvPr>
            <p:ph type="body" sz="quarter" idx="23" hasCustomPrompt="1"/>
          </p:nvPr>
        </p:nvSpPr>
        <p:spPr>
          <a:xfrm>
            <a:off x="6552714" y="4321788"/>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16" name="Espaço Reservado para Texto 14">
            <a:extLst>
              <a:ext uri="{FF2B5EF4-FFF2-40B4-BE49-F238E27FC236}">
                <a16:creationId xmlns:a16="http://schemas.microsoft.com/office/drawing/2014/main" id="{7CFA026C-42CE-4C20-9DDE-417FDF6CB43D}"/>
              </a:ext>
            </a:extLst>
          </p:cNvPr>
          <p:cNvSpPr>
            <a:spLocks noGrp="1"/>
          </p:cNvSpPr>
          <p:nvPr>
            <p:ph type="body" sz="quarter" idx="17" hasCustomPrompt="1"/>
          </p:nvPr>
        </p:nvSpPr>
        <p:spPr>
          <a:xfrm>
            <a:off x="5242517" y="5468790"/>
            <a:ext cx="1706965" cy="492025"/>
          </a:xfrm>
          <a:prstGeom prst="rect">
            <a:avLst/>
          </a:prstGeom>
        </p:spPr>
        <p:txBody>
          <a:bodyPr rtlCol="0" anchor="ctr">
            <a:norm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22" name="Espaço Reservado para Texto 14">
            <a:extLst>
              <a:ext uri="{FF2B5EF4-FFF2-40B4-BE49-F238E27FC236}">
                <a16:creationId xmlns:a16="http://schemas.microsoft.com/office/drawing/2014/main" id="{0AFAA95F-1461-496C-BAB4-D5D0594554FF}"/>
              </a:ext>
            </a:extLst>
          </p:cNvPr>
          <p:cNvSpPr>
            <a:spLocks noGrp="1"/>
          </p:cNvSpPr>
          <p:nvPr>
            <p:ph type="body" sz="quarter" idx="24" hasCustomPrompt="1"/>
          </p:nvPr>
        </p:nvSpPr>
        <p:spPr>
          <a:xfrm>
            <a:off x="7801857" y="5195673"/>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cxnSp>
        <p:nvCxnSpPr>
          <p:cNvPr id="24" name="Conector Reto 23">
            <a:extLst>
              <a:ext uri="{FF2B5EF4-FFF2-40B4-BE49-F238E27FC236}">
                <a16:creationId xmlns:a16="http://schemas.microsoft.com/office/drawing/2014/main" id="{DD194B4E-75F4-47BE-B171-9C64697AB920}"/>
              </a:ext>
              <a:ext uri="{C183D7F6-B498-43B3-948B-1728B52AA6E4}">
                <adec:decorative xmlns:adec="http://schemas.microsoft.com/office/drawing/2017/decorative" val="1"/>
              </a:ext>
            </a:extLst>
          </p:cNvPr>
          <p:cNvCxnSpPr>
            <a:cxnSpLocks/>
            <a:endCxn id="17" idx="1"/>
          </p:cNvCxnSpPr>
          <p:nvPr userDrawn="1"/>
        </p:nvCxnSpPr>
        <p:spPr>
          <a:xfrm>
            <a:off x="2315757" y="3774842"/>
            <a:ext cx="7624692" cy="0"/>
          </a:xfrm>
          <a:prstGeom prst="line">
            <a:avLst/>
          </a:prstGeom>
          <a:ln w="444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FEFDA35F-76DF-4FDC-90C9-F9FEDF32270C}"/>
              </a:ext>
              <a:ext uri="{C183D7F6-B498-43B3-948B-1728B52AA6E4}">
                <adec:decorative xmlns:adec="http://schemas.microsoft.com/office/drawing/2017/decorative" val="1"/>
              </a:ext>
            </a:extLst>
          </p:cNvPr>
          <p:cNvCxnSpPr>
            <a:cxnSpLocks/>
          </p:cNvCxnSpPr>
          <p:nvPr userDrawn="1"/>
        </p:nvCxnSpPr>
        <p:spPr>
          <a:xfrm flipV="1">
            <a:off x="6096000" y="2091972"/>
            <a:ext cx="4678" cy="3376818"/>
          </a:xfrm>
          <a:prstGeom prst="line">
            <a:avLst/>
          </a:prstGeom>
          <a:ln w="444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Espaço Reservado para Data 2">
            <a:extLst>
              <a:ext uri="{FF2B5EF4-FFF2-40B4-BE49-F238E27FC236}">
                <a16:creationId xmlns:a16="http://schemas.microsoft.com/office/drawing/2014/main" id="{B8C04945-62C9-4964-8891-6D30EA90D21A}"/>
              </a:ext>
            </a:extLst>
          </p:cNvPr>
          <p:cNvSpPr>
            <a:spLocks noGrp="1"/>
          </p:cNvSpPr>
          <p:nvPr>
            <p:ph type="dt" sz="half" idx="10"/>
          </p:nvPr>
        </p:nvSpPr>
        <p:spPr>
          <a:xfrm>
            <a:off x="838200" y="6356350"/>
            <a:ext cx="2743200" cy="365125"/>
          </a:xfrm>
        </p:spPr>
        <p:txBody>
          <a:bodyPr rtlCol="0"/>
          <a:lstStyle>
            <a:lvl1pPr>
              <a:defRPr sz="900"/>
            </a:lvl1pPr>
          </a:lstStyle>
          <a:p>
            <a:pPr rtl="0"/>
            <a:r>
              <a:rPr lang="pt-BR" noProof="0"/>
              <a:t>20XX</a:t>
            </a:r>
          </a:p>
        </p:txBody>
      </p:sp>
      <p:sp>
        <p:nvSpPr>
          <p:cNvPr id="32" name="Espaço Reservado para Rodapé 3">
            <a:extLst>
              <a:ext uri="{FF2B5EF4-FFF2-40B4-BE49-F238E27FC236}">
                <a16:creationId xmlns:a16="http://schemas.microsoft.com/office/drawing/2014/main" id="{51029B8B-F669-4889-98DD-901661178D55}"/>
              </a:ext>
            </a:extLst>
          </p:cNvPr>
          <p:cNvSpPr>
            <a:spLocks noGrp="1"/>
          </p:cNvSpPr>
          <p:nvPr>
            <p:ph type="ftr" sz="quarter" idx="11"/>
          </p:nvPr>
        </p:nvSpPr>
        <p:spPr>
          <a:xfrm>
            <a:off x="4038600" y="6356350"/>
            <a:ext cx="4114800" cy="365125"/>
          </a:xfrm>
        </p:spPr>
        <p:txBody>
          <a:bodyPr rtlCol="0"/>
          <a:lstStyle>
            <a:lvl1pPr>
              <a:defRPr sz="900"/>
            </a:lvl1pPr>
          </a:lstStyle>
          <a:p>
            <a:pPr rtl="0"/>
            <a:r>
              <a:rPr lang="pt-BR" noProof="0"/>
              <a:t>Apresentação</a:t>
            </a:r>
          </a:p>
        </p:txBody>
      </p:sp>
      <p:sp>
        <p:nvSpPr>
          <p:cNvPr id="33" name="Espaço Reservado para o Número do Slide 4">
            <a:extLst>
              <a:ext uri="{FF2B5EF4-FFF2-40B4-BE49-F238E27FC236}">
                <a16:creationId xmlns:a16="http://schemas.microsoft.com/office/drawing/2014/main" id="{7A0B84D6-438D-4B3B-B52C-6F5EC159BC73}"/>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4026250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údo">
    <p:spTree>
      <p:nvGrpSpPr>
        <p:cNvPr id="1" name=""/>
        <p:cNvGrpSpPr/>
        <p:nvPr/>
      </p:nvGrpSpPr>
      <p:grpSpPr>
        <a:xfrm>
          <a:off x="0" y="0"/>
          <a:ext cx="0" cy="0"/>
          <a:chOff x="0" y="0"/>
          <a:chExt cx="0" cy="0"/>
        </a:xfrm>
      </p:grpSpPr>
      <p:pic>
        <p:nvPicPr>
          <p:cNvPr id="14" name="Gráfico 13">
            <a:extLst>
              <a:ext uri="{FF2B5EF4-FFF2-40B4-BE49-F238E27FC236}">
                <a16:creationId xmlns:a16="http://schemas.microsoft.com/office/drawing/2014/main" id="{AE202E03-5C65-4305-B969-65220AD41002}"/>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41825" b="23071"/>
          <a:stretch/>
        </p:blipFill>
        <p:spPr>
          <a:xfrm flipH="1">
            <a:off x="0" y="0"/>
            <a:ext cx="5441888" cy="6858000"/>
          </a:xfrm>
          <a:custGeom>
            <a:avLst/>
            <a:gdLst>
              <a:gd name="connsiteX0" fmla="*/ 5441888 w 5441888"/>
              <a:gd name="connsiteY0" fmla="*/ 0 h 6858000"/>
              <a:gd name="connsiteX1" fmla="*/ 0 w 5441888"/>
              <a:gd name="connsiteY1" fmla="*/ 0 h 6858000"/>
              <a:gd name="connsiteX2" fmla="*/ 0 w 5441888"/>
              <a:gd name="connsiteY2" fmla="*/ 6858000 h 6858000"/>
              <a:gd name="connsiteX3" fmla="*/ 5441888 w 54418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441888" h="6858000">
                <a:moveTo>
                  <a:pt x="5441888" y="0"/>
                </a:moveTo>
                <a:lnTo>
                  <a:pt x="0" y="0"/>
                </a:lnTo>
                <a:lnTo>
                  <a:pt x="0" y="6858000"/>
                </a:lnTo>
                <a:lnTo>
                  <a:pt x="5441888" y="6858000"/>
                </a:lnTo>
                <a:close/>
              </a:path>
            </a:pathLst>
          </a:custGeom>
        </p:spPr>
      </p:pic>
      <p:sp>
        <p:nvSpPr>
          <p:cNvPr id="19" name="Título 1">
            <a:extLst>
              <a:ext uri="{FF2B5EF4-FFF2-40B4-BE49-F238E27FC236}">
                <a16:creationId xmlns:a16="http://schemas.microsoft.com/office/drawing/2014/main" id="{1E1C8C6D-0530-475B-A7F7-0E00C33ACFEB}"/>
              </a:ext>
            </a:extLst>
          </p:cNvPr>
          <p:cNvSpPr>
            <a:spLocks noGrp="1"/>
          </p:cNvSpPr>
          <p:nvPr>
            <p:ph type="title" hasCustomPrompt="1"/>
          </p:nvPr>
        </p:nvSpPr>
        <p:spPr>
          <a:xfrm>
            <a:off x="5920169" y="1152771"/>
            <a:ext cx="5431971" cy="846301"/>
          </a:xfrm>
        </p:spPr>
        <p:txBody>
          <a:bodyPr rtlCol="0" anchor="t">
            <a:normAutofit/>
          </a:bodyPr>
          <a:lstStyle>
            <a:lvl1pPr>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20" name="Espaço Reservado para Texto 15">
            <a:extLst>
              <a:ext uri="{FF2B5EF4-FFF2-40B4-BE49-F238E27FC236}">
                <a16:creationId xmlns:a16="http://schemas.microsoft.com/office/drawing/2014/main" id="{3D2778A3-7084-4333-8349-03B1FEB5FE75}"/>
              </a:ext>
            </a:extLst>
          </p:cNvPr>
          <p:cNvSpPr>
            <a:spLocks noGrp="1"/>
          </p:cNvSpPr>
          <p:nvPr>
            <p:ph type="body" sz="quarter" idx="13" hasCustomPrompt="1"/>
          </p:nvPr>
        </p:nvSpPr>
        <p:spPr>
          <a:xfrm>
            <a:off x="5922254" y="2469515"/>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5" name="Espaço Reservado para Texto 18">
            <a:extLst>
              <a:ext uri="{FF2B5EF4-FFF2-40B4-BE49-F238E27FC236}">
                <a16:creationId xmlns:a16="http://schemas.microsoft.com/office/drawing/2014/main" id="{70ED2545-F96B-400C-B6F4-F1D2D83B7243}"/>
              </a:ext>
            </a:extLst>
          </p:cNvPr>
          <p:cNvSpPr>
            <a:spLocks noGrp="1"/>
          </p:cNvSpPr>
          <p:nvPr>
            <p:ph type="body" sz="quarter" idx="15" hasCustomPrompt="1"/>
          </p:nvPr>
        </p:nvSpPr>
        <p:spPr>
          <a:xfrm>
            <a:off x="5921828" y="279894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6" name="Espaço Reservado para Texto 15">
            <a:extLst>
              <a:ext uri="{FF2B5EF4-FFF2-40B4-BE49-F238E27FC236}">
                <a16:creationId xmlns:a16="http://schemas.microsoft.com/office/drawing/2014/main" id="{4A2FECA2-3808-47DC-84EB-CD3395C2052D}"/>
              </a:ext>
            </a:extLst>
          </p:cNvPr>
          <p:cNvSpPr>
            <a:spLocks noGrp="1"/>
          </p:cNvSpPr>
          <p:nvPr>
            <p:ph type="body" sz="quarter" idx="23" hasCustomPrompt="1"/>
          </p:nvPr>
        </p:nvSpPr>
        <p:spPr>
          <a:xfrm>
            <a:off x="5922254" y="3569311"/>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7" name="Espaço Reservado para Texto 18">
            <a:extLst>
              <a:ext uri="{FF2B5EF4-FFF2-40B4-BE49-F238E27FC236}">
                <a16:creationId xmlns:a16="http://schemas.microsoft.com/office/drawing/2014/main" id="{24393B9A-03C4-45C1-8172-F8B354458A48}"/>
              </a:ext>
            </a:extLst>
          </p:cNvPr>
          <p:cNvSpPr>
            <a:spLocks noGrp="1"/>
          </p:cNvSpPr>
          <p:nvPr>
            <p:ph type="body" sz="quarter" idx="24" hasCustomPrompt="1"/>
          </p:nvPr>
        </p:nvSpPr>
        <p:spPr>
          <a:xfrm>
            <a:off x="5921828" y="389873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8" name="Espaço Reservado para Texto 15">
            <a:extLst>
              <a:ext uri="{FF2B5EF4-FFF2-40B4-BE49-F238E27FC236}">
                <a16:creationId xmlns:a16="http://schemas.microsoft.com/office/drawing/2014/main" id="{18EC24A5-B4A5-4BAB-AE40-30EB69D6EF73}"/>
              </a:ext>
            </a:extLst>
          </p:cNvPr>
          <p:cNvSpPr>
            <a:spLocks noGrp="1"/>
          </p:cNvSpPr>
          <p:nvPr>
            <p:ph type="body" sz="quarter" idx="25" hasCustomPrompt="1"/>
          </p:nvPr>
        </p:nvSpPr>
        <p:spPr>
          <a:xfrm>
            <a:off x="5922254" y="4669107"/>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9" name="Espaço Reservado para Texto 18">
            <a:extLst>
              <a:ext uri="{FF2B5EF4-FFF2-40B4-BE49-F238E27FC236}">
                <a16:creationId xmlns:a16="http://schemas.microsoft.com/office/drawing/2014/main" id="{726F36C0-4E6A-4A10-960D-11D78D044478}"/>
              </a:ext>
            </a:extLst>
          </p:cNvPr>
          <p:cNvSpPr>
            <a:spLocks noGrp="1"/>
          </p:cNvSpPr>
          <p:nvPr>
            <p:ph type="body" sz="quarter" idx="26" hasCustomPrompt="1"/>
          </p:nvPr>
        </p:nvSpPr>
        <p:spPr>
          <a:xfrm>
            <a:off x="5921828" y="499853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1" name="Espaço Reservado para Data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rtlCol="0"/>
          <a:lstStyle>
            <a:lvl1pPr>
              <a:defRPr sz="900"/>
            </a:lvl1pPr>
          </a:lstStyle>
          <a:p>
            <a:pPr rtl="0"/>
            <a:r>
              <a:rPr lang="pt-BR" noProof="0"/>
              <a:t>20XX</a:t>
            </a:r>
          </a:p>
        </p:txBody>
      </p:sp>
      <p:sp>
        <p:nvSpPr>
          <p:cNvPr id="22" name="Espaço Reservado para Rodapé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rtlCol="0"/>
          <a:lstStyle>
            <a:lvl1pPr>
              <a:defRPr sz="900"/>
            </a:lvl1pPr>
          </a:lstStyle>
          <a:p>
            <a:pPr rtl="0"/>
            <a:r>
              <a:rPr lang="pt-BR" noProof="0"/>
              <a:t>Apresentação</a:t>
            </a:r>
          </a:p>
        </p:txBody>
      </p:sp>
      <p:sp>
        <p:nvSpPr>
          <p:cNvPr id="24" name="Espaço Reservado para o Número do Slide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2376933483"/>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nha do Tempo 2">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7D46070C-E825-43D0-99F4-8B4614131131}"/>
              </a:ext>
            </a:extLst>
          </p:cNvPr>
          <p:cNvSpPr/>
          <p:nvPr userDrawn="1"/>
        </p:nvSpPr>
        <p:spPr>
          <a:xfrm>
            <a:off x="0" y="3057683"/>
            <a:ext cx="12191998" cy="2010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a:solidFill>
                <a:schemeClr val="tx1">
                  <a:lumMod val="75000"/>
                  <a:lumOff val="25000"/>
                </a:schemeClr>
              </a:solidFill>
            </a:endParaRPr>
          </a:p>
        </p:txBody>
      </p:sp>
      <p:sp>
        <p:nvSpPr>
          <p:cNvPr id="2" name="Título 1">
            <a:extLst>
              <a:ext uri="{FF2B5EF4-FFF2-40B4-BE49-F238E27FC236}">
                <a16:creationId xmlns:a16="http://schemas.microsoft.com/office/drawing/2014/main" id="{A1F8C642-49FB-4E16-A3A0-B2ACBEABFFD6}"/>
              </a:ext>
            </a:extLst>
          </p:cNvPr>
          <p:cNvSpPr>
            <a:spLocks noGrp="1"/>
          </p:cNvSpPr>
          <p:nvPr>
            <p:ph type="title" hasCustomPrompt="1"/>
          </p:nvPr>
        </p:nvSpPr>
        <p:spPr/>
        <p:txBody>
          <a:bodyPr rtlCol="0">
            <a:normAutofit/>
          </a:bodyPr>
          <a:lstStyle>
            <a:lvl1pPr algn="l">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6" name="Espaço Reservado para Texto 10">
            <a:extLst>
              <a:ext uri="{FF2B5EF4-FFF2-40B4-BE49-F238E27FC236}">
                <a16:creationId xmlns:a16="http://schemas.microsoft.com/office/drawing/2014/main" id="{E4E92FC5-6FC2-45C2-9200-3244F9EA69A0}"/>
              </a:ext>
            </a:extLst>
          </p:cNvPr>
          <p:cNvSpPr>
            <a:spLocks noGrp="1"/>
          </p:cNvSpPr>
          <p:nvPr>
            <p:ph type="body" sz="quarter" idx="33" hasCustomPrompt="1"/>
          </p:nvPr>
        </p:nvSpPr>
        <p:spPr>
          <a:xfrm>
            <a:off x="914399" y="3354712"/>
            <a:ext cx="731520" cy="457200"/>
          </a:xfrm>
        </p:spPr>
        <p:txBody>
          <a:bodyPr rtlCol="0" anchor="ctr"/>
          <a:lstStyle>
            <a:lvl1pPr marL="0" indent="0" algn="l">
              <a:buNone/>
              <a:defRPr sz="1400" b="1">
                <a:solidFill>
                  <a:schemeClr val="tx1">
                    <a:lumMod val="75000"/>
                    <a:lumOff val="25000"/>
                  </a:schemeClr>
                </a:solidFill>
                <a:latin typeface="+mj-lt"/>
              </a:defRPr>
            </a:lvl1pPr>
          </a:lstStyle>
          <a:p>
            <a:pPr lvl="0" rtl="0"/>
            <a:r>
              <a:rPr lang="pt-BR" noProof="0"/>
              <a:t>Ano</a:t>
            </a:r>
          </a:p>
        </p:txBody>
      </p:sp>
      <p:sp>
        <p:nvSpPr>
          <p:cNvPr id="7" name="Espaço Reservado para Texto 10">
            <a:extLst>
              <a:ext uri="{FF2B5EF4-FFF2-40B4-BE49-F238E27FC236}">
                <a16:creationId xmlns:a16="http://schemas.microsoft.com/office/drawing/2014/main" id="{4D75C136-D6C3-4431-8776-997070627AAB}"/>
              </a:ext>
            </a:extLst>
          </p:cNvPr>
          <p:cNvSpPr>
            <a:spLocks noGrp="1"/>
          </p:cNvSpPr>
          <p:nvPr>
            <p:ph type="body" sz="quarter" idx="34" hasCustomPrompt="1"/>
          </p:nvPr>
        </p:nvSpPr>
        <p:spPr>
          <a:xfrm>
            <a:off x="19659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8" name="Espaço Reservado para Texto 10">
            <a:extLst>
              <a:ext uri="{FF2B5EF4-FFF2-40B4-BE49-F238E27FC236}">
                <a16:creationId xmlns:a16="http://schemas.microsoft.com/office/drawing/2014/main" id="{FD15D323-BFE3-4ACE-9A2E-C9EB69458B12}"/>
              </a:ext>
            </a:extLst>
          </p:cNvPr>
          <p:cNvSpPr>
            <a:spLocks noGrp="1"/>
          </p:cNvSpPr>
          <p:nvPr>
            <p:ph type="body" sz="quarter" idx="35" hasCustomPrompt="1"/>
          </p:nvPr>
        </p:nvSpPr>
        <p:spPr>
          <a:xfrm>
            <a:off x="275388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9" name="Espaço Reservado para Texto 10">
            <a:extLst>
              <a:ext uri="{FF2B5EF4-FFF2-40B4-BE49-F238E27FC236}">
                <a16:creationId xmlns:a16="http://schemas.microsoft.com/office/drawing/2014/main" id="{3B520767-B49F-4503-8120-B66E411F33E4}"/>
              </a:ext>
            </a:extLst>
          </p:cNvPr>
          <p:cNvSpPr>
            <a:spLocks noGrp="1"/>
          </p:cNvSpPr>
          <p:nvPr>
            <p:ph type="body" sz="quarter" idx="36" hasCustomPrompt="1"/>
          </p:nvPr>
        </p:nvSpPr>
        <p:spPr>
          <a:xfrm>
            <a:off x="354180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0" name="Espaço Reservado para Texto 10">
            <a:extLst>
              <a:ext uri="{FF2B5EF4-FFF2-40B4-BE49-F238E27FC236}">
                <a16:creationId xmlns:a16="http://schemas.microsoft.com/office/drawing/2014/main" id="{30C2F5A0-E03E-4C89-B9EB-8D48889F5F91}"/>
              </a:ext>
            </a:extLst>
          </p:cNvPr>
          <p:cNvSpPr>
            <a:spLocks noGrp="1"/>
          </p:cNvSpPr>
          <p:nvPr>
            <p:ph type="body" sz="quarter" idx="37" hasCustomPrompt="1"/>
          </p:nvPr>
        </p:nvSpPr>
        <p:spPr>
          <a:xfrm>
            <a:off x="432972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1" name="Espaço Reservado para Texto 10">
            <a:extLst>
              <a:ext uri="{FF2B5EF4-FFF2-40B4-BE49-F238E27FC236}">
                <a16:creationId xmlns:a16="http://schemas.microsoft.com/office/drawing/2014/main" id="{AB3645A3-D681-45BF-B195-452D000802CA}"/>
              </a:ext>
            </a:extLst>
          </p:cNvPr>
          <p:cNvSpPr>
            <a:spLocks noGrp="1"/>
          </p:cNvSpPr>
          <p:nvPr>
            <p:ph type="body" sz="quarter" idx="38" hasCustomPrompt="1"/>
          </p:nvPr>
        </p:nvSpPr>
        <p:spPr>
          <a:xfrm>
            <a:off x="914400" y="4292468"/>
            <a:ext cx="731520" cy="457200"/>
          </a:xfrm>
        </p:spPr>
        <p:txBody>
          <a:bodyPr rtlCol="0" anchor="ctr"/>
          <a:lstStyle>
            <a:lvl1pPr marL="0" indent="0" algn="l">
              <a:buNone/>
              <a:defRPr sz="1400" b="1">
                <a:solidFill>
                  <a:schemeClr val="tx1">
                    <a:lumMod val="75000"/>
                    <a:lumOff val="25000"/>
                  </a:schemeClr>
                </a:solidFill>
                <a:latin typeface="+mj-lt"/>
              </a:defRPr>
            </a:lvl1pPr>
          </a:lstStyle>
          <a:p>
            <a:pPr lvl="0" rtl="0"/>
            <a:r>
              <a:rPr lang="pt-BR" noProof="0"/>
              <a:t>Ano</a:t>
            </a:r>
          </a:p>
        </p:txBody>
      </p:sp>
      <p:sp>
        <p:nvSpPr>
          <p:cNvPr id="12" name="Espaço Reservado para Texto 10">
            <a:extLst>
              <a:ext uri="{FF2B5EF4-FFF2-40B4-BE49-F238E27FC236}">
                <a16:creationId xmlns:a16="http://schemas.microsoft.com/office/drawing/2014/main" id="{59D3CBFE-13C8-4DB1-A831-9393264923E7}"/>
              </a:ext>
            </a:extLst>
          </p:cNvPr>
          <p:cNvSpPr>
            <a:spLocks noGrp="1"/>
          </p:cNvSpPr>
          <p:nvPr>
            <p:ph type="body" sz="quarter" idx="39" hasCustomPrompt="1"/>
          </p:nvPr>
        </p:nvSpPr>
        <p:spPr>
          <a:xfrm>
            <a:off x="511764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3" name="Espaço Reservado para Texto 10">
            <a:extLst>
              <a:ext uri="{FF2B5EF4-FFF2-40B4-BE49-F238E27FC236}">
                <a16:creationId xmlns:a16="http://schemas.microsoft.com/office/drawing/2014/main" id="{82385A0A-C61D-4BBD-AC77-D7642F895E22}"/>
              </a:ext>
            </a:extLst>
          </p:cNvPr>
          <p:cNvSpPr>
            <a:spLocks noGrp="1"/>
          </p:cNvSpPr>
          <p:nvPr>
            <p:ph type="body" sz="quarter" idx="40" hasCustomPrompt="1"/>
          </p:nvPr>
        </p:nvSpPr>
        <p:spPr>
          <a:xfrm>
            <a:off x="59055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4" name="Espaço Reservado para Texto 10">
            <a:extLst>
              <a:ext uri="{FF2B5EF4-FFF2-40B4-BE49-F238E27FC236}">
                <a16:creationId xmlns:a16="http://schemas.microsoft.com/office/drawing/2014/main" id="{FED89FCE-7507-4C8C-923F-922290589466}"/>
              </a:ext>
            </a:extLst>
          </p:cNvPr>
          <p:cNvSpPr>
            <a:spLocks noGrp="1"/>
          </p:cNvSpPr>
          <p:nvPr>
            <p:ph type="body" sz="quarter" idx="41" hasCustomPrompt="1"/>
          </p:nvPr>
        </p:nvSpPr>
        <p:spPr>
          <a:xfrm>
            <a:off x="669348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5" name="Espaço Reservado para Texto 10">
            <a:extLst>
              <a:ext uri="{FF2B5EF4-FFF2-40B4-BE49-F238E27FC236}">
                <a16:creationId xmlns:a16="http://schemas.microsoft.com/office/drawing/2014/main" id="{F2F73935-BF53-4510-8B8F-EDB1CD56A1BB}"/>
              </a:ext>
            </a:extLst>
          </p:cNvPr>
          <p:cNvSpPr>
            <a:spLocks noGrp="1"/>
          </p:cNvSpPr>
          <p:nvPr>
            <p:ph type="body" sz="quarter" idx="42" hasCustomPrompt="1"/>
          </p:nvPr>
        </p:nvSpPr>
        <p:spPr>
          <a:xfrm>
            <a:off x="905724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6" name="Espaço Reservado para Texto 10">
            <a:extLst>
              <a:ext uri="{FF2B5EF4-FFF2-40B4-BE49-F238E27FC236}">
                <a16:creationId xmlns:a16="http://schemas.microsoft.com/office/drawing/2014/main" id="{2A9276DB-F427-4F8E-8E4C-466600F390FD}"/>
              </a:ext>
            </a:extLst>
          </p:cNvPr>
          <p:cNvSpPr>
            <a:spLocks noGrp="1"/>
          </p:cNvSpPr>
          <p:nvPr>
            <p:ph type="body" sz="quarter" idx="43" hasCustomPrompt="1"/>
          </p:nvPr>
        </p:nvSpPr>
        <p:spPr>
          <a:xfrm>
            <a:off x="748140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7" name="Espaço Reservado para Texto 10">
            <a:extLst>
              <a:ext uri="{FF2B5EF4-FFF2-40B4-BE49-F238E27FC236}">
                <a16:creationId xmlns:a16="http://schemas.microsoft.com/office/drawing/2014/main" id="{79023948-0C1E-4DAB-B885-1C713409AA08}"/>
              </a:ext>
            </a:extLst>
          </p:cNvPr>
          <p:cNvSpPr>
            <a:spLocks noGrp="1"/>
          </p:cNvSpPr>
          <p:nvPr>
            <p:ph type="body" sz="quarter" idx="44" hasCustomPrompt="1"/>
          </p:nvPr>
        </p:nvSpPr>
        <p:spPr>
          <a:xfrm>
            <a:off x="826932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8" name="Espaço Reservado para Texto 10">
            <a:extLst>
              <a:ext uri="{FF2B5EF4-FFF2-40B4-BE49-F238E27FC236}">
                <a16:creationId xmlns:a16="http://schemas.microsoft.com/office/drawing/2014/main" id="{4AB6A03C-6180-41ED-A88D-ECBB80D160F2}"/>
              </a:ext>
            </a:extLst>
          </p:cNvPr>
          <p:cNvSpPr>
            <a:spLocks noGrp="1"/>
          </p:cNvSpPr>
          <p:nvPr>
            <p:ph type="body" sz="quarter" idx="45" hasCustomPrompt="1"/>
          </p:nvPr>
        </p:nvSpPr>
        <p:spPr>
          <a:xfrm>
            <a:off x="98451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9" name="Espaço Reservado para Texto 10">
            <a:extLst>
              <a:ext uri="{FF2B5EF4-FFF2-40B4-BE49-F238E27FC236}">
                <a16:creationId xmlns:a16="http://schemas.microsoft.com/office/drawing/2014/main" id="{145AD645-55F0-41A9-AC53-ED30BF1340BA}"/>
              </a:ext>
            </a:extLst>
          </p:cNvPr>
          <p:cNvSpPr>
            <a:spLocks noGrp="1"/>
          </p:cNvSpPr>
          <p:nvPr>
            <p:ph type="body" sz="quarter" idx="46" hasCustomPrompt="1"/>
          </p:nvPr>
        </p:nvSpPr>
        <p:spPr>
          <a:xfrm>
            <a:off x="10633085"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0" name="Espaço Reservado para Texto 10">
            <a:extLst>
              <a:ext uri="{FF2B5EF4-FFF2-40B4-BE49-F238E27FC236}">
                <a16:creationId xmlns:a16="http://schemas.microsoft.com/office/drawing/2014/main" id="{C39F248D-01B4-40EE-B483-E8E81806DFBE}"/>
              </a:ext>
            </a:extLst>
          </p:cNvPr>
          <p:cNvSpPr>
            <a:spLocks noGrp="1"/>
          </p:cNvSpPr>
          <p:nvPr>
            <p:ph type="body" sz="quarter" idx="47" hasCustomPrompt="1"/>
          </p:nvPr>
        </p:nvSpPr>
        <p:spPr>
          <a:xfrm>
            <a:off x="1969915"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1" name="Espaço Reservado para Texto 10">
            <a:extLst>
              <a:ext uri="{FF2B5EF4-FFF2-40B4-BE49-F238E27FC236}">
                <a16:creationId xmlns:a16="http://schemas.microsoft.com/office/drawing/2014/main" id="{1D0F1859-7A34-42DF-873E-2CF864E4C4BE}"/>
              </a:ext>
            </a:extLst>
          </p:cNvPr>
          <p:cNvSpPr>
            <a:spLocks noGrp="1"/>
          </p:cNvSpPr>
          <p:nvPr>
            <p:ph type="body" sz="quarter" idx="48" hasCustomPrompt="1"/>
          </p:nvPr>
        </p:nvSpPr>
        <p:spPr>
          <a:xfrm>
            <a:off x="2757602"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2" name="Espaço Reservado para Texto 10">
            <a:extLst>
              <a:ext uri="{FF2B5EF4-FFF2-40B4-BE49-F238E27FC236}">
                <a16:creationId xmlns:a16="http://schemas.microsoft.com/office/drawing/2014/main" id="{6EB397AF-B5C1-40FE-86D4-BA660E4C6E46}"/>
              </a:ext>
            </a:extLst>
          </p:cNvPr>
          <p:cNvSpPr>
            <a:spLocks noGrp="1"/>
          </p:cNvSpPr>
          <p:nvPr>
            <p:ph type="body" sz="quarter" idx="49" hasCustomPrompt="1"/>
          </p:nvPr>
        </p:nvSpPr>
        <p:spPr>
          <a:xfrm>
            <a:off x="3545289"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3" name="Espaço Reservado para Texto 10">
            <a:extLst>
              <a:ext uri="{FF2B5EF4-FFF2-40B4-BE49-F238E27FC236}">
                <a16:creationId xmlns:a16="http://schemas.microsoft.com/office/drawing/2014/main" id="{AF1343D5-DC0F-4C7E-967F-CFC300A2C807}"/>
              </a:ext>
            </a:extLst>
          </p:cNvPr>
          <p:cNvSpPr>
            <a:spLocks noGrp="1"/>
          </p:cNvSpPr>
          <p:nvPr>
            <p:ph type="body" sz="quarter" idx="50" hasCustomPrompt="1"/>
          </p:nvPr>
        </p:nvSpPr>
        <p:spPr>
          <a:xfrm>
            <a:off x="4332976"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4" name="Espaço Reservado para Texto 10">
            <a:extLst>
              <a:ext uri="{FF2B5EF4-FFF2-40B4-BE49-F238E27FC236}">
                <a16:creationId xmlns:a16="http://schemas.microsoft.com/office/drawing/2014/main" id="{9AD688A5-D2DF-4FC3-8171-FAEA8C4F5566}"/>
              </a:ext>
            </a:extLst>
          </p:cNvPr>
          <p:cNvSpPr>
            <a:spLocks noGrp="1"/>
          </p:cNvSpPr>
          <p:nvPr>
            <p:ph type="body" sz="quarter" idx="51" hasCustomPrompt="1"/>
          </p:nvPr>
        </p:nvSpPr>
        <p:spPr>
          <a:xfrm>
            <a:off x="5120663"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5" name="Espaço Reservado para Texto 10">
            <a:extLst>
              <a:ext uri="{FF2B5EF4-FFF2-40B4-BE49-F238E27FC236}">
                <a16:creationId xmlns:a16="http://schemas.microsoft.com/office/drawing/2014/main" id="{EA05A5D4-01B0-4932-B03E-571986E282EA}"/>
              </a:ext>
            </a:extLst>
          </p:cNvPr>
          <p:cNvSpPr>
            <a:spLocks noGrp="1"/>
          </p:cNvSpPr>
          <p:nvPr>
            <p:ph type="body" sz="quarter" idx="52" hasCustomPrompt="1"/>
          </p:nvPr>
        </p:nvSpPr>
        <p:spPr>
          <a:xfrm>
            <a:off x="5908350"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6" name="Espaço Reservado para Texto 10">
            <a:extLst>
              <a:ext uri="{FF2B5EF4-FFF2-40B4-BE49-F238E27FC236}">
                <a16:creationId xmlns:a16="http://schemas.microsoft.com/office/drawing/2014/main" id="{72A84601-CD4F-49ED-8D51-CEF032363058}"/>
              </a:ext>
            </a:extLst>
          </p:cNvPr>
          <p:cNvSpPr>
            <a:spLocks noGrp="1"/>
          </p:cNvSpPr>
          <p:nvPr>
            <p:ph type="body" sz="quarter" idx="53" hasCustomPrompt="1"/>
          </p:nvPr>
        </p:nvSpPr>
        <p:spPr>
          <a:xfrm>
            <a:off x="6696037"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7" name="Espaço Reservado para Texto 10">
            <a:extLst>
              <a:ext uri="{FF2B5EF4-FFF2-40B4-BE49-F238E27FC236}">
                <a16:creationId xmlns:a16="http://schemas.microsoft.com/office/drawing/2014/main" id="{C49FB196-753D-4A12-9460-57D8AB4B540B}"/>
              </a:ext>
            </a:extLst>
          </p:cNvPr>
          <p:cNvSpPr>
            <a:spLocks noGrp="1"/>
          </p:cNvSpPr>
          <p:nvPr>
            <p:ph type="body" sz="quarter" idx="54" hasCustomPrompt="1"/>
          </p:nvPr>
        </p:nvSpPr>
        <p:spPr>
          <a:xfrm>
            <a:off x="9059098"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8" name="Espaço Reservado para Texto 10">
            <a:extLst>
              <a:ext uri="{FF2B5EF4-FFF2-40B4-BE49-F238E27FC236}">
                <a16:creationId xmlns:a16="http://schemas.microsoft.com/office/drawing/2014/main" id="{DFC05EC7-9D6C-486B-9E2F-D3612013C0A1}"/>
              </a:ext>
            </a:extLst>
          </p:cNvPr>
          <p:cNvSpPr>
            <a:spLocks noGrp="1"/>
          </p:cNvSpPr>
          <p:nvPr>
            <p:ph type="body" sz="quarter" idx="55" hasCustomPrompt="1"/>
          </p:nvPr>
        </p:nvSpPr>
        <p:spPr>
          <a:xfrm>
            <a:off x="7483724"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9" name="Espaço Reservado para Texto 10">
            <a:extLst>
              <a:ext uri="{FF2B5EF4-FFF2-40B4-BE49-F238E27FC236}">
                <a16:creationId xmlns:a16="http://schemas.microsoft.com/office/drawing/2014/main" id="{98F455FB-241B-4E1F-B581-FA6CBA239545}"/>
              </a:ext>
            </a:extLst>
          </p:cNvPr>
          <p:cNvSpPr>
            <a:spLocks noGrp="1"/>
          </p:cNvSpPr>
          <p:nvPr>
            <p:ph type="body" sz="quarter" idx="56" hasCustomPrompt="1"/>
          </p:nvPr>
        </p:nvSpPr>
        <p:spPr>
          <a:xfrm>
            <a:off x="8271411"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30" name="Espaço Reservado para Texto 10">
            <a:extLst>
              <a:ext uri="{FF2B5EF4-FFF2-40B4-BE49-F238E27FC236}">
                <a16:creationId xmlns:a16="http://schemas.microsoft.com/office/drawing/2014/main" id="{9E38664A-8108-4E24-800B-3C32ADA43978}"/>
              </a:ext>
            </a:extLst>
          </p:cNvPr>
          <p:cNvSpPr>
            <a:spLocks noGrp="1"/>
          </p:cNvSpPr>
          <p:nvPr>
            <p:ph type="body" sz="quarter" idx="57" hasCustomPrompt="1"/>
          </p:nvPr>
        </p:nvSpPr>
        <p:spPr>
          <a:xfrm>
            <a:off x="9846785"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31" name="Espaço Reservado para Texto 10">
            <a:extLst>
              <a:ext uri="{FF2B5EF4-FFF2-40B4-BE49-F238E27FC236}">
                <a16:creationId xmlns:a16="http://schemas.microsoft.com/office/drawing/2014/main" id="{2908458B-A3ED-4855-9E08-108D7C4A8D36}"/>
              </a:ext>
            </a:extLst>
          </p:cNvPr>
          <p:cNvSpPr>
            <a:spLocks noGrp="1"/>
          </p:cNvSpPr>
          <p:nvPr>
            <p:ph type="body" sz="quarter" idx="58" hasCustomPrompt="1"/>
          </p:nvPr>
        </p:nvSpPr>
        <p:spPr>
          <a:xfrm>
            <a:off x="10634472"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32" name="Retângulo 31">
            <a:extLst>
              <a:ext uri="{FF2B5EF4-FFF2-40B4-BE49-F238E27FC236}">
                <a16:creationId xmlns:a16="http://schemas.microsoft.com/office/drawing/2014/main" id="{FFA35437-CCDE-4D92-B879-F23B329C8EC3}"/>
              </a:ext>
            </a:extLst>
          </p:cNvPr>
          <p:cNvSpPr/>
          <p:nvPr userDrawn="1"/>
        </p:nvSpPr>
        <p:spPr>
          <a:xfrm>
            <a:off x="929640" y="4034785"/>
            <a:ext cx="10332720" cy="457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a:solidFill>
                <a:schemeClr val="tx1">
                  <a:lumMod val="75000"/>
                  <a:lumOff val="25000"/>
                </a:schemeClr>
              </a:solidFill>
            </a:endParaRPr>
          </a:p>
        </p:txBody>
      </p:sp>
      <p:sp>
        <p:nvSpPr>
          <p:cNvPr id="36" name="Espaço Reservado para Data 2">
            <a:extLst>
              <a:ext uri="{FF2B5EF4-FFF2-40B4-BE49-F238E27FC236}">
                <a16:creationId xmlns:a16="http://schemas.microsoft.com/office/drawing/2014/main" id="{1CDC588F-73BC-4108-974B-0EAAB8213CE0}"/>
              </a:ext>
            </a:extLst>
          </p:cNvPr>
          <p:cNvSpPr>
            <a:spLocks noGrp="1"/>
          </p:cNvSpPr>
          <p:nvPr>
            <p:ph type="dt" sz="half" idx="10"/>
          </p:nvPr>
        </p:nvSpPr>
        <p:spPr>
          <a:xfrm>
            <a:off x="838200" y="6356350"/>
            <a:ext cx="2743200" cy="365125"/>
          </a:xfrm>
        </p:spPr>
        <p:txBody>
          <a:bodyPr rtlCol="0"/>
          <a:lstStyle>
            <a:lvl1pPr>
              <a:defRPr sz="900"/>
            </a:lvl1pPr>
          </a:lstStyle>
          <a:p>
            <a:pPr rtl="0"/>
            <a:r>
              <a:rPr lang="pt-BR" noProof="0"/>
              <a:t>20XX</a:t>
            </a:r>
          </a:p>
        </p:txBody>
      </p:sp>
      <p:sp>
        <p:nvSpPr>
          <p:cNvPr id="37" name="Espaço Reservado para Rodapé 3">
            <a:extLst>
              <a:ext uri="{FF2B5EF4-FFF2-40B4-BE49-F238E27FC236}">
                <a16:creationId xmlns:a16="http://schemas.microsoft.com/office/drawing/2014/main" id="{B2AC1EB2-9B8F-4077-8B66-64F9549F2C99}"/>
              </a:ext>
            </a:extLst>
          </p:cNvPr>
          <p:cNvSpPr>
            <a:spLocks noGrp="1"/>
          </p:cNvSpPr>
          <p:nvPr>
            <p:ph type="ftr" sz="quarter" idx="11"/>
          </p:nvPr>
        </p:nvSpPr>
        <p:spPr>
          <a:xfrm>
            <a:off x="4038600" y="6356350"/>
            <a:ext cx="4114800" cy="365125"/>
          </a:xfrm>
        </p:spPr>
        <p:txBody>
          <a:bodyPr rtlCol="0"/>
          <a:lstStyle>
            <a:lvl1pPr>
              <a:defRPr sz="900"/>
            </a:lvl1pPr>
          </a:lstStyle>
          <a:p>
            <a:pPr rtl="0"/>
            <a:r>
              <a:rPr lang="pt-BR" noProof="0"/>
              <a:t>Apresentação</a:t>
            </a:r>
          </a:p>
        </p:txBody>
      </p:sp>
      <p:sp>
        <p:nvSpPr>
          <p:cNvPr id="38" name="Espaço Reservado para o Número do Slide 4">
            <a:extLst>
              <a:ext uri="{FF2B5EF4-FFF2-40B4-BE49-F238E27FC236}">
                <a16:creationId xmlns:a16="http://schemas.microsoft.com/office/drawing/2014/main" id="{28DE3E33-346A-45AF-B164-CB5DF04FAE6D}"/>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2056323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pt-BR" noProof="0"/>
              <a:t>20XX</a:t>
            </a:r>
          </a:p>
        </p:txBody>
      </p:sp>
      <p:sp>
        <p:nvSpPr>
          <p:cNvPr id="5" name="Footer Placeholder 4"/>
          <p:cNvSpPr>
            <a:spLocks noGrp="1"/>
          </p:cNvSpPr>
          <p:nvPr>
            <p:ph type="ftr" sz="quarter" idx="11"/>
          </p:nvPr>
        </p:nvSpPr>
        <p:spPr/>
        <p:txBody>
          <a:bodyPr/>
          <a:lstStyle/>
          <a:p>
            <a:pPr rtl="0"/>
            <a:r>
              <a:rPr lang="pt-BR" noProof="0"/>
              <a:t>Apresentação</a:t>
            </a:r>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1182050271"/>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mart Art">
    <p:bg>
      <p:bgRef idx="1001">
        <a:schemeClr val="bg1"/>
      </p:bgRef>
    </p:bg>
    <p:spTree>
      <p:nvGrpSpPr>
        <p:cNvPr id="1" name=""/>
        <p:cNvGrpSpPr/>
        <p:nvPr/>
      </p:nvGrpSpPr>
      <p:grpSpPr>
        <a:xfrm>
          <a:off x="0" y="0"/>
          <a:ext cx="0" cy="0"/>
          <a:chOff x="0" y="0"/>
          <a:chExt cx="0" cy="0"/>
        </a:xfrm>
      </p:grpSpPr>
      <p:sp>
        <p:nvSpPr>
          <p:cNvPr id="7" name="Espaço Reservado para SmartArt 6">
            <a:extLst>
              <a:ext uri="{FF2B5EF4-FFF2-40B4-BE49-F238E27FC236}">
                <a16:creationId xmlns:a16="http://schemas.microsoft.com/office/drawing/2014/main" id="{156CA116-0F6E-4EE9-B34F-03BA07161A7A}"/>
              </a:ext>
            </a:extLst>
          </p:cNvPr>
          <p:cNvSpPr>
            <a:spLocks noGrp="1"/>
          </p:cNvSpPr>
          <p:nvPr>
            <p:ph type="dgm" sz="quarter" idx="15" hasCustomPrompt="1"/>
          </p:nvPr>
        </p:nvSpPr>
        <p:spPr>
          <a:xfrm>
            <a:off x="838200" y="2136776"/>
            <a:ext cx="10515600" cy="3697645"/>
          </a:xfrm>
        </p:spPr>
        <p:txBody>
          <a:bodyPr rtlCol="0"/>
          <a:lstStyle>
            <a:lvl1pPr>
              <a:defRPr>
                <a:solidFill>
                  <a:schemeClr val="tx1">
                    <a:lumMod val="75000"/>
                    <a:lumOff val="25000"/>
                  </a:schemeClr>
                </a:solidFill>
              </a:defRPr>
            </a:lvl1pPr>
          </a:lstStyle>
          <a:p>
            <a:pPr rtl="0"/>
            <a:r>
              <a:rPr lang="pt-BR" noProof="0"/>
              <a:t>Clique no ícone para adicionar um elemento gráfico SmartArt</a:t>
            </a:r>
          </a:p>
        </p:txBody>
      </p:sp>
      <p:sp>
        <p:nvSpPr>
          <p:cNvPr id="2" name="Título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3" name="Espaço Reservado para Data 2">
            <a:extLst>
              <a:ext uri="{FF2B5EF4-FFF2-40B4-BE49-F238E27FC236}">
                <a16:creationId xmlns:a16="http://schemas.microsoft.com/office/drawing/2014/main" id="{7E085D26-FA83-4414-959E-98936A772670}"/>
              </a:ext>
            </a:extLst>
          </p:cNvPr>
          <p:cNvSpPr>
            <a:spLocks noGrp="1"/>
          </p:cNvSpPr>
          <p:nvPr>
            <p:ph type="dt" sz="half" idx="10"/>
          </p:nvPr>
        </p:nvSpPr>
        <p:spPr/>
        <p:txBody>
          <a:bodyPr rtlCol="0"/>
          <a:lstStyle>
            <a:lvl1pPr>
              <a:defRPr sz="900"/>
            </a:lvl1pPr>
          </a:lstStyle>
          <a:p>
            <a:pPr rtl="0"/>
            <a:r>
              <a:rPr lang="pt-BR" noProof="0"/>
              <a:t>20XX</a:t>
            </a:r>
          </a:p>
        </p:txBody>
      </p:sp>
      <p:sp>
        <p:nvSpPr>
          <p:cNvPr id="4" name="Espaço Reservado para Rodapé 3">
            <a:extLst>
              <a:ext uri="{FF2B5EF4-FFF2-40B4-BE49-F238E27FC236}">
                <a16:creationId xmlns:a16="http://schemas.microsoft.com/office/drawing/2014/main" id="{1FB52E93-DE4C-4341-8D83-F0230E38B1A1}"/>
              </a:ext>
            </a:extLst>
          </p:cNvPr>
          <p:cNvSpPr>
            <a:spLocks noGrp="1"/>
          </p:cNvSpPr>
          <p:nvPr>
            <p:ph type="ftr" sz="quarter" idx="11"/>
          </p:nvPr>
        </p:nvSpPr>
        <p:spPr/>
        <p:txBody>
          <a:bodyPr rtlCol="0"/>
          <a:lstStyle>
            <a:lvl1pPr>
              <a:defRPr sz="900"/>
            </a:lvl1pPr>
          </a:lstStyle>
          <a:p>
            <a:pPr rtl="0"/>
            <a:r>
              <a:rPr lang="pt-BR" noProof="0"/>
              <a:t>Apresentação</a:t>
            </a:r>
          </a:p>
        </p:txBody>
      </p:sp>
      <p:cxnSp>
        <p:nvCxnSpPr>
          <p:cNvPr id="10" name="Conector Reto 9">
            <a:extLst>
              <a:ext uri="{FF2B5EF4-FFF2-40B4-BE49-F238E27FC236}">
                <a16:creationId xmlns:a16="http://schemas.microsoft.com/office/drawing/2014/main" id="{66988B2D-0240-4256-8268-4B9FF1E72363}"/>
              </a:ext>
            </a:extLst>
          </p:cNvPr>
          <p:cNvCxnSpPr>
            <a:cxnSpLocks/>
          </p:cNvCxnSpPr>
          <p:nvPr/>
        </p:nvCxnSpPr>
        <p:spPr>
          <a:xfrm flipV="1">
            <a:off x="0" y="0"/>
            <a:ext cx="2590800" cy="762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Conector Reto 11">
            <a:extLst>
              <a:ext uri="{FF2B5EF4-FFF2-40B4-BE49-F238E27FC236}">
                <a16:creationId xmlns:a16="http://schemas.microsoft.com/office/drawing/2014/main" id="{D8EEAAE1-3D04-41C3-B2D2-B3BEF34C3B27}"/>
              </a:ext>
            </a:extLst>
          </p:cNvPr>
          <p:cNvCxnSpPr>
            <a:cxnSpLocks/>
          </p:cNvCxnSpPr>
          <p:nvPr/>
        </p:nvCxnSpPr>
        <p:spPr>
          <a:xfrm flipH="1">
            <a:off x="0" y="0"/>
            <a:ext cx="704850" cy="102790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Espaço Reservado para o Número do Slide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23543133"/>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údo  3">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1" name="Espaço Reservado para Conteúdo 10">
            <a:extLst>
              <a:ext uri="{FF2B5EF4-FFF2-40B4-BE49-F238E27FC236}">
                <a16:creationId xmlns:a16="http://schemas.microsoft.com/office/drawing/2014/main" id="{ADC2540D-94C4-405B-8607-0CEDD6F54B9C}"/>
              </a:ext>
            </a:extLst>
          </p:cNvPr>
          <p:cNvSpPr>
            <a:spLocks noGrp="1"/>
          </p:cNvSpPr>
          <p:nvPr>
            <p:ph sz="quarter" idx="21" hasCustomPrompt="1"/>
          </p:nvPr>
        </p:nvSpPr>
        <p:spPr>
          <a:xfrm>
            <a:off x="1075447"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3" name="Espaço Reservado para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3788813"/>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17" name="Espaço Reservado para Texto 2">
            <a:extLst>
              <a:ext uri="{FF2B5EF4-FFF2-40B4-BE49-F238E27FC236}">
                <a16:creationId xmlns:a16="http://schemas.microsoft.com/office/drawing/2014/main" id="{E43D2F47-FAF2-42C2-967D-251DD4B940D7}"/>
              </a:ext>
            </a:extLst>
          </p:cNvPr>
          <p:cNvSpPr>
            <a:spLocks noGrp="1"/>
          </p:cNvSpPr>
          <p:nvPr>
            <p:ph type="body" idx="17" hasCustomPrompt="1"/>
          </p:nvPr>
        </p:nvSpPr>
        <p:spPr>
          <a:xfrm>
            <a:off x="838200" y="4464810"/>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a:t>
            </a:r>
          </a:p>
        </p:txBody>
      </p:sp>
      <p:sp>
        <p:nvSpPr>
          <p:cNvPr id="4" name="Espaço Reservado para Conteúdo 3">
            <a:extLst>
              <a:ext uri="{FF2B5EF4-FFF2-40B4-BE49-F238E27FC236}">
                <a16:creationId xmlns:a16="http://schemas.microsoft.com/office/drawing/2014/main" id="{AC9B20CF-6B91-4562-B799-0ABDAEBC0D2A}"/>
              </a:ext>
            </a:extLst>
          </p:cNvPr>
          <p:cNvSpPr>
            <a:spLocks noGrp="1"/>
          </p:cNvSpPr>
          <p:nvPr>
            <p:ph sz="half" idx="2" hasCustomPrompt="1"/>
          </p:nvPr>
        </p:nvSpPr>
        <p:spPr>
          <a:xfrm>
            <a:off x="838200" y="5120722"/>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24" name="Espaço Reservado para Conteúdo 10">
            <a:extLst>
              <a:ext uri="{FF2B5EF4-FFF2-40B4-BE49-F238E27FC236}">
                <a16:creationId xmlns:a16="http://schemas.microsoft.com/office/drawing/2014/main" id="{11C6EC54-ADFA-4CFF-9E9B-DC7E96C854C2}"/>
              </a:ext>
            </a:extLst>
          </p:cNvPr>
          <p:cNvSpPr>
            <a:spLocks noGrp="1"/>
          </p:cNvSpPr>
          <p:nvPr>
            <p:ph sz="quarter" idx="22" hasCustomPrompt="1"/>
          </p:nvPr>
        </p:nvSpPr>
        <p:spPr>
          <a:xfrm>
            <a:off x="3805651"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5" name="Espaço Reservado para Texto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3562665" y="3788813"/>
            <a:ext cx="2342205"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18" name="Espaço Reservado para Texto 4">
            <a:extLst>
              <a:ext uri="{FF2B5EF4-FFF2-40B4-BE49-F238E27FC236}">
                <a16:creationId xmlns:a16="http://schemas.microsoft.com/office/drawing/2014/main" id="{3322C250-87FC-4F14-A42C-FFDA120D0D64}"/>
              </a:ext>
            </a:extLst>
          </p:cNvPr>
          <p:cNvSpPr>
            <a:spLocks noGrp="1"/>
          </p:cNvSpPr>
          <p:nvPr>
            <p:ph type="body" sz="quarter" idx="18" hasCustomPrompt="1"/>
          </p:nvPr>
        </p:nvSpPr>
        <p:spPr>
          <a:xfrm>
            <a:off x="3562665" y="4464810"/>
            <a:ext cx="2342205"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EDITAR</a:t>
            </a:r>
          </a:p>
        </p:txBody>
      </p:sp>
      <p:sp>
        <p:nvSpPr>
          <p:cNvPr id="6" name="Espaço Reservado para Conteúdo 5">
            <a:extLst>
              <a:ext uri="{FF2B5EF4-FFF2-40B4-BE49-F238E27FC236}">
                <a16:creationId xmlns:a16="http://schemas.microsoft.com/office/drawing/2014/main" id="{B36EE64B-44BF-4634-97BC-5ED74C6DF280}"/>
              </a:ext>
            </a:extLst>
          </p:cNvPr>
          <p:cNvSpPr>
            <a:spLocks noGrp="1"/>
          </p:cNvSpPr>
          <p:nvPr>
            <p:ph sz="quarter" idx="4" hasCustomPrompt="1"/>
          </p:nvPr>
        </p:nvSpPr>
        <p:spPr>
          <a:xfrm>
            <a:off x="3562665" y="5120722"/>
            <a:ext cx="2342205"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25" name="Espaço Reservado para Conteúdo 10">
            <a:extLst>
              <a:ext uri="{FF2B5EF4-FFF2-40B4-BE49-F238E27FC236}">
                <a16:creationId xmlns:a16="http://schemas.microsoft.com/office/drawing/2014/main" id="{1B6DD41C-FCE2-4AC6-A235-2FF1B905DAAD}"/>
              </a:ext>
            </a:extLst>
          </p:cNvPr>
          <p:cNvSpPr>
            <a:spLocks noGrp="1"/>
          </p:cNvSpPr>
          <p:nvPr>
            <p:ph sz="quarter" idx="23" hasCustomPrompt="1"/>
          </p:nvPr>
        </p:nvSpPr>
        <p:spPr>
          <a:xfrm>
            <a:off x="6530117"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21" name="Espaço Reservado para Texto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6298609" y="3788813"/>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19" name="Espaço Reservado para Texto 2">
            <a:extLst>
              <a:ext uri="{FF2B5EF4-FFF2-40B4-BE49-F238E27FC236}">
                <a16:creationId xmlns:a16="http://schemas.microsoft.com/office/drawing/2014/main" id="{D3C675D6-83FA-4036-B516-098EDCAF2506}"/>
              </a:ext>
            </a:extLst>
          </p:cNvPr>
          <p:cNvSpPr>
            <a:spLocks noGrp="1"/>
          </p:cNvSpPr>
          <p:nvPr>
            <p:ph type="body" idx="19" hasCustomPrompt="1"/>
          </p:nvPr>
        </p:nvSpPr>
        <p:spPr>
          <a:xfrm>
            <a:off x="6298609" y="4464810"/>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a:t>
            </a:r>
          </a:p>
        </p:txBody>
      </p:sp>
      <p:sp>
        <p:nvSpPr>
          <p:cNvPr id="22" name="Espaço Reservado para Conteúdo 3">
            <a:extLst>
              <a:ext uri="{FF2B5EF4-FFF2-40B4-BE49-F238E27FC236}">
                <a16:creationId xmlns:a16="http://schemas.microsoft.com/office/drawing/2014/main" id="{C464A9BD-B815-4632-8F54-6EB70E48BAFF}"/>
              </a:ext>
            </a:extLst>
          </p:cNvPr>
          <p:cNvSpPr>
            <a:spLocks noGrp="1"/>
          </p:cNvSpPr>
          <p:nvPr>
            <p:ph sz="half" idx="14" hasCustomPrompt="1"/>
          </p:nvPr>
        </p:nvSpPr>
        <p:spPr>
          <a:xfrm>
            <a:off x="6298609" y="5120722"/>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26" name="Espaço Reservado para Conteúdo 10">
            <a:extLst>
              <a:ext uri="{FF2B5EF4-FFF2-40B4-BE49-F238E27FC236}">
                <a16:creationId xmlns:a16="http://schemas.microsoft.com/office/drawing/2014/main" id="{CEB4C3DB-E51E-4479-90C2-DFE5DB4B2482}"/>
              </a:ext>
            </a:extLst>
          </p:cNvPr>
          <p:cNvSpPr>
            <a:spLocks noGrp="1"/>
          </p:cNvSpPr>
          <p:nvPr>
            <p:ph sz="quarter" idx="24" hasCustomPrompt="1"/>
          </p:nvPr>
        </p:nvSpPr>
        <p:spPr>
          <a:xfrm>
            <a:off x="9260321"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14" name="Espaço Reservado para Texto 2">
            <a:extLst>
              <a:ext uri="{FF2B5EF4-FFF2-40B4-BE49-F238E27FC236}">
                <a16:creationId xmlns:a16="http://schemas.microsoft.com/office/drawing/2014/main" id="{84A1E92D-A5BF-4268-BFF3-1418A1F03589}"/>
              </a:ext>
            </a:extLst>
          </p:cNvPr>
          <p:cNvSpPr>
            <a:spLocks noGrp="1"/>
          </p:cNvSpPr>
          <p:nvPr>
            <p:ph type="body" idx="15" hasCustomPrompt="1"/>
          </p:nvPr>
        </p:nvSpPr>
        <p:spPr>
          <a:xfrm>
            <a:off x="9023074" y="3788457"/>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23" name="Espaço Reservado para Texto 2">
            <a:extLst>
              <a:ext uri="{FF2B5EF4-FFF2-40B4-BE49-F238E27FC236}">
                <a16:creationId xmlns:a16="http://schemas.microsoft.com/office/drawing/2014/main" id="{B6439AAC-8A96-4015-8A87-ED8DF7027B60}"/>
              </a:ext>
            </a:extLst>
          </p:cNvPr>
          <p:cNvSpPr>
            <a:spLocks noGrp="1"/>
          </p:cNvSpPr>
          <p:nvPr>
            <p:ph type="body" idx="20" hasCustomPrompt="1"/>
          </p:nvPr>
        </p:nvSpPr>
        <p:spPr>
          <a:xfrm>
            <a:off x="9023074" y="4464454"/>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a:t>
            </a:r>
          </a:p>
        </p:txBody>
      </p:sp>
      <p:cxnSp>
        <p:nvCxnSpPr>
          <p:cNvPr id="16" name="Conector Reto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0" y="0"/>
            <a:ext cx="1238250" cy="1328057"/>
          </a:xfrm>
          <a:prstGeom prst="line">
            <a:avLst/>
          </a:prstGeom>
          <a:ln w="31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0" y="0"/>
            <a:ext cx="3790950" cy="892177"/>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Espaço Reservado para Conteúdo 3">
            <a:extLst>
              <a:ext uri="{FF2B5EF4-FFF2-40B4-BE49-F238E27FC236}">
                <a16:creationId xmlns:a16="http://schemas.microsoft.com/office/drawing/2014/main" id="{492F9083-A886-4EEB-94D6-1FAE6DC33000}"/>
              </a:ext>
            </a:extLst>
          </p:cNvPr>
          <p:cNvSpPr>
            <a:spLocks noGrp="1"/>
          </p:cNvSpPr>
          <p:nvPr>
            <p:ph sz="half" idx="16" hasCustomPrompt="1"/>
          </p:nvPr>
        </p:nvSpPr>
        <p:spPr>
          <a:xfrm>
            <a:off x="9023074" y="5120366"/>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7" name="Espaço Reservado para Dat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lvl1pPr>
          </a:lstStyle>
          <a:p>
            <a:pPr rtl="0"/>
            <a:r>
              <a:rPr lang="pt-BR" noProof="0"/>
              <a:t>20XX</a:t>
            </a:r>
          </a:p>
        </p:txBody>
      </p:sp>
      <p:sp>
        <p:nvSpPr>
          <p:cNvPr id="8" name="Espaço Reservado para Rodapé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lvl1pPr>
          </a:lstStyle>
          <a:p>
            <a:pPr rtl="0"/>
            <a:r>
              <a:rPr lang="pt-BR" noProof="0"/>
              <a:t>Apresentação</a:t>
            </a:r>
          </a:p>
        </p:txBody>
      </p:sp>
      <p:sp>
        <p:nvSpPr>
          <p:cNvPr id="9" name="Espaço Reservado para o Número do Slide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138669631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pPr rtl="0"/>
            <a:r>
              <a:rPr lang="pt-BR" noProof="0"/>
              <a:t>20XX</a:t>
            </a:r>
          </a:p>
        </p:txBody>
      </p:sp>
      <p:sp>
        <p:nvSpPr>
          <p:cNvPr id="5" name="Footer Placeholder 4"/>
          <p:cNvSpPr>
            <a:spLocks noGrp="1"/>
          </p:cNvSpPr>
          <p:nvPr>
            <p:ph type="ftr" sz="quarter" idx="11"/>
          </p:nvPr>
        </p:nvSpPr>
        <p:spPr/>
        <p:txBody>
          <a:bodyPr/>
          <a:lstStyle/>
          <a:p>
            <a:pPr rtl="0"/>
            <a:r>
              <a:rPr lang="pt-BR" noProof="0"/>
              <a:t>Apresentação</a:t>
            </a:r>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1514252135"/>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pPr rtl="0"/>
            <a:r>
              <a:rPr lang="pt-BR" noProof="0"/>
              <a:t>20XX</a:t>
            </a:r>
          </a:p>
        </p:txBody>
      </p:sp>
      <p:sp>
        <p:nvSpPr>
          <p:cNvPr id="6" name="Footer Placeholder 5"/>
          <p:cNvSpPr>
            <a:spLocks noGrp="1"/>
          </p:cNvSpPr>
          <p:nvPr>
            <p:ph type="ftr" sz="quarter" idx="11"/>
          </p:nvPr>
        </p:nvSpPr>
        <p:spPr/>
        <p:txBody>
          <a:bodyPr/>
          <a:lstStyle/>
          <a:p>
            <a:pPr rtl="0"/>
            <a:r>
              <a:rPr lang="pt-BR" noProof="0"/>
              <a:t>Apresentação</a:t>
            </a:r>
          </a:p>
        </p:txBody>
      </p:sp>
      <p:sp>
        <p:nvSpPr>
          <p:cNvPr id="7" name="Slide Number Placeholder 6"/>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1277898740"/>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pPr rtl="0"/>
            <a:r>
              <a:rPr lang="pt-BR" noProof="0"/>
              <a:t>20XX</a:t>
            </a:r>
          </a:p>
        </p:txBody>
      </p:sp>
      <p:sp>
        <p:nvSpPr>
          <p:cNvPr id="8" name="Footer Placeholder 7"/>
          <p:cNvSpPr>
            <a:spLocks noGrp="1"/>
          </p:cNvSpPr>
          <p:nvPr>
            <p:ph type="ftr" sz="quarter" idx="11"/>
          </p:nvPr>
        </p:nvSpPr>
        <p:spPr/>
        <p:txBody>
          <a:bodyPr/>
          <a:lstStyle/>
          <a:p>
            <a:pPr rtl="0"/>
            <a:r>
              <a:rPr lang="pt-BR" noProof="0"/>
              <a:t>Apresentação</a:t>
            </a:r>
          </a:p>
        </p:txBody>
      </p:sp>
      <p:sp>
        <p:nvSpPr>
          <p:cNvPr id="9" name="Slide Number Placeholder 8"/>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368658306"/>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pPr rtl="0"/>
            <a:r>
              <a:rPr lang="pt-BR" noProof="0"/>
              <a:t>20XX</a:t>
            </a:r>
          </a:p>
        </p:txBody>
      </p:sp>
      <p:sp>
        <p:nvSpPr>
          <p:cNvPr id="4" name="Footer Placeholder 3"/>
          <p:cNvSpPr>
            <a:spLocks noGrp="1"/>
          </p:cNvSpPr>
          <p:nvPr>
            <p:ph type="ftr" sz="quarter" idx="11"/>
          </p:nvPr>
        </p:nvSpPr>
        <p:spPr/>
        <p:txBody>
          <a:bodyPr/>
          <a:lstStyle/>
          <a:p>
            <a:pPr rtl="0"/>
            <a:r>
              <a:rPr lang="pt-BR" noProof="0"/>
              <a:t>Apresentação</a:t>
            </a:r>
          </a:p>
        </p:txBody>
      </p:sp>
      <p:sp>
        <p:nvSpPr>
          <p:cNvPr id="5" name="Slide Number Placeholder 4"/>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3590149043"/>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r>
              <a:rPr lang="pt-BR" noProof="0"/>
              <a:t>20XX</a:t>
            </a:r>
          </a:p>
        </p:txBody>
      </p:sp>
      <p:sp>
        <p:nvSpPr>
          <p:cNvPr id="3" name="Footer Placeholder 2"/>
          <p:cNvSpPr>
            <a:spLocks noGrp="1"/>
          </p:cNvSpPr>
          <p:nvPr>
            <p:ph type="ftr" sz="quarter" idx="11"/>
          </p:nvPr>
        </p:nvSpPr>
        <p:spPr/>
        <p:txBody>
          <a:bodyPr/>
          <a:lstStyle/>
          <a:p>
            <a:pPr rtl="0"/>
            <a:r>
              <a:rPr lang="pt-BR" noProof="0"/>
              <a:t>Apresentação</a:t>
            </a:r>
          </a:p>
        </p:txBody>
      </p:sp>
      <p:sp>
        <p:nvSpPr>
          <p:cNvPr id="4" name="Slide Number Placeholder 3"/>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2733684486"/>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pt-BR" noProof="0"/>
              <a:t>20XX</a:t>
            </a:r>
          </a:p>
        </p:txBody>
      </p:sp>
      <p:sp>
        <p:nvSpPr>
          <p:cNvPr id="6" name="Footer Placeholder 5"/>
          <p:cNvSpPr>
            <a:spLocks noGrp="1"/>
          </p:cNvSpPr>
          <p:nvPr>
            <p:ph type="ftr" sz="quarter" idx="11"/>
          </p:nvPr>
        </p:nvSpPr>
        <p:spPr/>
        <p:txBody>
          <a:bodyPr/>
          <a:lstStyle/>
          <a:p>
            <a:pPr rtl="0"/>
            <a:r>
              <a:rPr lang="pt-BR" noProof="0"/>
              <a:t>Apresentação</a:t>
            </a:r>
          </a:p>
        </p:txBody>
      </p:sp>
      <p:sp>
        <p:nvSpPr>
          <p:cNvPr id="7" name="Slide Number Placeholder 6"/>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2943502386"/>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pt-BR" noProof="0"/>
              <a:t>20XX</a:t>
            </a:r>
          </a:p>
        </p:txBody>
      </p:sp>
      <p:sp>
        <p:nvSpPr>
          <p:cNvPr id="6" name="Footer Placeholder 5"/>
          <p:cNvSpPr>
            <a:spLocks noGrp="1"/>
          </p:cNvSpPr>
          <p:nvPr>
            <p:ph type="ftr" sz="quarter" idx="11"/>
          </p:nvPr>
        </p:nvSpPr>
        <p:spPr/>
        <p:txBody>
          <a:bodyPr/>
          <a:lstStyle/>
          <a:p>
            <a:pPr rtl="0"/>
            <a:r>
              <a:rPr lang="pt-BR" noProof="0"/>
              <a:t>Apresentação</a:t>
            </a:r>
          </a:p>
        </p:txBody>
      </p:sp>
      <p:sp>
        <p:nvSpPr>
          <p:cNvPr id="7" name="Slide Number Placeholder 6"/>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3616165521"/>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rtl="0"/>
            <a:r>
              <a:rPr lang="pt-BR" noProof="0"/>
              <a:t>20XX</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rtl="0"/>
            <a:r>
              <a:rPr lang="pt-BR" noProof="0"/>
              <a:t>Apresentação</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377983297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688" r:id="rId12"/>
    <p:sldLayoutId id="2147483694" r:id="rId13"/>
    <p:sldLayoutId id="2147483673" r:id="rId14"/>
    <p:sldLayoutId id="2147483676" r:id="rId15"/>
    <p:sldLayoutId id="2147483699" r:id="rId16"/>
    <p:sldLayoutId id="2147483685" r:id="rId17"/>
    <p:sldLayoutId id="2147483700" r:id="rId18"/>
    <p:sldLayoutId id="2147483692" r:id="rId19"/>
    <p:sldLayoutId id="2147483681" r:id="rId20"/>
    <p:sldLayoutId id="2147483696" r:id="rId2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6F0"/>
        </a:solidFill>
        <a:effectLst/>
      </p:bgPr>
    </p:bg>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id="{4A21758F-9A98-CF25-4F46-DB7EA4058FCA}"/>
              </a:ext>
            </a:extLst>
          </p:cNvPr>
          <p:cNvSpPr txBox="1"/>
          <p:nvPr/>
        </p:nvSpPr>
        <p:spPr>
          <a:xfrm>
            <a:off x="5036975" y="1083299"/>
            <a:ext cx="6787161"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gn="just">
              <a:buAutoNum type="arabicPeriod"/>
            </a:pPr>
            <a:r>
              <a:rPr lang="en-US" sz="1200" dirty="0">
                <a:latin typeface="Arial" panose="020B0604020202020204" pitchFamily="34" charset="0"/>
                <a:ea typeface="Calibri"/>
                <a:cs typeface="Arial" panose="020B0604020202020204" pitchFamily="34" charset="0"/>
              </a:rPr>
              <a:t>If the BCG vaccine was not administered at the maternity hospital, apply it at the first health service visit.</a:t>
            </a:r>
          </a:p>
          <a:p>
            <a:pPr marL="228600" indent="-228600" algn="just">
              <a:buAutoNum type="arabicPeriod"/>
            </a:pPr>
            <a:r>
              <a:rPr lang="en-US" sz="1200" dirty="0">
                <a:latin typeface="Arial" panose="020B0604020202020204" pitchFamily="34" charset="0"/>
                <a:ea typeface="Calibri"/>
                <a:cs typeface="Arial" panose="020B0604020202020204" pitchFamily="34" charset="0"/>
              </a:rPr>
              <a:t>The Hepatitis B vaccine should preferably be administered within the first 12 hours of life, still at the maternity hospital. If not administered then, apply it at the first health service visit. If the first visit is after the 6th week of life, administer the pentavalent vaccine (DTP-Hib-</a:t>
            </a:r>
            <a:r>
              <a:rPr lang="en-US" sz="1200" dirty="0" err="1">
                <a:latin typeface="Arial" panose="020B0604020202020204" pitchFamily="34" charset="0"/>
                <a:ea typeface="Calibri"/>
                <a:cs typeface="Arial" panose="020B0604020202020204" pitchFamily="34" charset="0"/>
              </a:rPr>
              <a:t>HepB</a:t>
            </a:r>
            <a:r>
              <a:rPr lang="en-US" sz="1200" dirty="0">
                <a:latin typeface="Arial" panose="020B0604020202020204" pitchFamily="34" charset="0"/>
                <a:ea typeface="Calibri"/>
                <a:cs typeface="Arial" panose="020B0604020202020204" pitchFamily="34" charset="0"/>
              </a:rPr>
              <a:t>).</a:t>
            </a:r>
          </a:p>
          <a:p>
            <a:pPr marL="228600" indent="-228600" algn="just">
              <a:buAutoNum type="arabicPeriod"/>
            </a:pPr>
            <a:r>
              <a:rPr lang="en-US" sz="1200" dirty="0">
                <a:latin typeface="Arial" panose="020B0604020202020204" pitchFamily="34" charset="0"/>
                <a:ea typeface="Calibri"/>
                <a:cs typeface="Arial" panose="020B0604020202020204" pitchFamily="34" charset="0"/>
              </a:rPr>
              <a:t>Inactivated poliovirus vaccine.</a:t>
            </a:r>
          </a:p>
          <a:p>
            <a:pPr marL="228600" indent="-228600" algn="just">
              <a:buAutoNum type="arabicPeriod"/>
            </a:pPr>
            <a:r>
              <a:rPr lang="en-US" sz="1200" dirty="0">
                <a:latin typeface="Arial" panose="020B0604020202020204" pitchFamily="34" charset="0"/>
                <a:ea typeface="Calibri"/>
                <a:cs typeface="Arial" panose="020B0604020202020204" pitchFamily="34" charset="0"/>
              </a:rPr>
              <a:t>The 1st dose of rotavirus vaccine should be given at 2 months of age. Minimum age for this dose is 1 month and 15 days; maximum age is 11 months and 29 days.</a:t>
            </a:r>
          </a:p>
          <a:p>
            <a:pPr marL="228600" indent="-228600" algn="just">
              <a:buAutoNum type="arabicPeriod"/>
            </a:pPr>
            <a:r>
              <a:rPr lang="en-US" sz="1200" dirty="0">
                <a:latin typeface="Arial" panose="020B0604020202020204" pitchFamily="34" charset="0"/>
                <a:ea typeface="Calibri"/>
                <a:cs typeface="Arial" panose="020B0604020202020204" pitchFamily="34" charset="0"/>
              </a:rPr>
              <a:t>The 2nd dose of rotavirus vaccine should be given at 4 months of age. Minimum age for this dose is 3 months and 15 days; maximum age is 23 months and 29 days.</a:t>
            </a:r>
          </a:p>
          <a:p>
            <a:pPr marL="228600" indent="-228600" algn="just">
              <a:buAutoNum type="arabicPeriod"/>
            </a:pPr>
            <a:r>
              <a:rPr lang="en-US" sz="1200" dirty="0">
                <a:latin typeface="Arial" panose="020B0604020202020204" pitchFamily="34" charset="0"/>
                <a:ea typeface="Calibri"/>
                <a:cs typeface="Arial" panose="020B0604020202020204" pitchFamily="34" charset="0"/>
              </a:rPr>
              <a:t>The third dose of the COVID-19 vaccine is administered according to the manufacturer’s guidelines.</a:t>
            </a:r>
          </a:p>
          <a:p>
            <a:pPr marL="228600" indent="-228600" algn="just">
              <a:buAutoNum type="arabicPeriod"/>
            </a:pPr>
            <a:r>
              <a:rPr lang="en-US" sz="1200" dirty="0">
                <a:latin typeface="Arial" panose="020B0604020202020204" pitchFamily="34" charset="0"/>
                <a:ea typeface="Calibri"/>
                <a:cs typeface="Arial" panose="020B0604020202020204" pitchFamily="34" charset="0"/>
              </a:rPr>
              <a:t>The tetraviral vaccine should be administered to children who have already received one dose of Measles-Mumps-Rubella vaccine.</a:t>
            </a:r>
          </a:p>
          <a:p>
            <a:pPr marL="228600" indent="-228600" algn="just">
              <a:buAutoNum type="arabicPeriod"/>
            </a:pPr>
            <a:r>
              <a:rPr lang="en-US" sz="1200" dirty="0">
                <a:latin typeface="Arial" panose="020B0604020202020204" pitchFamily="34" charset="0"/>
                <a:ea typeface="Calibri"/>
                <a:cs typeface="Arial" panose="020B0604020202020204" pitchFamily="34" charset="0"/>
              </a:rPr>
              <a:t>Vaccine available for children up to 4 years, 11 months and 29 days old.</a:t>
            </a:r>
          </a:p>
          <a:p>
            <a:pPr marL="228600" indent="-228600" algn="just">
              <a:buAutoNum type="arabicPeriod"/>
            </a:pPr>
            <a:r>
              <a:rPr lang="en-US" sz="1200" dirty="0">
                <a:latin typeface="Arial" panose="020B0604020202020204" pitchFamily="34" charset="0"/>
                <a:ea typeface="Calibri"/>
                <a:cs typeface="Arial" panose="020B0604020202020204" pitchFamily="34" charset="0"/>
              </a:rPr>
              <a:t>The DTP vaccine (diphtheria, tetanus, and pertussis) can only be administered to children up to 6 years, 11 months and 29 days old. From 7 years of age, use the adult diphtheria-tetanus vaccine (dT).</a:t>
            </a:r>
          </a:p>
          <a:p>
            <a:pPr marL="228600" indent="-228600" algn="just">
              <a:buAutoNum type="arabicPeriod"/>
            </a:pPr>
            <a:r>
              <a:rPr lang="en-US" sz="1200" dirty="0">
                <a:latin typeface="Arial" panose="020B0604020202020204" pitchFamily="34" charset="0"/>
                <a:ea typeface="Calibri"/>
                <a:cs typeface="Arial" panose="020B0604020202020204" pitchFamily="34" charset="0"/>
              </a:rPr>
              <a:t>The 2nd dose must be administered by 6 years, 11 months and 29 days of age.</a:t>
            </a:r>
          </a:p>
          <a:p>
            <a:pPr marL="228600" indent="-228600" algn="just">
              <a:buAutoNum type="arabicPeriod"/>
            </a:pPr>
            <a:r>
              <a:rPr lang="en-US" sz="1200" dirty="0">
                <a:latin typeface="Arial" panose="020B0604020202020204" pitchFamily="34" charset="0"/>
                <a:ea typeface="Calibri"/>
                <a:cs typeface="Arial" panose="020B0604020202020204" pitchFamily="34" charset="0"/>
              </a:rPr>
              <a:t>The yellow fever vaccine should be administered as a booster for children who received the first dose before 5 years of age. A minimum interval of 30 days between doses should be respected.</a:t>
            </a:r>
          </a:p>
          <a:p>
            <a:pPr marL="228600" indent="-228600" algn="just">
              <a:buAutoNum type="arabicPeriod"/>
            </a:pPr>
            <a:r>
              <a:rPr lang="en-US" sz="1200" dirty="0">
                <a:latin typeface="Arial" panose="020B0604020202020204" pitchFamily="34" charset="0"/>
                <a:ea typeface="Calibri"/>
                <a:cs typeface="Arial" panose="020B0604020202020204" pitchFamily="34" charset="0"/>
              </a:rPr>
              <a:t>Available in the public network during campaign periods. Children from 6 months of age.</a:t>
            </a:r>
            <a:r>
              <a:rPr lang="pt-BR" sz="1200" dirty="0">
                <a:latin typeface="Arial" panose="020B0604020202020204" pitchFamily="34" charset="0"/>
                <a:ea typeface="Calibri"/>
                <a:cs typeface="Arial" panose="020B0604020202020204" pitchFamily="34" charset="0"/>
              </a:rPr>
              <a:t> </a:t>
            </a:r>
          </a:p>
        </p:txBody>
      </p:sp>
      <p:sp>
        <p:nvSpPr>
          <p:cNvPr id="8" name="CaixaDeTexto 7">
            <a:extLst>
              <a:ext uri="{FF2B5EF4-FFF2-40B4-BE49-F238E27FC236}">
                <a16:creationId xmlns:a16="http://schemas.microsoft.com/office/drawing/2014/main" id="{1F0EF58C-6093-3256-4A98-F7B69577D083}"/>
              </a:ext>
            </a:extLst>
          </p:cNvPr>
          <p:cNvSpPr txBox="1"/>
          <p:nvPr/>
        </p:nvSpPr>
        <p:spPr>
          <a:xfrm>
            <a:off x="237029" y="142954"/>
            <a:ext cx="9599894" cy="400110"/>
          </a:xfrm>
          <a:prstGeom prst="rect">
            <a:avLst/>
          </a:prstGeom>
          <a:noFill/>
        </p:spPr>
        <p:txBody>
          <a:bodyPr wrap="square" rtlCol="0">
            <a:spAutoFit/>
          </a:bodyPr>
          <a:lstStyle/>
          <a:p>
            <a:r>
              <a:rPr lang="pt-BR" sz="2000" b="1" dirty="0">
                <a:solidFill>
                  <a:schemeClr val="accent2">
                    <a:lumMod val="75000"/>
                  </a:schemeClr>
                </a:solidFill>
                <a:latin typeface="Arial" panose="020B0604020202020204" pitchFamily="34" charset="0"/>
                <a:cs typeface="Arial" panose="020B0604020202020204" pitchFamily="34" charset="0"/>
              </a:rPr>
              <a:t>VACCINATION SCHEDULE | </a:t>
            </a:r>
            <a:r>
              <a:rPr lang="en-US" sz="2000" dirty="0">
                <a:solidFill>
                  <a:schemeClr val="accent2">
                    <a:lumMod val="75000"/>
                  </a:schemeClr>
                </a:solidFill>
                <a:latin typeface="Arial" panose="020B0604020202020204" pitchFamily="34" charset="0"/>
                <a:cs typeface="Arial" panose="020B0604020202020204" pitchFamily="34" charset="0"/>
              </a:rPr>
              <a:t>Children up to six years old</a:t>
            </a:r>
            <a:endParaRPr lang="pt-BR" sz="2000" dirty="0">
              <a:solidFill>
                <a:schemeClr val="accent2">
                  <a:lumMod val="75000"/>
                </a:schemeClr>
              </a:solidFill>
              <a:latin typeface="Arial" panose="020B0604020202020204" pitchFamily="34" charset="0"/>
              <a:cs typeface="Arial" panose="020B0604020202020204" pitchFamily="34" charset="0"/>
            </a:endParaRPr>
          </a:p>
        </p:txBody>
      </p:sp>
      <p:sp>
        <p:nvSpPr>
          <p:cNvPr id="16" name="CaixaDeTexto 15">
            <a:extLst>
              <a:ext uri="{FF2B5EF4-FFF2-40B4-BE49-F238E27FC236}">
                <a16:creationId xmlns:a16="http://schemas.microsoft.com/office/drawing/2014/main" id="{2037E79B-E1D1-9D39-50F9-F213C5E8D5CB}"/>
              </a:ext>
            </a:extLst>
          </p:cNvPr>
          <p:cNvSpPr txBox="1"/>
          <p:nvPr/>
        </p:nvSpPr>
        <p:spPr>
          <a:xfrm>
            <a:off x="5300542" y="6474924"/>
            <a:ext cx="4949881" cy="246221"/>
          </a:xfrm>
          <a:prstGeom prst="rect">
            <a:avLst/>
          </a:prstGeom>
          <a:noFill/>
        </p:spPr>
        <p:txBody>
          <a:bodyPr wrap="square">
            <a:spAutoFit/>
          </a:bodyPr>
          <a:lstStyle/>
          <a:p>
            <a:r>
              <a:rPr lang="en-US" sz="1000" b="1" dirty="0">
                <a:latin typeface="Arial" panose="020B0604020202020204" pitchFamily="34" charset="0"/>
                <a:ea typeface="Calibri"/>
                <a:cs typeface="Arial" panose="020B0604020202020204" pitchFamily="34" charset="0"/>
              </a:rPr>
              <a:t>Source: Municipal Health Department (SMS) / Municipal Immunization Program</a:t>
            </a:r>
          </a:p>
        </p:txBody>
      </p:sp>
      <p:grpSp>
        <p:nvGrpSpPr>
          <p:cNvPr id="2" name="Agrupar 1">
            <a:extLst>
              <a:ext uri="{FF2B5EF4-FFF2-40B4-BE49-F238E27FC236}">
                <a16:creationId xmlns:a16="http://schemas.microsoft.com/office/drawing/2014/main" id="{FF631325-9655-81D1-B83F-01A7E4A748DA}"/>
              </a:ext>
            </a:extLst>
          </p:cNvPr>
          <p:cNvGrpSpPr/>
          <p:nvPr/>
        </p:nvGrpSpPr>
        <p:grpSpPr>
          <a:xfrm>
            <a:off x="9201125" y="175149"/>
            <a:ext cx="2623012" cy="823334"/>
            <a:chOff x="8759846" y="207395"/>
            <a:chExt cx="3058733" cy="960102"/>
          </a:xfrm>
        </p:grpSpPr>
        <p:sp>
          <p:nvSpPr>
            <p:cNvPr id="4" name="Retângulo: Cantos Arredondados 3">
              <a:extLst>
                <a:ext uri="{FF2B5EF4-FFF2-40B4-BE49-F238E27FC236}">
                  <a16:creationId xmlns:a16="http://schemas.microsoft.com/office/drawing/2014/main" id="{72185F86-9962-04B4-3B3B-00D3BE6F910C}"/>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7" name="Imagem 6" descr="Uma imagem contendo desenho, camisa&#10;&#10;Descrição gerada automaticamente">
              <a:extLst>
                <a:ext uri="{FF2B5EF4-FFF2-40B4-BE49-F238E27FC236}">
                  <a16:creationId xmlns:a16="http://schemas.microsoft.com/office/drawing/2014/main" id="{2CF79818-396F-C866-C4E9-AA631569D4B7}"/>
                </a:ext>
              </a:extLst>
            </p:cNvPr>
            <p:cNvPicPr>
              <a:picLocks noChangeAspect="1"/>
            </p:cNvPicPr>
            <p:nvPr/>
          </p:nvPicPr>
          <p:blipFill>
            <a:blip r:embed="rId3"/>
            <a:stretch>
              <a:fillRect/>
            </a:stretch>
          </p:blipFill>
          <p:spPr>
            <a:xfrm>
              <a:off x="8923368" y="306300"/>
              <a:ext cx="2759952" cy="741626"/>
            </a:xfrm>
            <a:prstGeom prst="rect">
              <a:avLst/>
            </a:prstGeom>
          </p:spPr>
        </p:pic>
      </p:grpSp>
      <p:sp>
        <p:nvSpPr>
          <p:cNvPr id="11" name="CaixaDeTexto 10">
            <a:extLst>
              <a:ext uri="{FF2B5EF4-FFF2-40B4-BE49-F238E27FC236}">
                <a16:creationId xmlns:a16="http://schemas.microsoft.com/office/drawing/2014/main" id="{6A1DD7CC-CD2F-DDC6-F990-77DAF3761BFC}"/>
              </a:ext>
            </a:extLst>
          </p:cNvPr>
          <p:cNvSpPr txBox="1"/>
          <p:nvPr/>
        </p:nvSpPr>
        <p:spPr>
          <a:xfrm>
            <a:off x="5300543" y="5898887"/>
            <a:ext cx="5114473" cy="507831"/>
          </a:xfrm>
          <a:prstGeom prst="rect">
            <a:avLst/>
          </a:prstGeom>
          <a:noFill/>
        </p:spPr>
        <p:txBody>
          <a:bodyPr wrap="square">
            <a:spAutoFit/>
          </a:bodyPr>
          <a:lstStyle/>
          <a:p>
            <a:r>
              <a:rPr lang="pt-BR" sz="900" b="1" dirty="0">
                <a:latin typeface="Arial"/>
                <a:ea typeface="Calibri"/>
                <a:cs typeface="Calibri"/>
              </a:rPr>
              <a:t>BCG – Bacillus </a:t>
            </a:r>
            <a:r>
              <a:rPr lang="pt-BR" sz="900" b="1" dirty="0" err="1">
                <a:latin typeface="Arial"/>
                <a:ea typeface="Calibri"/>
                <a:cs typeface="Calibri"/>
              </a:rPr>
              <a:t>Calmette</a:t>
            </a:r>
            <a:r>
              <a:rPr lang="pt-BR" sz="900" b="1" dirty="0">
                <a:latin typeface="Arial"/>
                <a:ea typeface="Calibri"/>
                <a:cs typeface="Calibri"/>
              </a:rPr>
              <a:t>-Guérin </a:t>
            </a:r>
            <a:r>
              <a:rPr lang="pt-BR" sz="900" b="1" dirty="0" err="1">
                <a:latin typeface="Arial"/>
                <a:ea typeface="Calibri"/>
                <a:cs typeface="Calibri"/>
              </a:rPr>
              <a:t>vaccine</a:t>
            </a:r>
            <a:r>
              <a:rPr lang="pt-BR" sz="900" b="1" dirty="0">
                <a:latin typeface="Arial"/>
                <a:ea typeface="Calibri"/>
                <a:cs typeface="Calibri"/>
              </a:rPr>
              <a:t> (</a:t>
            </a:r>
            <a:r>
              <a:rPr lang="pt-BR" sz="900" b="1" dirty="0" err="1">
                <a:latin typeface="Arial"/>
                <a:ea typeface="Calibri"/>
                <a:cs typeface="Calibri"/>
              </a:rPr>
              <a:t>against</a:t>
            </a:r>
            <a:r>
              <a:rPr lang="pt-BR" sz="900" b="1" dirty="0">
                <a:latin typeface="Arial"/>
                <a:ea typeface="Calibri"/>
                <a:cs typeface="Calibri"/>
              </a:rPr>
              <a:t> tuberculosis)</a:t>
            </a:r>
          </a:p>
          <a:p>
            <a:r>
              <a:rPr lang="pt-BR" sz="900" b="1" dirty="0">
                <a:latin typeface="Arial"/>
                <a:ea typeface="Calibri"/>
                <a:cs typeface="Calibri"/>
              </a:rPr>
              <a:t>VIP – </a:t>
            </a:r>
            <a:r>
              <a:rPr lang="pt-BR" sz="900" b="1" dirty="0" err="1">
                <a:latin typeface="Arial"/>
                <a:ea typeface="Calibri"/>
                <a:cs typeface="Calibri"/>
              </a:rPr>
              <a:t>Inactivated</a:t>
            </a:r>
            <a:r>
              <a:rPr lang="pt-BR" sz="900" b="1" dirty="0">
                <a:latin typeface="Arial"/>
                <a:ea typeface="Calibri"/>
                <a:cs typeface="Calibri"/>
              </a:rPr>
              <a:t> </a:t>
            </a:r>
            <a:r>
              <a:rPr lang="pt-BR" sz="900" b="1" dirty="0" err="1">
                <a:latin typeface="Arial"/>
                <a:ea typeface="Calibri"/>
                <a:cs typeface="Calibri"/>
              </a:rPr>
              <a:t>Poliovirus</a:t>
            </a:r>
            <a:r>
              <a:rPr lang="pt-BR" sz="900" b="1" dirty="0">
                <a:latin typeface="Arial"/>
                <a:ea typeface="Calibri"/>
                <a:cs typeface="Calibri"/>
              </a:rPr>
              <a:t> </a:t>
            </a:r>
            <a:r>
              <a:rPr lang="pt-BR" sz="900" b="1" dirty="0" err="1">
                <a:latin typeface="Arial"/>
                <a:ea typeface="Calibri"/>
                <a:cs typeface="Calibri"/>
              </a:rPr>
              <a:t>Vaccine</a:t>
            </a:r>
            <a:r>
              <a:rPr lang="pt-BR" sz="900" b="1" dirty="0">
                <a:latin typeface="Arial"/>
                <a:ea typeface="Calibri"/>
                <a:cs typeface="Calibri"/>
              </a:rPr>
              <a:t> (</a:t>
            </a:r>
            <a:r>
              <a:rPr lang="pt-BR" sz="900" b="1" dirty="0" err="1">
                <a:latin typeface="Arial"/>
                <a:ea typeface="Calibri"/>
                <a:cs typeface="Calibri"/>
              </a:rPr>
              <a:t>types</a:t>
            </a:r>
            <a:r>
              <a:rPr lang="pt-BR" sz="900" b="1" dirty="0">
                <a:latin typeface="Arial"/>
                <a:ea typeface="Calibri"/>
                <a:cs typeface="Calibri"/>
              </a:rPr>
              <a:t> 1, 2, and 3)</a:t>
            </a:r>
          </a:p>
          <a:p>
            <a:r>
              <a:rPr lang="pt-BR" sz="900" b="1" dirty="0">
                <a:latin typeface="Arial"/>
                <a:ea typeface="Calibri"/>
                <a:cs typeface="Calibri"/>
              </a:rPr>
              <a:t>DTP – </a:t>
            </a:r>
            <a:r>
              <a:rPr lang="pt-BR" sz="900" b="1" dirty="0" err="1">
                <a:latin typeface="Arial"/>
                <a:ea typeface="Calibri"/>
                <a:cs typeface="Calibri"/>
              </a:rPr>
              <a:t>Adsorbed</a:t>
            </a:r>
            <a:r>
              <a:rPr lang="pt-BR" sz="900" b="1" dirty="0">
                <a:latin typeface="Arial"/>
                <a:ea typeface="Calibri"/>
                <a:cs typeface="Calibri"/>
              </a:rPr>
              <a:t> </a:t>
            </a:r>
            <a:r>
              <a:rPr lang="pt-BR" sz="900" b="1" dirty="0" err="1">
                <a:latin typeface="Arial"/>
                <a:ea typeface="Calibri"/>
                <a:cs typeface="Calibri"/>
              </a:rPr>
              <a:t>diphtheria</a:t>
            </a:r>
            <a:r>
              <a:rPr lang="pt-BR" sz="900" b="1" dirty="0">
                <a:latin typeface="Arial"/>
                <a:ea typeface="Calibri"/>
                <a:cs typeface="Calibri"/>
              </a:rPr>
              <a:t>, </a:t>
            </a:r>
            <a:r>
              <a:rPr lang="pt-BR" sz="900" b="1" dirty="0" err="1">
                <a:latin typeface="Arial"/>
                <a:ea typeface="Calibri"/>
                <a:cs typeface="Calibri"/>
              </a:rPr>
              <a:t>tetanus</a:t>
            </a:r>
            <a:r>
              <a:rPr lang="pt-BR" sz="900" b="1" dirty="0">
                <a:latin typeface="Arial"/>
                <a:ea typeface="Calibri"/>
                <a:cs typeface="Calibri"/>
              </a:rPr>
              <a:t>, and pertussis </a:t>
            </a:r>
            <a:r>
              <a:rPr lang="pt-BR" sz="900" b="1" dirty="0" err="1">
                <a:latin typeface="Arial"/>
                <a:ea typeface="Calibri"/>
                <a:cs typeface="Calibri"/>
              </a:rPr>
              <a:t>vaccine</a:t>
            </a:r>
            <a:r>
              <a:rPr lang="pt-BR" sz="900" b="1" dirty="0">
                <a:latin typeface="Arial"/>
                <a:ea typeface="Calibri"/>
                <a:cs typeface="Calibri"/>
              </a:rPr>
              <a:t> (</a:t>
            </a:r>
            <a:r>
              <a:rPr lang="pt-BR" sz="900" b="1" dirty="0" err="1">
                <a:latin typeface="Arial"/>
                <a:ea typeface="Calibri"/>
                <a:cs typeface="Calibri"/>
              </a:rPr>
              <a:t>whole-cell</a:t>
            </a:r>
            <a:r>
              <a:rPr lang="pt-BR" sz="900" b="1" dirty="0">
                <a:latin typeface="Arial"/>
                <a:ea typeface="Calibri"/>
                <a:cs typeface="Calibri"/>
              </a:rPr>
              <a:t>)</a:t>
            </a:r>
          </a:p>
        </p:txBody>
      </p:sp>
      <p:graphicFrame>
        <p:nvGraphicFramePr>
          <p:cNvPr id="3" name="Tabela 2">
            <a:extLst>
              <a:ext uri="{FF2B5EF4-FFF2-40B4-BE49-F238E27FC236}">
                <a16:creationId xmlns:a16="http://schemas.microsoft.com/office/drawing/2014/main" id="{80260C02-6FBD-626C-AE12-D12E47DD1AD1}"/>
              </a:ext>
            </a:extLst>
          </p:cNvPr>
          <p:cNvGraphicFramePr>
            <a:graphicFrameLocks noGrp="1"/>
          </p:cNvGraphicFramePr>
          <p:nvPr>
            <p:extLst>
              <p:ext uri="{D42A27DB-BD31-4B8C-83A1-F6EECF244321}">
                <p14:modId xmlns:p14="http://schemas.microsoft.com/office/powerpoint/2010/main" val="281892014"/>
              </p:ext>
            </p:extLst>
          </p:nvPr>
        </p:nvGraphicFramePr>
        <p:xfrm>
          <a:off x="367862" y="586816"/>
          <a:ext cx="4377873" cy="6160459"/>
        </p:xfrm>
        <a:graphic>
          <a:graphicData uri="http://schemas.openxmlformats.org/drawingml/2006/table">
            <a:tbl>
              <a:tblPr/>
              <a:tblGrid>
                <a:gridCol w="1259770">
                  <a:extLst>
                    <a:ext uri="{9D8B030D-6E8A-4147-A177-3AD203B41FA5}">
                      <a16:colId xmlns:a16="http://schemas.microsoft.com/office/drawing/2014/main" val="1915494778"/>
                    </a:ext>
                  </a:extLst>
                </a:gridCol>
                <a:gridCol w="3118103">
                  <a:extLst>
                    <a:ext uri="{9D8B030D-6E8A-4147-A177-3AD203B41FA5}">
                      <a16:colId xmlns:a16="http://schemas.microsoft.com/office/drawing/2014/main" val="2981805523"/>
                    </a:ext>
                  </a:extLst>
                </a:gridCol>
              </a:tblGrid>
              <a:tr h="167595">
                <a:tc>
                  <a:txBody>
                    <a:bodyPr/>
                    <a:lstStyle/>
                    <a:p>
                      <a:pPr algn="ctr" rtl="0" fontAlgn="ctr"/>
                      <a:r>
                        <a:rPr lang="pt-BR" sz="1100" b="1" i="0" u="none" strike="noStrike" dirty="0">
                          <a:solidFill>
                            <a:srgbClr val="000000"/>
                          </a:solidFill>
                          <a:effectLst/>
                          <a:latin typeface="Arial" panose="020B0604020202020204" pitchFamily="34" charset="0"/>
                        </a:rPr>
                        <a:t>AGE</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D7D31"/>
                    </a:solidFill>
                  </a:tcPr>
                </a:tc>
                <a:tc>
                  <a:txBody>
                    <a:bodyPr/>
                    <a:lstStyle/>
                    <a:p>
                      <a:pPr algn="ctr" rtl="0" fontAlgn="ctr"/>
                      <a:r>
                        <a:rPr lang="pt-BR" sz="1100" b="1" i="0" u="none" strike="noStrike">
                          <a:solidFill>
                            <a:srgbClr val="000000"/>
                          </a:solidFill>
                          <a:effectLst/>
                          <a:latin typeface="Arial" panose="020B0604020202020204" pitchFamily="34" charset="0"/>
                        </a:rPr>
                        <a:t>VACCINE</a:t>
                      </a:r>
                    </a:p>
                  </a:txBody>
                  <a:tcPr marL="503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D7D31"/>
                    </a:solidFill>
                  </a:tcPr>
                </a:tc>
                <a:extLst>
                  <a:ext uri="{0D108BD9-81ED-4DB2-BD59-A6C34878D82A}">
                    <a16:rowId xmlns:a16="http://schemas.microsoft.com/office/drawing/2014/main" val="2403236909"/>
                  </a:ext>
                </a:extLst>
              </a:tr>
              <a:tr h="188545">
                <a:tc rowSpan="2">
                  <a:txBody>
                    <a:bodyPr/>
                    <a:lstStyle/>
                    <a:p>
                      <a:pPr algn="ctr" rtl="0" fontAlgn="ctr"/>
                      <a:r>
                        <a:rPr lang="pt-BR" sz="1100" b="1" i="0" u="none" strike="noStrike" dirty="0">
                          <a:solidFill>
                            <a:srgbClr val="000000"/>
                          </a:solidFill>
                          <a:effectLst/>
                          <a:latin typeface="Arial" panose="020B0604020202020204" pitchFamily="34" charset="0"/>
                        </a:rPr>
                        <a:t>FROM BIRTH</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BCG </a:t>
                      </a:r>
                      <a:r>
                        <a:rPr lang="pt-BR" sz="1100" b="1" i="0" u="none" strike="noStrike" baseline="30000">
                          <a:solidFill>
                            <a:srgbClr val="000000"/>
                          </a:solidFill>
                          <a:effectLst/>
                          <a:latin typeface="Arial" panose="020B0604020202020204" pitchFamily="34" charset="0"/>
                        </a:rPr>
                        <a:t>1</a:t>
                      </a:r>
                      <a:endParaRPr lang="pt-BR" sz="1100" b="1" i="0" u="none" strike="noStrike">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18918141"/>
                  </a:ext>
                </a:extLst>
              </a:tr>
              <a:tr h="16759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HEPATITIS B</a:t>
                      </a:r>
                      <a:r>
                        <a:rPr lang="pt-BR" sz="1100" b="1" i="0" u="none" strike="noStrike" baseline="30000">
                          <a:solidFill>
                            <a:srgbClr val="000000"/>
                          </a:solidFill>
                          <a:effectLst/>
                          <a:latin typeface="Arial" panose="020B0604020202020204" pitchFamily="34" charset="0"/>
                        </a:rPr>
                        <a:t>2</a:t>
                      </a:r>
                      <a:endParaRPr lang="pt-BR" sz="1100" b="1" i="0" u="none" strike="noStrike">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724133357"/>
                  </a:ext>
                </a:extLst>
              </a:tr>
              <a:tr h="167595">
                <a:tc rowSpan="4">
                  <a:txBody>
                    <a:bodyPr/>
                    <a:lstStyle/>
                    <a:p>
                      <a:pPr algn="ctr" rtl="0" fontAlgn="ctr"/>
                      <a:r>
                        <a:rPr lang="pt-BR" sz="1100" b="1" i="0" u="none" strike="noStrike" dirty="0">
                          <a:solidFill>
                            <a:srgbClr val="000000"/>
                          </a:solidFill>
                          <a:effectLst/>
                          <a:latin typeface="Arial" panose="020B0604020202020204" pitchFamily="34" charset="0"/>
                        </a:rPr>
                        <a:t>2 MONTHS</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IPV</a:t>
                      </a:r>
                      <a:r>
                        <a:rPr lang="pt-BR" sz="1100" b="1" i="0" u="none" strike="noStrike" baseline="30000">
                          <a:solidFill>
                            <a:srgbClr val="000000"/>
                          </a:solidFill>
                          <a:effectLst/>
                          <a:latin typeface="Arial" panose="020B0604020202020204" pitchFamily="34" charset="0"/>
                        </a:rPr>
                        <a:t>3</a:t>
                      </a:r>
                      <a:endParaRPr lang="pt-BR" sz="1100" b="1" i="0" u="none" strike="noStrike">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084312422"/>
                  </a:ext>
                </a:extLst>
              </a:tr>
              <a:tr h="23044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PENTAVALENT VACCINE (DTP+Hib+HepB)</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99059600"/>
                  </a:ext>
                </a:extLst>
              </a:tr>
              <a:tr h="167595">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ROTAVIRUS</a:t>
                      </a:r>
                      <a:r>
                        <a:rPr lang="pt-BR" sz="1100" b="1" i="0" u="none" strike="noStrike" baseline="30000" dirty="0">
                          <a:solidFill>
                            <a:srgbClr val="000000"/>
                          </a:solidFill>
                          <a:effectLst/>
                          <a:latin typeface="Arial" panose="020B0604020202020204" pitchFamily="34" charset="0"/>
                        </a:rPr>
                        <a:t>4</a:t>
                      </a:r>
                      <a:endParaRPr lang="pt-BR" sz="1100" b="1" i="0" u="none" strike="noStrike" dirty="0">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244168181"/>
                  </a:ext>
                </a:extLst>
              </a:tr>
              <a:tr h="16759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PCV20</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957789252"/>
                  </a:ext>
                </a:extLst>
              </a:tr>
              <a:tr h="167595">
                <a:tc>
                  <a:txBody>
                    <a:bodyPr/>
                    <a:lstStyle/>
                    <a:p>
                      <a:pPr algn="ctr" rtl="0" fontAlgn="ctr"/>
                      <a:r>
                        <a:rPr lang="pt-BR" sz="1100" b="1" i="0" u="none" strike="noStrike">
                          <a:solidFill>
                            <a:srgbClr val="000000"/>
                          </a:solidFill>
                          <a:effectLst/>
                          <a:latin typeface="Arial" panose="020B0604020202020204" pitchFamily="34" charset="0"/>
                        </a:rPr>
                        <a:t>3 MONTHS</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MenC</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720033933"/>
                  </a:ext>
                </a:extLst>
              </a:tr>
              <a:tr h="167595">
                <a:tc rowSpan="4">
                  <a:txBody>
                    <a:bodyPr/>
                    <a:lstStyle/>
                    <a:p>
                      <a:pPr algn="ctr" rtl="0" fontAlgn="ctr"/>
                      <a:r>
                        <a:rPr lang="pt-BR" sz="1100" b="1" i="0" u="none" strike="noStrike" dirty="0">
                          <a:solidFill>
                            <a:srgbClr val="000000"/>
                          </a:solidFill>
                          <a:effectLst/>
                          <a:latin typeface="Arial" panose="020B0604020202020204" pitchFamily="34" charset="0"/>
                        </a:rPr>
                        <a:t>4 MONTHS</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IPV³</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178649226"/>
                  </a:ext>
                </a:extLst>
              </a:tr>
              <a:tr h="23044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PENTAVALENT VACCINE (DTP+Hib+HepB)</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0912560"/>
                  </a:ext>
                </a:extLst>
              </a:tr>
              <a:tr h="16759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ROTAVIRUS</a:t>
                      </a:r>
                      <a:r>
                        <a:rPr lang="pt-BR" sz="1100" b="1" i="0" u="none" strike="noStrike" baseline="30000">
                          <a:solidFill>
                            <a:srgbClr val="000000"/>
                          </a:solidFill>
                          <a:effectLst/>
                          <a:latin typeface="Arial" panose="020B0604020202020204" pitchFamily="34" charset="0"/>
                        </a:rPr>
                        <a:t>5</a:t>
                      </a:r>
                      <a:endParaRPr lang="pt-BR" sz="1100" b="1" i="0" u="none" strike="noStrike">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375763193"/>
                  </a:ext>
                </a:extLst>
              </a:tr>
              <a:tr h="16759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PCV10</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789371050"/>
                  </a:ext>
                </a:extLst>
              </a:tr>
              <a:tr h="167595">
                <a:tc>
                  <a:txBody>
                    <a:bodyPr/>
                    <a:lstStyle/>
                    <a:p>
                      <a:pPr algn="ctr" rtl="0" fontAlgn="ctr"/>
                      <a:r>
                        <a:rPr lang="pt-BR" sz="1100" b="1" i="0" u="none" strike="noStrike">
                          <a:solidFill>
                            <a:srgbClr val="000000"/>
                          </a:solidFill>
                          <a:effectLst/>
                          <a:latin typeface="Arial" panose="020B0604020202020204" pitchFamily="34" charset="0"/>
                        </a:rPr>
                        <a:t>5 MONTHS</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MenC</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163877420"/>
                  </a:ext>
                </a:extLst>
              </a:tr>
              <a:tr h="167595">
                <a:tc rowSpan="5">
                  <a:txBody>
                    <a:bodyPr/>
                    <a:lstStyle/>
                    <a:p>
                      <a:pPr algn="ctr" rtl="0" fontAlgn="ctr"/>
                      <a:r>
                        <a:rPr lang="pt-BR" sz="1100" b="1" i="0" u="none" strike="noStrike" dirty="0">
                          <a:solidFill>
                            <a:srgbClr val="000000"/>
                          </a:solidFill>
                          <a:effectLst/>
                          <a:latin typeface="Arial" panose="020B0604020202020204" pitchFamily="34" charset="0"/>
                        </a:rPr>
                        <a:t>6 MONTHS</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IPV³</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299733113"/>
                  </a:ext>
                </a:extLst>
              </a:tr>
              <a:tr h="23044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MEASLES-MUMPS-RUBELLA (MMR)</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299385323"/>
                  </a:ext>
                </a:extLst>
              </a:tr>
              <a:tr h="16759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ZERO DOSE</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883385692"/>
                  </a:ext>
                </a:extLst>
              </a:tr>
              <a:tr h="23044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PENTAVALENT VACCINE (DTP+Hib+HepB)</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970927723"/>
                  </a:ext>
                </a:extLst>
              </a:tr>
              <a:tr h="16759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COVID-19</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809058617"/>
                  </a:ext>
                </a:extLst>
              </a:tr>
              <a:tr h="272344">
                <a:tc>
                  <a:txBody>
                    <a:bodyPr/>
                    <a:lstStyle/>
                    <a:p>
                      <a:pPr algn="ctr" rtl="0" fontAlgn="ctr"/>
                      <a:r>
                        <a:rPr lang="pt-BR" sz="1100" b="1" i="0" u="none" strike="noStrike">
                          <a:solidFill>
                            <a:srgbClr val="000000"/>
                          </a:solidFill>
                          <a:effectLst/>
                          <a:latin typeface="Arial" panose="020B0604020202020204" pitchFamily="34" charset="0"/>
                        </a:rPr>
                        <a:t>7 MONTHS</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COVID-19</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040083596"/>
                  </a:ext>
                </a:extLst>
              </a:tr>
              <a:tr h="167595">
                <a:tc rowSpan="2">
                  <a:txBody>
                    <a:bodyPr/>
                    <a:lstStyle/>
                    <a:p>
                      <a:pPr algn="ctr" rtl="0" fontAlgn="ctr"/>
                      <a:r>
                        <a:rPr lang="pt-BR" sz="1100" b="1" i="0" u="none" strike="noStrike">
                          <a:solidFill>
                            <a:srgbClr val="000000"/>
                          </a:solidFill>
                          <a:effectLst/>
                          <a:latin typeface="Arial" panose="020B0604020202020204" pitchFamily="34" charset="0"/>
                        </a:rPr>
                        <a:t>9 MONTHS</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YELLOW FEVER</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227321542"/>
                  </a:ext>
                </a:extLst>
              </a:tr>
              <a:tr h="167595">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COVID-19</a:t>
                      </a:r>
                      <a:r>
                        <a:rPr lang="pt-BR" sz="1100" b="1" i="0" u="none" strike="noStrike" baseline="30000" dirty="0">
                          <a:solidFill>
                            <a:srgbClr val="000000"/>
                          </a:solidFill>
                          <a:effectLst/>
                          <a:latin typeface="Arial" panose="020B0604020202020204" pitchFamily="34" charset="0"/>
                        </a:rPr>
                        <a:t>6</a:t>
                      </a:r>
                      <a:endParaRPr lang="pt-BR" sz="1100" b="1" i="0" u="none" strike="noStrike" dirty="0">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20985267"/>
                  </a:ext>
                </a:extLst>
              </a:tr>
              <a:tr h="230445">
                <a:tc rowSpan="3">
                  <a:txBody>
                    <a:bodyPr/>
                    <a:lstStyle/>
                    <a:p>
                      <a:pPr algn="ctr" rtl="0" fontAlgn="ctr"/>
                      <a:r>
                        <a:rPr lang="pt-BR" sz="1100" b="1" i="0" u="none" strike="noStrike">
                          <a:solidFill>
                            <a:srgbClr val="000000"/>
                          </a:solidFill>
                          <a:effectLst/>
                          <a:latin typeface="Arial" panose="020B0604020202020204" pitchFamily="34" charset="0"/>
                        </a:rPr>
                        <a:t>12 MONTHS</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MEASLES-MUMPS-RUBELLA (MMR) </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81513605"/>
                  </a:ext>
                </a:extLst>
              </a:tr>
              <a:tr h="167595">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PCV20</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663569210"/>
                  </a:ext>
                </a:extLst>
              </a:tr>
              <a:tr h="16759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MenACWY</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659178336"/>
                  </a:ext>
                </a:extLst>
              </a:tr>
              <a:tr h="230445">
                <a:tc rowSpan="4">
                  <a:txBody>
                    <a:bodyPr/>
                    <a:lstStyle/>
                    <a:p>
                      <a:pPr algn="ctr" rtl="0" fontAlgn="ctr"/>
                      <a:r>
                        <a:rPr lang="pt-BR" sz="1100" b="1" i="0" u="none" strike="noStrike">
                          <a:solidFill>
                            <a:srgbClr val="000000"/>
                          </a:solidFill>
                          <a:effectLst/>
                          <a:latin typeface="Arial" panose="020B0604020202020204" pitchFamily="34" charset="0"/>
                        </a:rPr>
                        <a:t>15 MONTHS</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it-IT" sz="1100" b="1" i="0" u="none" strike="noStrike" dirty="0">
                          <a:solidFill>
                            <a:srgbClr val="000000"/>
                          </a:solidFill>
                          <a:effectLst/>
                          <a:latin typeface="Arial" panose="020B0604020202020204" pitchFamily="34" charset="0"/>
                        </a:rPr>
                        <a:t>TETRAVIRAL VACCINE (MMR+VARICELLA)</a:t>
                      </a:r>
                      <a:r>
                        <a:rPr lang="it-IT" sz="1100" b="1" i="0" u="none" strike="noStrike" baseline="30000" dirty="0">
                          <a:solidFill>
                            <a:srgbClr val="000000"/>
                          </a:solidFill>
                          <a:effectLst/>
                          <a:latin typeface="Arial" panose="020B0604020202020204" pitchFamily="34" charset="0"/>
                        </a:rPr>
                        <a:t>7</a:t>
                      </a:r>
                      <a:endParaRPr lang="it-IT" sz="1100" b="1" i="0" u="none" strike="noStrike" dirty="0">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769772150"/>
                  </a:ext>
                </a:extLst>
              </a:tr>
              <a:tr h="167595">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IPV³</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791298516"/>
                  </a:ext>
                </a:extLst>
              </a:tr>
              <a:tr h="167595">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DTP</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857014766"/>
                  </a:ext>
                </a:extLst>
              </a:tr>
              <a:tr h="167595">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HEPATITIS A</a:t>
                      </a:r>
                      <a:r>
                        <a:rPr lang="pt-BR" sz="1100" b="1" i="0" u="none" strike="noStrike" baseline="30000" dirty="0">
                          <a:solidFill>
                            <a:srgbClr val="000000"/>
                          </a:solidFill>
                          <a:effectLst/>
                          <a:latin typeface="Arial" panose="020B0604020202020204" pitchFamily="34" charset="0"/>
                        </a:rPr>
                        <a:t>8</a:t>
                      </a:r>
                      <a:endParaRPr lang="pt-BR" sz="1100" b="1" i="0" u="none" strike="noStrike" dirty="0">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600185715"/>
                  </a:ext>
                </a:extLst>
              </a:tr>
              <a:tr h="167595">
                <a:tc rowSpan="4">
                  <a:txBody>
                    <a:bodyPr/>
                    <a:lstStyle/>
                    <a:p>
                      <a:pPr algn="ctr" rtl="0" fontAlgn="ctr"/>
                      <a:r>
                        <a:rPr lang="pt-BR" sz="1100" b="1" i="0" u="none" strike="noStrike">
                          <a:solidFill>
                            <a:srgbClr val="000000"/>
                          </a:solidFill>
                          <a:effectLst/>
                          <a:latin typeface="Arial" panose="020B0604020202020204" pitchFamily="34" charset="0"/>
                        </a:rPr>
                        <a:t>4 YEARS</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IPV³</a:t>
                      </a: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56681854"/>
                  </a:ext>
                </a:extLst>
              </a:tr>
              <a:tr h="167595">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DTP</a:t>
                      </a:r>
                      <a:r>
                        <a:rPr lang="pt-BR" sz="1100" b="1" i="0" u="none" strike="noStrike" baseline="30000" dirty="0">
                          <a:solidFill>
                            <a:srgbClr val="000000"/>
                          </a:solidFill>
                          <a:effectLst/>
                          <a:latin typeface="Arial" panose="020B0604020202020204" pitchFamily="34" charset="0"/>
                        </a:rPr>
                        <a:t>9</a:t>
                      </a:r>
                      <a:endParaRPr lang="pt-BR" sz="1100" b="1" i="0" u="none" strike="noStrike" dirty="0">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641216455"/>
                  </a:ext>
                </a:extLst>
              </a:tr>
              <a:tr h="167595">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VARICELLA (2ª dose)</a:t>
                      </a:r>
                      <a:r>
                        <a:rPr lang="pt-BR" sz="1100" b="1" i="0" u="none" strike="noStrike" baseline="30000" dirty="0">
                          <a:solidFill>
                            <a:srgbClr val="000000"/>
                          </a:solidFill>
                          <a:effectLst/>
                          <a:latin typeface="Arial" panose="020B0604020202020204" pitchFamily="34" charset="0"/>
                        </a:rPr>
                        <a:t>10</a:t>
                      </a:r>
                      <a:endParaRPr lang="pt-BR" sz="1100" b="1" i="0" u="none" strike="noStrike" dirty="0">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567420171"/>
                  </a:ext>
                </a:extLst>
              </a:tr>
              <a:tr h="167595">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YELLOW FEVER</a:t>
                      </a:r>
                      <a:r>
                        <a:rPr lang="pt-BR" sz="1100" b="1" i="0" u="none" strike="noStrike" baseline="30000" dirty="0">
                          <a:solidFill>
                            <a:srgbClr val="000000"/>
                          </a:solidFill>
                          <a:effectLst/>
                          <a:latin typeface="Arial" panose="020B0604020202020204" pitchFamily="34" charset="0"/>
                        </a:rPr>
                        <a:t>11</a:t>
                      </a:r>
                      <a:endParaRPr lang="pt-BR" sz="1100" b="1" i="0" u="none" strike="noStrike" dirty="0">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932311329"/>
                  </a:ext>
                </a:extLst>
              </a:tr>
              <a:tr h="167595">
                <a:tc>
                  <a:txBody>
                    <a:bodyPr/>
                    <a:lstStyle/>
                    <a:p>
                      <a:pPr algn="ctr" rtl="0" fontAlgn="ctr"/>
                      <a:r>
                        <a:rPr lang="pt-BR" sz="1100" b="1" i="0" u="none" strike="noStrike">
                          <a:solidFill>
                            <a:srgbClr val="000000"/>
                          </a:solidFill>
                          <a:effectLst/>
                          <a:latin typeface="Arial" panose="020B0604020202020204" pitchFamily="34" charset="0"/>
                        </a:rPr>
                        <a:t>ANNUALLY</a:t>
                      </a:r>
                    </a:p>
                  </a:txBody>
                  <a:tcPr marL="5036" marR="5036" marT="5036"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INFLUENZA</a:t>
                      </a:r>
                      <a:r>
                        <a:rPr lang="pt-BR" sz="1100" b="1" i="0" u="none" strike="noStrike" baseline="30000" dirty="0">
                          <a:solidFill>
                            <a:srgbClr val="000000"/>
                          </a:solidFill>
                          <a:effectLst/>
                          <a:latin typeface="Arial" panose="020B0604020202020204" pitchFamily="34" charset="0"/>
                        </a:rPr>
                        <a:t>12</a:t>
                      </a:r>
                      <a:endParaRPr lang="pt-BR" sz="1100" b="1" i="0" u="none" strike="noStrike" dirty="0">
                        <a:solidFill>
                          <a:srgbClr val="000000"/>
                        </a:solidFill>
                        <a:effectLst/>
                        <a:latin typeface="Arial" panose="020B0604020202020204" pitchFamily="34" charset="0"/>
                      </a:endParaRPr>
                    </a:p>
                  </a:txBody>
                  <a:tcPr marL="45326" marR="5036" marT="5036"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043983683"/>
                  </a:ext>
                </a:extLst>
              </a:tr>
            </a:tbl>
          </a:graphicData>
        </a:graphic>
      </p:graphicFrame>
    </p:spTree>
    <p:extLst>
      <p:ext uri="{BB962C8B-B14F-4D97-AF65-F5344CB8AC3E}">
        <p14:creationId xmlns:p14="http://schemas.microsoft.com/office/powerpoint/2010/main" val="2243494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AF0"/>
        </a:solidFill>
        <a:effectLst/>
      </p:bgPr>
    </p:bg>
    <p:spTree>
      <p:nvGrpSpPr>
        <p:cNvPr id="1" name=""/>
        <p:cNvGrpSpPr/>
        <p:nvPr/>
      </p:nvGrpSpPr>
      <p:grpSpPr>
        <a:xfrm>
          <a:off x="0" y="0"/>
          <a:ext cx="0" cy="0"/>
          <a:chOff x="0" y="0"/>
          <a:chExt cx="0" cy="0"/>
        </a:xfrm>
      </p:grpSpPr>
      <p:sp>
        <p:nvSpPr>
          <p:cNvPr id="15" name="Espaço Reservado para Texto 14">
            <a:extLst>
              <a:ext uri="{FF2B5EF4-FFF2-40B4-BE49-F238E27FC236}">
                <a16:creationId xmlns:a16="http://schemas.microsoft.com/office/drawing/2014/main" id="{FED92446-7574-A6B2-DD36-67E4B3EFC881}"/>
              </a:ext>
            </a:extLst>
          </p:cNvPr>
          <p:cNvSpPr>
            <a:spLocks noGrp="1"/>
          </p:cNvSpPr>
          <p:nvPr>
            <p:ph type="body" idx="4294967295"/>
          </p:nvPr>
        </p:nvSpPr>
        <p:spPr>
          <a:xfrm>
            <a:off x="5788153" y="1083299"/>
            <a:ext cx="6035984" cy="3881342"/>
          </a:xfrm>
        </p:spPr>
        <p:txBody>
          <a:bodyPr vert="horz" lIns="91440" tIns="45720" rIns="91440" bIns="45720" rtlCol="0" anchor="t">
            <a:noAutofit/>
          </a:bodyPr>
          <a:lstStyle/>
          <a:p>
            <a:pPr marL="342900" indent="-342900" algn="just">
              <a:lnSpc>
                <a:spcPct val="120000"/>
              </a:lnSpc>
              <a:spcBef>
                <a:spcPts val="0"/>
              </a:spcBef>
              <a:buAutoNum type="arabicPeriod"/>
            </a:pPr>
            <a:r>
              <a:rPr lang="en-US" sz="1050" dirty="0">
                <a:solidFill>
                  <a:schemeClr val="tx1"/>
                </a:solidFill>
                <a:latin typeface="Arial"/>
                <a:ea typeface="Calibri"/>
                <a:cs typeface="Calibri"/>
              </a:rPr>
              <a:t>Adolescence: period between 10 and 19 years old. If the person has incomplete vaccination documentation, complete the vaccination series started.</a:t>
            </a:r>
          </a:p>
          <a:p>
            <a:pPr marL="342900" indent="-342900" algn="just">
              <a:lnSpc>
                <a:spcPct val="120000"/>
              </a:lnSpc>
              <a:spcBef>
                <a:spcPts val="0"/>
              </a:spcBef>
              <a:buAutoNum type="arabicPeriod"/>
            </a:pPr>
            <a:r>
              <a:rPr lang="en-US" sz="1050" dirty="0">
                <a:solidFill>
                  <a:schemeClr val="tx1"/>
                </a:solidFill>
                <a:latin typeface="Arial"/>
                <a:ea typeface="Calibri"/>
                <a:cs typeface="Calibri"/>
              </a:rPr>
              <a:t>If three or more doses of pentavalent (</a:t>
            </a:r>
            <a:r>
              <a:rPr lang="en-US" sz="1050" dirty="0" err="1">
                <a:solidFill>
                  <a:schemeClr val="tx1"/>
                </a:solidFill>
                <a:latin typeface="Arial"/>
                <a:ea typeface="Calibri"/>
                <a:cs typeface="Calibri"/>
              </a:rPr>
              <a:t>DTP+Hib+HepB</a:t>
            </a:r>
            <a:r>
              <a:rPr lang="en-US" sz="1050" dirty="0">
                <a:solidFill>
                  <a:schemeClr val="tx1"/>
                </a:solidFill>
                <a:latin typeface="Arial"/>
                <a:ea typeface="Calibri"/>
                <a:cs typeface="Calibri"/>
              </a:rPr>
              <a:t>), tetravalent (DTP+Hib), DTP, DT, or dT vaccines have been received, administer a booster dose if 10 years have elapsed since the last dose.</a:t>
            </a:r>
          </a:p>
          <a:p>
            <a:pPr marL="342900" indent="-342900" algn="just">
              <a:lnSpc>
                <a:spcPct val="120000"/>
              </a:lnSpc>
              <a:spcBef>
                <a:spcPts val="0"/>
              </a:spcBef>
              <a:buAutoNum type="arabicPeriod"/>
            </a:pPr>
            <a:r>
              <a:rPr lang="en-US" sz="1050" dirty="0">
                <a:solidFill>
                  <a:schemeClr val="tx1"/>
                </a:solidFill>
                <a:latin typeface="Arial"/>
                <a:ea typeface="Calibri"/>
                <a:cs typeface="Calibri"/>
              </a:rPr>
              <a:t>The HPV vaccine for girls and boys should be administered at 9 years of age. If not given within this age range, vaccination can be done up to 14 years, 11 months, and 29 days.</a:t>
            </a:r>
          </a:p>
          <a:p>
            <a:pPr marL="342900" indent="-342900" algn="just">
              <a:lnSpc>
                <a:spcPct val="120000"/>
              </a:lnSpc>
              <a:spcBef>
                <a:spcPts val="0"/>
              </a:spcBef>
              <a:buAutoNum type="arabicPeriod"/>
            </a:pPr>
            <a:r>
              <a:rPr lang="en-US" sz="1050" dirty="0">
                <a:solidFill>
                  <a:schemeClr val="tx1"/>
                </a:solidFill>
                <a:latin typeface="Arial"/>
                <a:ea typeface="Calibri"/>
                <a:cs typeface="Calibri"/>
              </a:rPr>
              <a:t>For children who were not vaccinated at 10 years of age, vaccination is recommended during the window of opportunity up to 14 years, 11 months, and 29 days of age. Vaccination should be administered as early as possible to ensure optimal protection. The same manufacturer's vaccine should be used throughout the vaccination schedule.</a:t>
            </a:r>
          </a:p>
          <a:p>
            <a:pPr marL="342900" indent="-342900" algn="just">
              <a:lnSpc>
                <a:spcPct val="120000"/>
              </a:lnSpc>
              <a:spcBef>
                <a:spcPts val="0"/>
              </a:spcBef>
              <a:buAutoNum type="arabicPeriod"/>
            </a:pPr>
            <a:r>
              <a:rPr lang="en-US" sz="1050" dirty="0">
                <a:solidFill>
                  <a:schemeClr val="tx1"/>
                </a:solidFill>
                <a:latin typeface="Arial"/>
                <a:ea typeface="Calibri"/>
                <a:cs typeface="Calibri"/>
              </a:rPr>
              <a:t>The Meningococcal ACWY vaccine is indicated for the age group from 11 to 14 years, 11 months and 29 days.</a:t>
            </a:r>
          </a:p>
          <a:p>
            <a:pPr marL="342900" indent="-342900" algn="just">
              <a:lnSpc>
                <a:spcPct val="120000"/>
              </a:lnSpc>
              <a:spcBef>
                <a:spcPts val="0"/>
              </a:spcBef>
              <a:buAutoNum type="arabicPeriod"/>
            </a:pPr>
            <a:r>
              <a:rPr lang="en-US" sz="1050" dirty="0">
                <a:solidFill>
                  <a:schemeClr val="tx1"/>
                </a:solidFill>
                <a:latin typeface="Arial"/>
                <a:ea typeface="Calibri"/>
                <a:cs typeface="Calibri"/>
              </a:rPr>
              <a:t>The minimum interval between the first and second doses of Hepatitis B vaccine is four weeks.</a:t>
            </a:r>
          </a:p>
          <a:p>
            <a:pPr marL="342900" indent="-342900" algn="just">
              <a:lnSpc>
                <a:spcPct val="120000"/>
              </a:lnSpc>
              <a:spcBef>
                <a:spcPts val="0"/>
              </a:spcBef>
              <a:buAutoNum type="arabicPeriod"/>
            </a:pPr>
            <a:r>
              <a:rPr lang="en-US" sz="1050" dirty="0">
                <a:solidFill>
                  <a:schemeClr val="tx1"/>
                </a:solidFill>
                <a:latin typeface="Arial"/>
                <a:ea typeface="Calibri"/>
                <a:cs typeface="Calibri"/>
              </a:rPr>
              <a:t>The interval for the third dose of Hepatitis B vaccine can be two months after the second dose, provided that at least four months have passed since the first dose.</a:t>
            </a:r>
          </a:p>
          <a:p>
            <a:pPr marL="342900" indent="-342900" algn="just">
              <a:lnSpc>
                <a:spcPct val="120000"/>
              </a:lnSpc>
              <a:spcBef>
                <a:spcPts val="0"/>
              </a:spcBef>
              <a:buAutoNum type="arabicPeriod"/>
            </a:pPr>
            <a:r>
              <a:rPr lang="en-US" sz="1050" dirty="0">
                <a:solidFill>
                  <a:schemeClr val="tx1"/>
                </a:solidFill>
                <a:latin typeface="Arial"/>
                <a:ea typeface="Calibri"/>
                <a:cs typeface="Calibri"/>
              </a:rPr>
              <a:t>If only one dose of Yellow Fever vaccine was given before 5 years of age, an additional dose should be administered regardless of the age at which the individual seeks vaccination services.</a:t>
            </a:r>
          </a:p>
          <a:p>
            <a:pPr marL="342900" indent="-342900" algn="just">
              <a:lnSpc>
                <a:spcPct val="120000"/>
              </a:lnSpc>
              <a:spcBef>
                <a:spcPts val="0"/>
              </a:spcBef>
              <a:buAutoNum type="arabicPeriod"/>
            </a:pPr>
            <a:r>
              <a:rPr lang="en-US" sz="1050" dirty="0">
                <a:solidFill>
                  <a:schemeClr val="tx1"/>
                </a:solidFill>
                <a:latin typeface="Arial"/>
                <a:ea typeface="Calibri"/>
                <a:cs typeface="Calibri"/>
              </a:rPr>
              <a:t>For tetanus prophylaxis after some types of wounds, this interval should be reduced to 5 years.</a:t>
            </a:r>
          </a:p>
        </p:txBody>
      </p:sp>
      <p:sp>
        <p:nvSpPr>
          <p:cNvPr id="17" name="Título 16">
            <a:extLst>
              <a:ext uri="{FF2B5EF4-FFF2-40B4-BE49-F238E27FC236}">
                <a16:creationId xmlns:a16="http://schemas.microsoft.com/office/drawing/2014/main" id="{E29E193F-7677-C28A-635A-E17A0D2E97FD}"/>
              </a:ext>
            </a:extLst>
          </p:cNvPr>
          <p:cNvSpPr>
            <a:spLocks noGrp="1"/>
          </p:cNvSpPr>
          <p:nvPr>
            <p:ph type="title" idx="4294967295"/>
          </p:nvPr>
        </p:nvSpPr>
        <p:spPr>
          <a:xfrm>
            <a:off x="236669" y="164202"/>
            <a:ext cx="9932276" cy="661987"/>
          </a:xfrm>
        </p:spPr>
        <p:txBody>
          <a:bodyPr>
            <a:normAutofit/>
          </a:bodyPr>
          <a:lstStyle/>
          <a:p>
            <a:r>
              <a:rPr lang="pt-BR" sz="2000" b="1" dirty="0">
                <a:solidFill>
                  <a:schemeClr val="accent6">
                    <a:lumMod val="75000"/>
                  </a:schemeClr>
                </a:solidFill>
                <a:latin typeface="Arial" panose="020B0604020202020204" pitchFamily="34" charset="0"/>
                <a:ea typeface="Calibri"/>
                <a:cs typeface="Arial" panose="020B0604020202020204" pitchFamily="34" charset="0"/>
              </a:rPr>
              <a:t>VACCINATION SCHEDULE | </a:t>
            </a:r>
            <a:r>
              <a:rPr lang="en-US" sz="2000" dirty="0">
                <a:solidFill>
                  <a:schemeClr val="accent6">
                    <a:lumMod val="75000"/>
                  </a:schemeClr>
                </a:solidFill>
                <a:latin typeface="Arial" panose="020B0604020202020204" pitchFamily="34" charset="0"/>
                <a:ea typeface="Calibri"/>
                <a:cs typeface="Arial" panose="020B0604020202020204" pitchFamily="34" charset="0"/>
              </a:rPr>
              <a:t>Children (from 7 years) and adolescents¹</a:t>
            </a:r>
            <a:endParaRPr lang="pt-BR" sz="2000" dirty="0">
              <a:solidFill>
                <a:schemeClr val="accent6">
                  <a:lumMod val="75000"/>
                </a:schemeClr>
              </a:solidFill>
              <a:latin typeface="Arial" panose="020B0604020202020204" pitchFamily="34" charset="0"/>
              <a:ea typeface="Calibri"/>
              <a:cs typeface="Arial" panose="020B0604020202020204" pitchFamily="34" charset="0"/>
            </a:endParaRPr>
          </a:p>
        </p:txBody>
      </p:sp>
      <p:sp>
        <p:nvSpPr>
          <p:cNvPr id="20" name="CaixaDeTexto 19">
            <a:extLst>
              <a:ext uri="{FF2B5EF4-FFF2-40B4-BE49-F238E27FC236}">
                <a16:creationId xmlns:a16="http://schemas.microsoft.com/office/drawing/2014/main" id="{41C2A5B1-F256-EAF3-CF49-405A623372A8}"/>
              </a:ext>
            </a:extLst>
          </p:cNvPr>
          <p:cNvSpPr txBox="1"/>
          <p:nvPr/>
        </p:nvSpPr>
        <p:spPr>
          <a:xfrm>
            <a:off x="6411311" y="6411248"/>
            <a:ext cx="508269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Arial"/>
                <a:cs typeface="Arial"/>
              </a:rPr>
              <a:t>Source: Municipal Health Department (SMS) / Municipal Immunization Program</a:t>
            </a:r>
          </a:p>
        </p:txBody>
      </p:sp>
      <p:grpSp>
        <p:nvGrpSpPr>
          <p:cNvPr id="5" name="Agrupar 4">
            <a:extLst>
              <a:ext uri="{FF2B5EF4-FFF2-40B4-BE49-F238E27FC236}">
                <a16:creationId xmlns:a16="http://schemas.microsoft.com/office/drawing/2014/main" id="{71F15AE5-EE8D-C4D5-B918-C623BE3D5030}"/>
              </a:ext>
            </a:extLst>
          </p:cNvPr>
          <p:cNvGrpSpPr/>
          <p:nvPr/>
        </p:nvGrpSpPr>
        <p:grpSpPr>
          <a:xfrm>
            <a:off x="9201125" y="175149"/>
            <a:ext cx="2623012" cy="823334"/>
            <a:chOff x="8759846" y="207395"/>
            <a:chExt cx="3058733" cy="960102"/>
          </a:xfrm>
        </p:grpSpPr>
        <p:sp>
          <p:nvSpPr>
            <p:cNvPr id="6" name="Retângulo: Cantos Arredondados 5">
              <a:extLst>
                <a:ext uri="{FF2B5EF4-FFF2-40B4-BE49-F238E27FC236}">
                  <a16:creationId xmlns:a16="http://schemas.microsoft.com/office/drawing/2014/main" id="{5A412445-4419-F1EB-EA02-A9794820A2F0}"/>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7" name="Imagem 6" descr="Uma imagem contendo desenho, camisa&#10;&#10;Descrição gerada automaticamente">
              <a:extLst>
                <a:ext uri="{FF2B5EF4-FFF2-40B4-BE49-F238E27FC236}">
                  <a16:creationId xmlns:a16="http://schemas.microsoft.com/office/drawing/2014/main" id="{F57554B4-B491-E222-DA6B-61F9CE7137B7}"/>
                </a:ext>
              </a:extLst>
            </p:cNvPr>
            <p:cNvPicPr>
              <a:picLocks noChangeAspect="1"/>
            </p:cNvPicPr>
            <p:nvPr/>
          </p:nvPicPr>
          <p:blipFill>
            <a:blip r:embed="rId3"/>
            <a:stretch>
              <a:fillRect/>
            </a:stretch>
          </p:blipFill>
          <p:spPr>
            <a:xfrm>
              <a:off x="8923368" y="306300"/>
              <a:ext cx="2759952" cy="741626"/>
            </a:xfrm>
            <a:prstGeom prst="rect">
              <a:avLst/>
            </a:prstGeom>
          </p:spPr>
        </p:pic>
      </p:grpSp>
      <p:sp>
        <p:nvSpPr>
          <p:cNvPr id="9" name="CaixaDeTexto 8">
            <a:extLst>
              <a:ext uri="{FF2B5EF4-FFF2-40B4-BE49-F238E27FC236}">
                <a16:creationId xmlns:a16="http://schemas.microsoft.com/office/drawing/2014/main" id="{E63407CC-D3A8-B874-E3EF-308176101099}"/>
              </a:ext>
            </a:extLst>
          </p:cNvPr>
          <p:cNvSpPr txBox="1"/>
          <p:nvPr/>
        </p:nvSpPr>
        <p:spPr>
          <a:xfrm>
            <a:off x="6411311" y="5480224"/>
            <a:ext cx="4787713" cy="923330"/>
          </a:xfrm>
          <a:prstGeom prst="rect">
            <a:avLst/>
          </a:prstGeom>
          <a:noFill/>
        </p:spPr>
        <p:txBody>
          <a:bodyPr wrap="square">
            <a:spAutoFit/>
          </a:bodyPr>
          <a:lstStyle/>
          <a:p>
            <a:pPr>
              <a:spcBef>
                <a:spcPts val="0"/>
              </a:spcBef>
            </a:pPr>
            <a:r>
              <a:rPr lang="pt-BR" sz="900" b="1" dirty="0">
                <a:solidFill>
                  <a:schemeClr val="tx1"/>
                </a:solidFill>
                <a:latin typeface="Arial"/>
                <a:ea typeface="Calibri"/>
                <a:cs typeface="Calibri"/>
              </a:rPr>
              <a:t>Dengue - </a:t>
            </a:r>
            <a:r>
              <a:rPr lang="en-US" sz="900" b="1" dirty="0">
                <a:solidFill>
                  <a:schemeClr val="tx1"/>
                </a:solidFill>
                <a:latin typeface="Arial"/>
                <a:ea typeface="Calibri"/>
                <a:cs typeface="Calibri"/>
              </a:rPr>
              <a:t>Dengue vaccine 1, 2, 3 and 4 (live attenuated)</a:t>
            </a:r>
            <a:endParaRPr lang="pt-BR" sz="900" b="1" dirty="0">
              <a:solidFill>
                <a:schemeClr val="tx1"/>
              </a:solidFill>
              <a:latin typeface="Arial"/>
              <a:ea typeface="Calibri"/>
              <a:cs typeface="Calibri"/>
            </a:endParaRPr>
          </a:p>
          <a:p>
            <a:pPr>
              <a:spcBef>
                <a:spcPts val="0"/>
              </a:spcBef>
            </a:pPr>
            <a:r>
              <a:rPr lang="pt-BR" sz="900" b="1" dirty="0">
                <a:solidFill>
                  <a:schemeClr val="tx1"/>
                </a:solidFill>
                <a:latin typeface="Arial"/>
                <a:ea typeface="Calibri"/>
                <a:cs typeface="Calibri"/>
              </a:rPr>
              <a:t>dT – </a:t>
            </a:r>
            <a:r>
              <a:rPr lang="pt-BR" sz="900" b="1" dirty="0" err="1">
                <a:solidFill>
                  <a:schemeClr val="tx1"/>
                </a:solidFill>
                <a:latin typeface="Arial"/>
                <a:ea typeface="Calibri"/>
                <a:cs typeface="Calibri"/>
              </a:rPr>
              <a:t>Adsorbed</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diphtheria</a:t>
            </a:r>
            <a:r>
              <a:rPr lang="pt-BR" sz="900" b="1" dirty="0">
                <a:solidFill>
                  <a:schemeClr val="tx1"/>
                </a:solidFill>
                <a:latin typeface="Arial"/>
                <a:ea typeface="Calibri"/>
                <a:cs typeface="Calibri"/>
              </a:rPr>
              <a:t> and </a:t>
            </a:r>
            <a:r>
              <a:rPr lang="pt-BR" sz="900" b="1" dirty="0" err="1">
                <a:solidFill>
                  <a:schemeClr val="tx1"/>
                </a:solidFill>
                <a:latin typeface="Arial"/>
                <a:ea typeface="Calibri"/>
                <a:cs typeface="Calibri"/>
              </a:rPr>
              <a:t>adult</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tetanus</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vaccine</a:t>
            </a:r>
            <a:endParaRPr lang="pt-BR" sz="900" b="1" dirty="0">
              <a:solidFill>
                <a:schemeClr val="tx1"/>
              </a:solidFill>
              <a:latin typeface="Arial"/>
              <a:ea typeface="Calibri"/>
              <a:cs typeface="Calibri"/>
            </a:endParaRPr>
          </a:p>
          <a:p>
            <a:pPr>
              <a:spcBef>
                <a:spcPts val="0"/>
              </a:spcBef>
            </a:pPr>
            <a:r>
              <a:rPr lang="pt-BR" sz="900" b="1" dirty="0">
                <a:solidFill>
                  <a:schemeClr val="tx1"/>
                </a:solidFill>
                <a:latin typeface="Arial"/>
                <a:ea typeface="Calibri"/>
                <a:cs typeface="Calibri"/>
              </a:rPr>
              <a:t>DT – </a:t>
            </a:r>
            <a:r>
              <a:rPr lang="pt-BR" sz="900" b="1" dirty="0" err="1">
                <a:solidFill>
                  <a:schemeClr val="tx1"/>
                </a:solidFill>
                <a:latin typeface="Arial"/>
                <a:ea typeface="Calibri"/>
                <a:cs typeface="Calibri"/>
              </a:rPr>
              <a:t>Adsorbed</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diphtheria</a:t>
            </a:r>
            <a:r>
              <a:rPr lang="pt-BR" sz="900" b="1" dirty="0">
                <a:solidFill>
                  <a:schemeClr val="tx1"/>
                </a:solidFill>
                <a:latin typeface="Arial"/>
                <a:ea typeface="Calibri"/>
                <a:cs typeface="Calibri"/>
              </a:rPr>
              <a:t> and </a:t>
            </a:r>
            <a:r>
              <a:rPr lang="pt-BR" sz="900" b="1" dirty="0" err="1">
                <a:solidFill>
                  <a:schemeClr val="tx1"/>
                </a:solidFill>
                <a:latin typeface="Arial"/>
                <a:ea typeface="Calibri"/>
                <a:cs typeface="Calibri"/>
              </a:rPr>
              <a:t>pediatric</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tetanus</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vaccine</a:t>
            </a:r>
            <a:endParaRPr lang="pt-BR" sz="900" b="1" dirty="0">
              <a:solidFill>
                <a:schemeClr val="tx1"/>
              </a:solidFill>
              <a:latin typeface="Arial"/>
              <a:ea typeface="Calibri"/>
              <a:cs typeface="Calibri"/>
            </a:endParaRPr>
          </a:p>
          <a:p>
            <a:pPr>
              <a:spcBef>
                <a:spcPts val="0"/>
              </a:spcBef>
            </a:pPr>
            <a:r>
              <a:rPr lang="pt-BR" sz="900" b="1" dirty="0">
                <a:solidFill>
                  <a:schemeClr val="tx1"/>
                </a:solidFill>
                <a:latin typeface="Arial"/>
                <a:ea typeface="Calibri"/>
                <a:cs typeface="Calibri"/>
              </a:rPr>
              <a:t>DTP – </a:t>
            </a:r>
            <a:r>
              <a:rPr lang="pt-BR" sz="900" b="1" dirty="0" err="1">
                <a:solidFill>
                  <a:schemeClr val="tx1"/>
                </a:solidFill>
                <a:latin typeface="Arial"/>
                <a:ea typeface="Calibri"/>
                <a:cs typeface="Calibri"/>
              </a:rPr>
              <a:t>Adsorbed</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diphtheria</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tetanus</a:t>
            </a:r>
            <a:r>
              <a:rPr lang="pt-BR" sz="900" b="1" dirty="0">
                <a:solidFill>
                  <a:schemeClr val="tx1"/>
                </a:solidFill>
                <a:latin typeface="Arial"/>
                <a:ea typeface="Calibri"/>
                <a:cs typeface="Calibri"/>
              </a:rPr>
              <a:t>, and pertussis </a:t>
            </a:r>
            <a:r>
              <a:rPr lang="pt-BR" sz="900" b="1" dirty="0" err="1">
                <a:solidFill>
                  <a:schemeClr val="tx1"/>
                </a:solidFill>
                <a:latin typeface="Arial"/>
                <a:ea typeface="Calibri"/>
                <a:cs typeface="Calibri"/>
              </a:rPr>
              <a:t>vaccine</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whole-cell</a:t>
            </a:r>
            <a:r>
              <a:rPr lang="pt-BR" sz="900" b="1" dirty="0">
                <a:solidFill>
                  <a:schemeClr val="tx1"/>
                </a:solidFill>
                <a:latin typeface="Arial"/>
                <a:ea typeface="Calibri"/>
                <a:cs typeface="Calibri"/>
              </a:rPr>
              <a:t>)</a:t>
            </a:r>
          </a:p>
          <a:p>
            <a:pPr>
              <a:spcBef>
                <a:spcPts val="0"/>
              </a:spcBef>
            </a:pPr>
            <a:r>
              <a:rPr lang="pt-BR" sz="900" b="1" dirty="0">
                <a:solidFill>
                  <a:schemeClr val="tx1"/>
                </a:solidFill>
                <a:latin typeface="Arial"/>
                <a:ea typeface="Calibri"/>
                <a:cs typeface="Calibri"/>
              </a:rPr>
              <a:t>VIP – </a:t>
            </a:r>
            <a:r>
              <a:rPr lang="pt-BR" sz="900" b="1" dirty="0" err="1">
                <a:solidFill>
                  <a:schemeClr val="tx1"/>
                </a:solidFill>
                <a:latin typeface="Arial"/>
                <a:ea typeface="Calibri"/>
                <a:cs typeface="Calibri"/>
              </a:rPr>
              <a:t>Inactivated</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Poliovirus</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Vaccine</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types</a:t>
            </a:r>
            <a:r>
              <a:rPr lang="pt-BR" sz="900" b="1" dirty="0">
                <a:solidFill>
                  <a:schemeClr val="tx1"/>
                </a:solidFill>
                <a:latin typeface="Arial"/>
                <a:ea typeface="Calibri"/>
                <a:cs typeface="Calibri"/>
              </a:rPr>
              <a:t> 1, 2, and 3)</a:t>
            </a:r>
          </a:p>
          <a:p>
            <a:pPr>
              <a:spcBef>
                <a:spcPts val="0"/>
              </a:spcBef>
            </a:pPr>
            <a:r>
              <a:rPr lang="pt-BR" sz="900" b="1" dirty="0">
                <a:solidFill>
                  <a:schemeClr val="tx1"/>
                </a:solidFill>
                <a:latin typeface="Arial"/>
                <a:ea typeface="Calibri"/>
                <a:cs typeface="Calibri"/>
              </a:rPr>
              <a:t>HPV – </a:t>
            </a:r>
            <a:r>
              <a:rPr lang="pt-BR" sz="900" b="1" dirty="0" err="1">
                <a:solidFill>
                  <a:schemeClr val="tx1"/>
                </a:solidFill>
                <a:latin typeface="Arial"/>
                <a:ea typeface="Calibri"/>
                <a:cs typeface="Calibri"/>
              </a:rPr>
              <a:t>Human</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papillomavirus</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vaccine</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types</a:t>
            </a:r>
            <a:r>
              <a:rPr lang="pt-BR" sz="900" b="1" dirty="0">
                <a:solidFill>
                  <a:schemeClr val="tx1"/>
                </a:solidFill>
                <a:latin typeface="Arial"/>
                <a:ea typeface="Calibri"/>
                <a:cs typeface="Calibri"/>
              </a:rPr>
              <a:t> 6, 11, 16, and 18 (</a:t>
            </a:r>
            <a:r>
              <a:rPr lang="pt-BR" sz="900" b="1" dirty="0" err="1">
                <a:solidFill>
                  <a:schemeClr val="tx1"/>
                </a:solidFill>
                <a:latin typeface="Arial"/>
                <a:ea typeface="Calibri"/>
                <a:cs typeface="Calibri"/>
              </a:rPr>
              <a:t>recombinant</a:t>
            </a:r>
            <a:r>
              <a:rPr lang="pt-BR" sz="900" b="1" dirty="0">
                <a:solidFill>
                  <a:schemeClr val="tx1"/>
                </a:solidFill>
                <a:latin typeface="Arial"/>
                <a:ea typeface="Calibri"/>
                <a:cs typeface="Calibri"/>
              </a:rPr>
              <a:t>)</a:t>
            </a:r>
          </a:p>
        </p:txBody>
      </p:sp>
      <p:graphicFrame>
        <p:nvGraphicFramePr>
          <p:cNvPr id="2" name="Tabela 1">
            <a:extLst>
              <a:ext uri="{FF2B5EF4-FFF2-40B4-BE49-F238E27FC236}">
                <a16:creationId xmlns:a16="http://schemas.microsoft.com/office/drawing/2014/main" id="{45D82381-4F15-18D1-0386-433C94E1E138}"/>
              </a:ext>
            </a:extLst>
          </p:cNvPr>
          <p:cNvGraphicFramePr>
            <a:graphicFrameLocks noGrp="1"/>
          </p:cNvGraphicFramePr>
          <p:nvPr>
            <p:extLst>
              <p:ext uri="{D42A27DB-BD31-4B8C-83A1-F6EECF244321}">
                <p14:modId xmlns:p14="http://schemas.microsoft.com/office/powerpoint/2010/main" val="2869897089"/>
              </p:ext>
            </p:extLst>
          </p:nvPr>
        </p:nvGraphicFramePr>
        <p:xfrm>
          <a:off x="341257" y="5729049"/>
          <a:ext cx="5163431" cy="805309"/>
        </p:xfrm>
        <a:graphic>
          <a:graphicData uri="http://schemas.openxmlformats.org/drawingml/2006/table">
            <a:tbl>
              <a:tblPr firstRow="1" firstCol="1" lastRow="1" lastCol="1" bandRow="1" bandCol="1">
                <a:tableStyleId>{5C22544A-7EE6-4342-B048-85BDC9FD1C3A}</a:tableStyleId>
              </a:tblPr>
              <a:tblGrid>
                <a:gridCol w="5163431">
                  <a:extLst>
                    <a:ext uri="{9D8B030D-6E8A-4147-A177-3AD203B41FA5}">
                      <a16:colId xmlns:a16="http://schemas.microsoft.com/office/drawing/2014/main" val="2922102150"/>
                    </a:ext>
                  </a:extLst>
                </a:gridCol>
              </a:tblGrid>
              <a:tr h="805309">
                <a:tc>
                  <a:txBody>
                    <a:bodyPr/>
                    <a:lstStyle/>
                    <a:p>
                      <a:pPr marR="2540" algn="just">
                        <a:lnSpc>
                          <a:spcPct val="105000"/>
                        </a:lnSpc>
                        <a:spcBef>
                          <a:spcPts val="735"/>
                        </a:spcBef>
                        <a:buNone/>
                      </a:pPr>
                      <a:r>
                        <a:rPr lang="en-US" sz="1000" b="1" i="0" dirty="0">
                          <a:solidFill>
                            <a:schemeClr val="tx1"/>
                          </a:solidFill>
                          <a:effectLst/>
                          <a:latin typeface="Arial"/>
                        </a:rPr>
                        <a:t>Note: Administer one dose of the 23-valent pneumococcal vaccine (PPSV23) to the Indigenous population aged 5 years and older who do not have documented evidence of vaccination with a pneumococcal conjugate vaccine. Administer a single booster dose only once, observing a minimum interval of 5 years after the initial dose.</a:t>
                      </a:r>
                    </a:p>
                  </a:txBody>
                  <a:tcPr marL="108000" marR="108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249714245"/>
                  </a:ext>
                </a:extLst>
              </a:tr>
            </a:tbl>
          </a:graphicData>
        </a:graphic>
      </p:graphicFrame>
      <p:graphicFrame>
        <p:nvGraphicFramePr>
          <p:cNvPr id="3" name="Tabela 2">
            <a:extLst>
              <a:ext uri="{FF2B5EF4-FFF2-40B4-BE49-F238E27FC236}">
                <a16:creationId xmlns:a16="http://schemas.microsoft.com/office/drawing/2014/main" id="{B5187869-3EAC-55BE-75A3-3DDFB961DCFD}"/>
              </a:ext>
            </a:extLst>
          </p:cNvPr>
          <p:cNvGraphicFramePr>
            <a:graphicFrameLocks noGrp="1"/>
          </p:cNvGraphicFramePr>
          <p:nvPr>
            <p:extLst>
              <p:ext uri="{D42A27DB-BD31-4B8C-83A1-F6EECF244321}">
                <p14:modId xmlns:p14="http://schemas.microsoft.com/office/powerpoint/2010/main" val="3715096079"/>
              </p:ext>
            </p:extLst>
          </p:nvPr>
        </p:nvGraphicFramePr>
        <p:xfrm>
          <a:off x="313825" y="854191"/>
          <a:ext cx="5190863" cy="4626033"/>
        </p:xfrm>
        <a:graphic>
          <a:graphicData uri="http://schemas.openxmlformats.org/drawingml/2006/table">
            <a:tbl>
              <a:tblPr firstRow="1" firstCol="1" bandRow="1"/>
              <a:tblGrid>
                <a:gridCol w="1467436">
                  <a:extLst>
                    <a:ext uri="{9D8B030D-6E8A-4147-A177-3AD203B41FA5}">
                      <a16:colId xmlns:a16="http://schemas.microsoft.com/office/drawing/2014/main" val="3806239663"/>
                    </a:ext>
                  </a:extLst>
                </a:gridCol>
                <a:gridCol w="2461555">
                  <a:extLst>
                    <a:ext uri="{9D8B030D-6E8A-4147-A177-3AD203B41FA5}">
                      <a16:colId xmlns:a16="http://schemas.microsoft.com/office/drawing/2014/main" val="1466583692"/>
                    </a:ext>
                  </a:extLst>
                </a:gridCol>
                <a:gridCol w="1261872">
                  <a:extLst>
                    <a:ext uri="{9D8B030D-6E8A-4147-A177-3AD203B41FA5}">
                      <a16:colId xmlns:a16="http://schemas.microsoft.com/office/drawing/2014/main" val="1318889931"/>
                    </a:ext>
                  </a:extLst>
                </a:gridCol>
              </a:tblGrid>
              <a:tr h="300345">
                <a:tc>
                  <a:txBody>
                    <a:bodyPr/>
                    <a:lstStyle/>
                    <a:p>
                      <a:pPr algn="ctr" rtl="0" fontAlgn="ctr"/>
                      <a:r>
                        <a:rPr lang="pt-BR" sz="1100" b="1" i="0" u="none" strike="noStrike" dirty="0">
                          <a:solidFill>
                            <a:srgbClr val="000000"/>
                          </a:solidFill>
                          <a:effectLst/>
                          <a:latin typeface="Arial" panose="020B0604020202020204" pitchFamily="34" charset="0"/>
                        </a:rPr>
                        <a:t>INTERVAL BETWEEN DOSES</a:t>
                      </a:r>
                    </a:p>
                  </a:txBody>
                  <a:tcPr marL="7325" marR="7325" marT="7325" marB="0" anchor="ctr">
                    <a:lnL w="12700" cap="flat" cmpd="sng" algn="ctr">
                      <a:solidFill>
                        <a:srgbClr val="D9D9D9"/>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0AD47"/>
                    </a:solidFill>
                  </a:tcPr>
                </a:tc>
                <a:tc>
                  <a:txBody>
                    <a:bodyPr/>
                    <a:lstStyle/>
                    <a:p>
                      <a:pPr algn="ctr" rtl="0" fontAlgn="ctr"/>
                      <a:r>
                        <a:rPr lang="pt-BR" sz="1100" b="1" i="0" u="none" strike="noStrike">
                          <a:solidFill>
                            <a:srgbClr val="000000"/>
                          </a:solidFill>
                          <a:effectLst/>
                          <a:latin typeface="Arial" panose="020B0604020202020204" pitchFamily="34" charset="0"/>
                        </a:rPr>
                        <a:t>VACCINE</a:t>
                      </a:r>
                    </a:p>
                  </a:txBody>
                  <a:tcPr marL="7325"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0AD47"/>
                    </a:solidFill>
                  </a:tcPr>
                </a:tc>
                <a:tc>
                  <a:txBody>
                    <a:bodyPr/>
                    <a:lstStyle/>
                    <a:p>
                      <a:pPr algn="ctr" rtl="0" fontAlgn="ctr"/>
                      <a:r>
                        <a:rPr lang="pt-BR" sz="1100" b="1" i="0" u="none" strike="noStrike" dirty="0">
                          <a:solidFill>
                            <a:srgbClr val="000000"/>
                          </a:solidFill>
                          <a:effectLst/>
                          <a:latin typeface="Arial" panose="020B0604020202020204" pitchFamily="34" charset="0"/>
                        </a:rPr>
                        <a:t>ESCHEDULE</a:t>
                      </a:r>
                    </a:p>
                  </a:txBody>
                  <a:tcPr marL="7325"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0AD47"/>
                    </a:solidFill>
                  </a:tcPr>
                </a:tc>
                <a:extLst>
                  <a:ext uri="{0D108BD9-81ED-4DB2-BD59-A6C34878D82A}">
                    <a16:rowId xmlns:a16="http://schemas.microsoft.com/office/drawing/2014/main" val="1477286830"/>
                  </a:ext>
                </a:extLst>
              </a:tr>
              <a:tr h="175812">
                <a:tc rowSpan="7">
                  <a:txBody>
                    <a:bodyPr/>
                    <a:lstStyle/>
                    <a:p>
                      <a:pPr algn="ctr" rtl="0" fontAlgn="ctr"/>
                      <a:r>
                        <a:rPr lang="pt-BR" sz="1100" b="1" i="0" u="none" strike="noStrike" dirty="0">
                          <a:solidFill>
                            <a:srgbClr val="221F1F"/>
                          </a:solidFill>
                          <a:effectLst/>
                          <a:latin typeface="Arial" panose="020B0604020202020204" pitchFamily="34" charset="0"/>
                        </a:rPr>
                        <a:t>FIRST VISIT</a:t>
                      </a:r>
                    </a:p>
                  </a:txBody>
                  <a:tcPr marL="7325" marR="7325" marT="7325" marB="0" anchor="ctr">
                    <a:lnL w="12700" cap="flat" cmpd="sng" algn="ctr">
                      <a:solidFill>
                        <a:srgbClr val="D9D9D9"/>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BCG</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SINGLE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1643109325"/>
                  </a:ext>
                </a:extLst>
              </a:tr>
              <a:tr h="175812">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HEPATITIS B</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FIRST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609104051"/>
                  </a:ext>
                </a:extLst>
              </a:tr>
              <a:tr h="300345">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dT - ADULT DIPHTHERIA-TETANUS VACCINE²</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FIRST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2168569342"/>
                  </a:ext>
                </a:extLst>
              </a:tr>
              <a:tr h="175812">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IPV</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FIRST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1030575057"/>
                  </a:ext>
                </a:extLst>
              </a:tr>
              <a:tr h="153835">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HPV³</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SINGLE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124944649"/>
                  </a:ext>
                </a:extLst>
              </a:tr>
              <a:tr h="300345">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MEASLES-MUMPS-RUBELLA (MMR) </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FIRST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1526032485"/>
                  </a:ext>
                </a:extLst>
              </a:tr>
              <a:tr h="175812">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DENGUE⁴</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FIRST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2632462742"/>
                  </a:ext>
                </a:extLst>
              </a:tr>
              <a:tr h="175812">
                <a:tc rowSpan="5">
                  <a:txBody>
                    <a:bodyPr/>
                    <a:lstStyle/>
                    <a:p>
                      <a:pPr algn="ctr" rtl="0" fontAlgn="ctr"/>
                      <a:r>
                        <a:rPr lang="en-US" sz="1100" b="1" i="0" u="none" strike="noStrike">
                          <a:solidFill>
                            <a:srgbClr val="221F1F"/>
                          </a:solidFill>
                          <a:effectLst/>
                          <a:latin typeface="Arial" panose="020B0604020202020204" pitchFamily="34" charset="0"/>
                        </a:rPr>
                        <a:t>2 MONTHS AFTER FIRST VISIT</a:t>
                      </a:r>
                    </a:p>
                  </a:txBody>
                  <a:tcPr marL="7325" marR="7325" marT="7325" marB="0" anchor="ctr">
                    <a:lnL w="12700" cap="flat" cmpd="sng" algn="ctr">
                      <a:solidFill>
                        <a:srgbClr val="D9D9D9"/>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dirty="0" err="1">
                          <a:solidFill>
                            <a:srgbClr val="221F1F"/>
                          </a:solidFill>
                          <a:effectLst/>
                          <a:latin typeface="Arial" panose="020B0604020202020204" pitchFamily="34" charset="0"/>
                        </a:rPr>
                        <a:t>MenACWY</a:t>
                      </a:r>
                      <a:r>
                        <a:rPr lang="pt-BR" sz="1100" b="1" i="0" u="none" strike="noStrike" dirty="0">
                          <a:solidFill>
                            <a:srgbClr val="221F1F"/>
                          </a:solidFill>
                          <a:effectLst/>
                          <a:latin typeface="Arial" panose="020B0604020202020204" pitchFamily="34" charset="0"/>
                        </a:rPr>
                        <a:t>⁵</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SINGLE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3815927541"/>
                  </a:ext>
                </a:extLst>
              </a:tr>
              <a:tr h="175812">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HEPATITIS B⁶</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SECOND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2012035076"/>
                  </a:ext>
                </a:extLst>
              </a:tr>
              <a:tr h="300345">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dT - ADULT DIPHTHERIA-TETANUS VACCINE²</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SECOND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3534620390"/>
                  </a:ext>
                </a:extLst>
              </a:tr>
              <a:tr h="175812">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IPV</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SECOND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1862486075"/>
                  </a:ext>
                </a:extLst>
              </a:tr>
              <a:tr h="300345">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MEASLES-MUMPS-RUBELLA (MMR) </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SECOND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2611783791"/>
                  </a:ext>
                </a:extLst>
              </a:tr>
              <a:tr h="175812">
                <a:tc rowSpan="5">
                  <a:txBody>
                    <a:bodyPr/>
                    <a:lstStyle/>
                    <a:p>
                      <a:pPr algn="ctr" rtl="0" fontAlgn="ctr"/>
                      <a:r>
                        <a:rPr lang="en-US" sz="1100" b="1" i="0" u="none" strike="noStrike">
                          <a:solidFill>
                            <a:srgbClr val="221F1F"/>
                          </a:solidFill>
                          <a:effectLst/>
                          <a:latin typeface="Arial" panose="020B0604020202020204" pitchFamily="34" charset="0"/>
                        </a:rPr>
                        <a:t>4-6 MONTHS AFTER FIRST VISIT</a:t>
                      </a:r>
                    </a:p>
                  </a:txBody>
                  <a:tcPr marL="7325" marR="7325" marT="7325" marB="0" anchor="ctr">
                    <a:lnL w="12700" cap="flat" cmpd="sng" algn="ctr">
                      <a:solidFill>
                        <a:srgbClr val="D9D9D9"/>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HEPATITIS B⁷</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THIRD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3367760009"/>
                  </a:ext>
                </a:extLst>
              </a:tr>
              <a:tr h="300345">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dT - ADULT DIPHTHERIA-TETANUS VACCINE²</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THIRD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3621044992"/>
                  </a:ext>
                </a:extLst>
              </a:tr>
              <a:tr h="175812">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IPV</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THIRD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290452496"/>
                  </a:ext>
                </a:extLst>
              </a:tr>
              <a:tr h="175812">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YELLOW FEVER⁸</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SINGLE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3212832980"/>
                  </a:ext>
                </a:extLst>
              </a:tr>
              <a:tr h="175812">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DENGUE⁴</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SECOND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322496101"/>
                  </a:ext>
                </a:extLst>
              </a:tr>
              <a:tr h="461506">
                <a:tc>
                  <a:txBody>
                    <a:bodyPr/>
                    <a:lstStyle/>
                    <a:p>
                      <a:pPr algn="ctr" rtl="0" fontAlgn="ctr"/>
                      <a:r>
                        <a:rPr lang="en-US" sz="1100" b="1" i="0" u="none" strike="noStrike">
                          <a:solidFill>
                            <a:srgbClr val="221F1F"/>
                          </a:solidFill>
                          <a:effectLst/>
                          <a:latin typeface="Arial" panose="020B0604020202020204" pitchFamily="34" charset="0"/>
                        </a:rPr>
                        <a:t>EVERY 10 YEARS THROUGHOUT LIFE</a:t>
                      </a:r>
                    </a:p>
                  </a:txBody>
                  <a:tcPr marL="7325" marR="7325" marT="7325" marB="0" anchor="ctr">
                    <a:lnL w="12700" cap="flat" cmpd="sng" algn="ctr">
                      <a:solidFill>
                        <a:srgbClr val="D9D9D9"/>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dT - ADULT DIPHTHERIA-TETANUS VACCINE⁹</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BOOSTER</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338977486"/>
                  </a:ext>
                </a:extLst>
              </a:tr>
            </a:tbl>
          </a:graphicData>
        </a:graphic>
      </p:graphicFrame>
    </p:spTree>
    <p:extLst>
      <p:ext uri="{BB962C8B-B14F-4D97-AF65-F5344CB8AC3E}">
        <p14:creationId xmlns:p14="http://schemas.microsoft.com/office/powerpoint/2010/main" val="1923375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6FA"/>
        </a:solidFill>
        <a:effectLst/>
      </p:bgPr>
    </p:bg>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id="{761D52B2-32C7-6997-B6DE-AFB3E7983092}"/>
              </a:ext>
            </a:extLst>
          </p:cNvPr>
          <p:cNvSpPr txBox="1"/>
          <p:nvPr/>
        </p:nvSpPr>
        <p:spPr>
          <a:xfrm>
            <a:off x="483854" y="322576"/>
            <a:ext cx="79910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b="1" dirty="0">
                <a:solidFill>
                  <a:schemeClr val="accent5">
                    <a:lumMod val="75000"/>
                  </a:schemeClr>
                </a:solidFill>
              </a:rPr>
              <a:t>VACCINATION SCHEDULE | </a:t>
            </a:r>
            <a:r>
              <a:rPr lang="pt-BR" sz="2000" dirty="0">
                <a:solidFill>
                  <a:schemeClr val="accent5">
                    <a:lumMod val="75000"/>
                  </a:schemeClr>
                </a:solidFill>
              </a:rPr>
              <a:t>For </a:t>
            </a:r>
            <a:r>
              <a:rPr lang="pt-BR" sz="2000" dirty="0" err="1">
                <a:solidFill>
                  <a:schemeClr val="accent5">
                    <a:lumMod val="75000"/>
                  </a:schemeClr>
                </a:solidFill>
              </a:rPr>
              <a:t>adults</a:t>
            </a:r>
            <a:r>
              <a:rPr lang="pt-BR" sz="2000" dirty="0">
                <a:solidFill>
                  <a:schemeClr val="accent5">
                    <a:lumMod val="75000"/>
                  </a:schemeClr>
                </a:solidFill>
              </a:rPr>
              <a:t> </a:t>
            </a:r>
            <a:r>
              <a:rPr lang="pt-BR" sz="2000" dirty="0" err="1">
                <a:solidFill>
                  <a:schemeClr val="accent5">
                    <a:lumMod val="75000"/>
                  </a:schemeClr>
                </a:solidFill>
              </a:rPr>
              <a:t>between</a:t>
            </a:r>
            <a:r>
              <a:rPr lang="pt-BR" sz="2000" dirty="0">
                <a:solidFill>
                  <a:schemeClr val="accent5">
                    <a:lumMod val="75000"/>
                  </a:schemeClr>
                </a:solidFill>
              </a:rPr>
              <a:t> 20 and 59 Years old¹</a:t>
            </a:r>
          </a:p>
        </p:txBody>
      </p:sp>
      <p:sp>
        <p:nvSpPr>
          <p:cNvPr id="12" name="CaixaDeTexto 11">
            <a:extLst>
              <a:ext uri="{FF2B5EF4-FFF2-40B4-BE49-F238E27FC236}">
                <a16:creationId xmlns:a16="http://schemas.microsoft.com/office/drawing/2014/main" id="{2A65C456-B330-B61B-222B-8429FEA775E9}"/>
              </a:ext>
            </a:extLst>
          </p:cNvPr>
          <p:cNvSpPr txBox="1"/>
          <p:nvPr/>
        </p:nvSpPr>
        <p:spPr>
          <a:xfrm>
            <a:off x="483853" y="6289203"/>
            <a:ext cx="50134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Arial"/>
                <a:cs typeface="Arial"/>
              </a:rPr>
              <a:t>Source: Municipal Health Department (SMS) / Municipal Immunization Program</a:t>
            </a:r>
          </a:p>
        </p:txBody>
      </p:sp>
      <p:sp>
        <p:nvSpPr>
          <p:cNvPr id="13" name="CaixaDeTexto 12">
            <a:extLst>
              <a:ext uri="{FF2B5EF4-FFF2-40B4-BE49-F238E27FC236}">
                <a16:creationId xmlns:a16="http://schemas.microsoft.com/office/drawing/2014/main" id="{C549A670-5FF5-030E-73AB-603F72D917C7}"/>
              </a:ext>
            </a:extLst>
          </p:cNvPr>
          <p:cNvSpPr txBox="1"/>
          <p:nvPr/>
        </p:nvSpPr>
        <p:spPr>
          <a:xfrm>
            <a:off x="5623646" y="1275647"/>
            <a:ext cx="6084500" cy="36009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AutoNum type="arabicPeriod"/>
            </a:pPr>
            <a:r>
              <a:rPr lang="en-US" sz="1200" dirty="0">
                <a:latin typeface="Arial"/>
                <a:cs typeface="Arial"/>
              </a:rPr>
              <a:t>If the person has incomplete vaccination documentation, it is sufficient to complete the vaccination series already started.</a:t>
            </a:r>
          </a:p>
          <a:p>
            <a:pPr marL="342900" indent="-342900" algn="just">
              <a:buAutoNum type="arabicPeriod"/>
            </a:pPr>
            <a:r>
              <a:rPr lang="en-US" sz="1200" dirty="0">
                <a:latin typeface="Arial"/>
                <a:cs typeface="Arial"/>
              </a:rPr>
              <a:t>If three or more doses of pentavalent, tetravalent, DTP, DT, DTPa, dTpa, or dT vaccines have been received, administer a booster dose if 10 years have passed since the last dose.</a:t>
            </a:r>
          </a:p>
          <a:p>
            <a:pPr marL="342900" indent="-342900" algn="just">
              <a:buAutoNum type="arabicPeriod"/>
            </a:pPr>
            <a:r>
              <a:rPr lang="en-US" sz="1200" dirty="0">
                <a:latin typeface="Arial"/>
                <a:cs typeface="Arial"/>
              </a:rPr>
              <a:t>For persons aged 20 to 29 years and healthcare professionals, two doses of MMR vaccine are recommended with an interval of 4 weeks. Other adults up to 59 years should have at least one dose. The vaccine is also available for women in the puerperium (see schedules for pregnant women and puerperal women).</a:t>
            </a:r>
          </a:p>
          <a:p>
            <a:pPr marL="342900" indent="-342900" algn="just">
              <a:buAutoNum type="arabicPeriod"/>
            </a:pPr>
            <a:r>
              <a:rPr lang="en-US" sz="1200" dirty="0">
                <a:latin typeface="Arial"/>
                <a:cs typeface="Arial"/>
              </a:rPr>
              <a:t>The minimum interval between the first and second doses of Hepatitis B vaccine is four weeks.</a:t>
            </a:r>
          </a:p>
          <a:p>
            <a:pPr marL="342900" indent="-342900" algn="just">
              <a:buAutoNum type="arabicPeriod"/>
            </a:pPr>
            <a:r>
              <a:rPr lang="en-US" sz="1200" dirty="0">
                <a:latin typeface="Arial"/>
                <a:cs typeface="Arial"/>
              </a:rPr>
              <a:t>If only one dose of Yellow Fever vaccine was given before 5 years of age, an additional dose should be administered regardless of the age at which the individual seeks vaccination services.</a:t>
            </a:r>
          </a:p>
          <a:p>
            <a:pPr marL="342900" indent="-342900" algn="just">
              <a:buAutoNum type="arabicPeriod"/>
            </a:pPr>
            <a:r>
              <a:rPr lang="en-US" sz="1200" dirty="0">
                <a:latin typeface="Arial"/>
                <a:cs typeface="Arial"/>
              </a:rPr>
              <a:t>The interval for the third dose of Hepatitis B vaccine can be two months after the second dose, provided that at least four months have passed since the first dose.</a:t>
            </a:r>
          </a:p>
          <a:p>
            <a:pPr marL="342900" indent="-342900" algn="just">
              <a:buAutoNum type="arabicPeriod"/>
            </a:pPr>
            <a:r>
              <a:rPr lang="en-US" sz="1200" dirty="0">
                <a:latin typeface="Arial"/>
                <a:cs typeface="Arial"/>
              </a:rPr>
              <a:t>For tetanus prophylaxis after some types of wounds, this interval should be reduced to 5 years. During pregnancy, follow a specific schedule for pregnant women.</a:t>
            </a:r>
            <a:endParaRPr lang="pt-BR" sz="900" b="1" dirty="0">
              <a:latin typeface="Arial"/>
              <a:cs typeface="Arial"/>
            </a:endParaRPr>
          </a:p>
        </p:txBody>
      </p:sp>
      <p:grpSp>
        <p:nvGrpSpPr>
          <p:cNvPr id="4" name="Agrupar 3">
            <a:extLst>
              <a:ext uri="{FF2B5EF4-FFF2-40B4-BE49-F238E27FC236}">
                <a16:creationId xmlns:a16="http://schemas.microsoft.com/office/drawing/2014/main" id="{6C83937F-DFCC-77AA-A6F3-52B506133686}"/>
              </a:ext>
            </a:extLst>
          </p:cNvPr>
          <p:cNvGrpSpPr/>
          <p:nvPr/>
        </p:nvGrpSpPr>
        <p:grpSpPr>
          <a:xfrm>
            <a:off x="9201125" y="175149"/>
            <a:ext cx="2623012" cy="823334"/>
            <a:chOff x="8759846" y="207395"/>
            <a:chExt cx="3058733" cy="960102"/>
          </a:xfrm>
        </p:grpSpPr>
        <p:sp>
          <p:nvSpPr>
            <p:cNvPr id="5" name="Retângulo: Cantos Arredondados 4">
              <a:extLst>
                <a:ext uri="{FF2B5EF4-FFF2-40B4-BE49-F238E27FC236}">
                  <a16:creationId xmlns:a16="http://schemas.microsoft.com/office/drawing/2014/main" id="{0A83D460-157B-7FD9-FA61-B44E3EE83723}"/>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dirty="0"/>
            </a:p>
          </p:txBody>
        </p:sp>
        <p:pic>
          <p:nvPicPr>
            <p:cNvPr id="6" name="Imagem 5" descr="Uma imagem contendo desenho, camisa&#10;&#10;Descrição gerada automaticamente">
              <a:extLst>
                <a:ext uri="{FF2B5EF4-FFF2-40B4-BE49-F238E27FC236}">
                  <a16:creationId xmlns:a16="http://schemas.microsoft.com/office/drawing/2014/main" id="{C36864B4-85AD-1E97-119D-88D53BE41426}"/>
                </a:ext>
              </a:extLst>
            </p:cNvPr>
            <p:cNvPicPr>
              <a:picLocks noChangeAspect="1"/>
            </p:cNvPicPr>
            <p:nvPr/>
          </p:nvPicPr>
          <p:blipFill>
            <a:blip r:embed="rId2"/>
            <a:stretch>
              <a:fillRect/>
            </a:stretch>
          </p:blipFill>
          <p:spPr>
            <a:xfrm>
              <a:off x="8923368" y="306300"/>
              <a:ext cx="2759952" cy="741626"/>
            </a:xfrm>
            <a:prstGeom prst="rect">
              <a:avLst/>
            </a:prstGeom>
          </p:spPr>
        </p:pic>
      </p:grpSp>
      <p:sp>
        <p:nvSpPr>
          <p:cNvPr id="3" name="CaixaDeTexto 2">
            <a:extLst>
              <a:ext uri="{FF2B5EF4-FFF2-40B4-BE49-F238E27FC236}">
                <a16:creationId xmlns:a16="http://schemas.microsoft.com/office/drawing/2014/main" id="{8A1992B8-C7BC-C8C3-2BC7-8C24D2BDA50A}"/>
              </a:ext>
            </a:extLst>
          </p:cNvPr>
          <p:cNvSpPr txBox="1"/>
          <p:nvPr/>
        </p:nvSpPr>
        <p:spPr>
          <a:xfrm>
            <a:off x="5895329" y="5627419"/>
            <a:ext cx="5541134" cy="908005"/>
          </a:xfrm>
          <a:prstGeom prst="rect">
            <a:avLst/>
          </a:prstGeom>
          <a:noFill/>
        </p:spPr>
        <p:txBody>
          <a:bodyPr wrap="square">
            <a:spAutoFit/>
          </a:bodyPr>
          <a:lstStyle/>
          <a:p>
            <a:pPr>
              <a:lnSpc>
                <a:spcPct val="120000"/>
              </a:lnSpc>
            </a:pPr>
            <a:r>
              <a:rPr lang="pt-BR" sz="900" b="1" dirty="0">
                <a:latin typeface="Arial"/>
                <a:cs typeface="Arial"/>
              </a:rPr>
              <a:t>dT – </a:t>
            </a:r>
            <a:r>
              <a:rPr lang="pt-BR" sz="900" b="1" dirty="0" err="1">
                <a:latin typeface="Arial"/>
                <a:cs typeface="Arial"/>
              </a:rPr>
              <a:t>Adsorbed</a:t>
            </a:r>
            <a:r>
              <a:rPr lang="pt-BR" sz="900" b="1" dirty="0">
                <a:latin typeface="Arial"/>
                <a:cs typeface="Arial"/>
              </a:rPr>
              <a:t> </a:t>
            </a:r>
            <a:r>
              <a:rPr lang="pt-BR" sz="900" b="1" dirty="0" err="1">
                <a:latin typeface="Arial"/>
                <a:cs typeface="Arial"/>
              </a:rPr>
              <a:t>diphtheria</a:t>
            </a:r>
            <a:r>
              <a:rPr lang="pt-BR" sz="900" b="1" dirty="0">
                <a:latin typeface="Arial"/>
                <a:cs typeface="Arial"/>
              </a:rPr>
              <a:t> and </a:t>
            </a:r>
            <a:r>
              <a:rPr lang="pt-BR" sz="900" b="1" dirty="0" err="1">
                <a:latin typeface="Arial"/>
                <a:cs typeface="Arial"/>
              </a:rPr>
              <a:t>adult</a:t>
            </a:r>
            <a:r>
              <a:rPr lang="pt-BR" sz="900" b="1" dirty="0">
                <a:latin typeface="Arial"/>
                <a:cs typeface="Arial"/>
              </a:rPr>
              <a:t> </a:t>
            </a:r>
            <a:r>
              <a:rPr lang="pt-BR" sz="900" b="1" dirty="0" err="1">
                <a:latin typeface="Arial"/>
                <a:cs typeface="Arial"/>
              </a:rPr>
              <a:t>tetanus</a:t>
            </a:r>
            <a:r>
              <a:rPr lang="pt-BR" sz="900" b="1" dirty="0">
                <a:latin typeface="Arial"/>
                <a:cs typeface="Arial"/>
              </a:rPr>
              <a:t> </a:t>
            </a:r>
            <a:r>
              <a:rPr lang="pt-BR" sz="900" b="1" dirty="0" err="1">
                <a:latin typeface="Arial"/>
                <a:cs typeface="Arial"/>
              </a:rPr>
              <a:t>vaccine</a:t>
            </a:r>
            <a:endParaRPr lang="pt-BR" sz="900" b="1" dirty="0">
              <a:latin typeface="Arial"/>
              <a:cs typeface="Arial"/>
            </a:endParaRPr>
          </a:p>
          <a:p>
            <a:pPr>
              <a:lnSpc>
                <a:spcPct val="120000"/>
              </a:lnSpc>
            </a:pPr>
            <a:r>
              <a:rPr lang="pt-BR" sz="900" b="1" dirty="0">
                <a:latin typeface="Arial"/>
                <a:cs typeface="Arial"/>
              </a:rPr>
              <a:t>DT – </a:t>
            </a:r>
            <a:r>
              <a:rPr lang="pt-BR" sz="900" b="1" dirty="0" err="1">
                <a:latin typeface="Arial"/>
                <a:cs typeface="Arial"/>
              </a:rPr>
              <a:t>Adsorbed</a:t>
            </a:r>
            <a:r>
              <a:rPr lang="pt-BR" sz="900" b="1" dirty="0">
                <a:latin typeface="Arial"/>
                <a:cs typeface="Arial"/>
              </a:rPr>
              <a:t> </a:t>
            </a:r>
            <a:r>
              <a:rPr lang="pt-BR" sz="900" b="1" dirty="0" err="1">
                <a:latin typeface="Arial"/>
                <a:cs typeface="Arial"/>
              </a:rPr>
              <a:t>diphtheria</a:t>
            </a:r>
            <a:r>
              <a:rPr lang="pt-BR" sz="900" b="1" dirty="0">
                <a:latin typeface="Arial"/>
                <a:cs typeface="Arial"/>
              </a:rPr>
              <a:t> and </a:t>
            </a:r>
            <a:r>
              <a:rPr lang="pt-BR" sz="900" b="1" dirty="0" err="1">
                <a:latin typeface="Arial"/>
                <a:cs typeface="Arial"/>
              </a:rPr>
              <a:t>pediatric</a:t>
            </a:r>
            <a:r>
              <a:rPr lang="pt-BR" sz="900" b="1" dirty="0">
                <a:latin typeface="Arial"/>
                <a:cs typeface="Arial"/>
              </a:rPr>
              <a:t> </a:t>
            </a:r>
            <a:r>
              <a:rPr lang="pt-BR" sz="900" b="1" dirty="0" err="1">
                <a:latin typeface="Arial"/>
                <a:cs typeface="Arial"/>
              </a:rPr>
              <a:t>tetanus</a:t>
            </a:r>
            <a:r>
              <a:rPr lang="pt-BR" sz="900" b="1" dirty="0">
                <a:latin typeface="Arial"/>
                <a:cs typeface="Arial"/>
              </a:rPr>
              <a:t> </a:t>
            </a:r>
            <a:r>
              <a:rPr lang="pt-BR" sz="900" b="1" dirty="0" err="1">
                <a:latin typeface="Arial"/>
                <a:cs typeface="Arial"/>
              </a:rPr>
              <a:t>vaccine</a:t>
            </a:r>
            <a:endParaRPr lang="pt-BR" sz="900" b="1" dirty="0">
              <a:latin typeface="Arial"/>
              <a:cs typeface="Arial"/>
            </a:endParaRPr>
          </a:p>
          <a:p>
            <a:pPr>
              <a:lnSpc>
                <a:spcPct val="120000"/>
              </a:lnSpc>
            </a:pPr>
            <a:r>
              <a:rPr lang="pt-BR" sz="900" b="1" dirty="0">
                <a:latin typeface="Arial"/>
                <a:cs typeface="Arial"/>
              </a:rPr>
              <a:t>DTP – </a:t>
            </a:r>
            <a:r>
              <a:rPr lang="pt-BR" sz="900" b="1" dirty="0" err="1">
                <a:latin typeface="Arial"/>
                <a:cs typeface="Arial"/>
              </a:rPr>
              <a:t>Adsorbed</a:t>
            </a:r>
            <a:r>
              <a:rPr lang="pt-BR" sz="900" b="1" dirty="0">
                <a:latin typeface="Arial"/>
                <a:cs typeface="Arial"/>
              </a:rPr>
              <a:t> </a:t>
            </a:r>
            <a:r>
              <a:rPr lang="pt-BR" sz="900" b="1" dirty="0" err="1">
                <a:latin typeface="Arial"/>
                <a:cs typeface="Arial"/>
              </a:rPr>
              <a:t>diphtheria</a:t>
            </a:r>
            <a:r>
              <a:rPr lang="pt-BR" sz="900" b="1" dirty="0">
                <a:latin typeface="Arial"/>
                <a:cs typeface="Arial"/>
              </a:rPr>
              <a:t>, </a:t>
            </a:r>
            <a:r>
              <a:rPr lang="pt-BR" sz="900" b="1" dirty="0" err="1">
                <a:latin typeface="Arial"/>
                <a:cs typeface="Arial"/>
              </a:rPr>
              <a:t>tetanus</a:t>
            </a:r>
            <a:r>
              <a:rPr lang="pt-BR" sz="900" b="1" dirty="0">
                <a:latin typeface="Arial"/>
                <a:cs typeface="Arial"/>
              </a:rPr>
              <a:t>, and pertussis </a:t>
            </a:r>
            <a:r>
              <a:rPr lang="pt-BR" sz="900" b="1" dirty="0" err="1">
                <a:latin typeface="Arial"/>
                <a:cs typeface="Arial"/>
              </a:rPr>
              <a:t>vaccine</a:t>
            </a:r>
            <a:r>
              <a:rPr lang="pt-BR" sz="900" b="1" dirty="0">
                <a:latin typeface="Arial"/>
                <a:cs typeface="Arial"/>
              </a:rPr>
              <a:t> (</a:t>
            </a:r>
            <a:r>
              <a:rPr lang="pt-BR" sz="900" b="1" dirty="0" err="1">
                <a:latin typeface="Arial"/>
                <a:cs typeface="Arial"/>
              </a:rPr>
              <a:t>whole-cell</a:t>
            </a:r>
            <a:r>
              <a:rPr lang="pt-BR" sz="900" b="1" dirty="0">
                <a:latin typeface="Arial"/>
                <a:cs typeface="Arial"/>
              </a:rPr>
              <a:t>)</a:t>
            </a:r>
          </a:p>
          <a:p>
            <a:pPr>
              <a:lnSpc>
                <a:spcPct val="120000"/>
              </a:lnSpc>
            </a:pPr>
            <a:r>
              <a:rPr lang="pt-BR" sz="900" b="1" dirty="0">
                <a:latin typeface="Arial"/>
                <a:cs typeface="Arial"/>
              </a:rPr>
              <a:t>DTPa – </a:t>
            </a:r>
            <a:r>
              <a:rPr lang="pt-BR" sz="900" b="1" dirty="0" err="1">
                <a:latin typeface="Arial"/>
                <a:cs typeface="Arial"/>
              </a:rPr>
              <a:t>Adsorbed</a:t>
            </a:r>
            <a:r>
              <a:rPr lang="pt-BR" sz="900" b="1" dirty="0">
                <a:latin typeface="Arial"/>
                <a:cs typeface="Arial"/>
              </a:rPr>
              <a:t> </a:t>
            </a:r>
            <a:r>
              <a:rPr lang="pt-BR" sz="900" b="1" dirty="0" err="1">
                <a:latin typeface="Arial"/>
                <a:cs typeface="Arial"/>
              </a:rPr>
              <a:t>diphtheria</a:t>
            </a:r>
            <a:r>
              <a:rPr lang="pt-BR" sz="900" b="1" dirty="0">
                <a:latin typeface="Arial"/>
                <a:cs typeface="Arial"/>
              </a:rPr>
              <a:t>, </a:t>
            </a:r>
            <a:r>
              <a:rPr lang="pt-BR" sz="900" b="1" dirty="0" err="1">
                <a:latin typeface="Arial"/>
                <a:cs typeface="Arial"/>
              </a:rPr>
              <a:t>tetanus</a:t>
            </a:r>
            <a:r>
              <a:rPr lang="pt-BR" sz="900" b="1" dirty="0">
                <a:latin typeface="Arial"/>
                <a:cs typeface="Arial"/>
              </a:rPr>
              <a:t>, pertussis (</a:t>
            </a:r>
            <a:r>
              <a:rPr lang="pt-BR" sz="900" b="1" dirty="0" err="1">
                <a:latin typeface="Arial"/>
                <a:cs typeface="Arial"/>
              </a:rPr>
              <a:t>acellular</a:t>
            </a:r>
            <a:r>
              <a:rPr lang="pt-BR" sz="900" b="1" dirty="0">
                <a:latin typeface="Arial"/>
                <a:cs typeface="Arial"/>
              </a:rPr>
              <a:t>) </a:t>
            </a:r>
            <a:r>
              <a:rPr lang="pt-BR" sz="900" b="1" dirty="0" err="1">
                <a:latin typeface="Arial"/>
                <a:cs typeface="Arial"/>
              </a:rPr>
              <a:t>vaccine</a:t>
            </a:r>
            <a:endParaRPr lang="pt-BR" sz="900" b="1" dirty="0">
              <a:latin typeface="Arial"/>
              <a:cs typeface="Arial"/>
            </a:endParaRPr>
          </a:p>
          <a:p>
            <a:pPr>
              <a:lnSpc>
                <a:spcPct val="120000"/>
              </a:lnSpc>
            </a:pPr>
            <a:r>
              <a:rPr lang="pt-BR" sz="900" b="1" dirty="0">
                <a:latin typeface="Arial"/>
                <a:cs typeface="Arial"/>
              </a:rPr>
              <a:t>dTpa – </a:t>
            </a:r>
            <a:r>
              <a:rPr lang="pt-BR" sz="900" b="1" dirty="0" err="1">
                <a:latin typeface="Arial"/>
                <a:cs typeface="Arial"/>
              </a:rPr>
              <a:t>Adsorbed</a:t>
            </a:r>
            <a:r>
              <a:rPr lang="pt-BR" sz="900" b="1" dirty="0">
                <a:latin typeface="Arial"/>
                <a:cs typeface="Arial"/>
              </a:rPr>
              <a:t> </a:t>
            </a:r>
            <a:r>
              <a:rPr lang="pt-BR" sz="900" b="1" dirty="0" err="1">
                <a:latin typeface="Arial"/>
                <a:cs typeface="Arial"/>
              </a:rPr>
              <a:t>diphtheria</a:t>
            </a:r>
            <a:r>
              <a:rPr lang="pt-BR" sz="900" b="1" dirty="0">
                <a:latin typeface="Arial"/>
                <a:cs typeface="Arial"/>
              </a:rPr>
              <a:t>, </a:t>
            </a:r>
            <a:r>
              <a:rPr lang="pt-BR" sz="900" b="1" dirty="0" err="1">
                <a:latin typeface="Arial"/>
                <a:cs typeface="Arial"/>
              </a:rPr>
              <a:t>tetanus</a:t>
            </a:r>
            <a:r>
              <a:rPr lang="pt-BR" sz="900" b="1" dirty="0">
                <a:latin typeface="Arial"/>
                <a:cs typeface="Arial"/>
              </a:rPr>
              <a:t>, pertussis (</a:t>
            </a:r>
            <a:r>
              <a:rPr lang="pt-BR" sz="900" b="1" dirty="0" err="1">
                <a:latin typeface="Arial"/>
                <a:cs typeface="Arial"/>
              </a:rPr>
              <a:t>acellular</a:t>
            </a:r>
            <a:r>
              <a:rPr lang="pt-BR" sz="900" b="1" dirty="0">
                <a:latin typeface="Arial"/>
                <a:cs typeface="Arial"/>
              </a:rPr>
              <a:t>) </a:t>
            </a:r>
            <a:r>
              <a:rPr lang="pt-BR" sz="900" b="1" dirty="0" err="1">
                <a:latin typeface="Arial"/>
                <a:cs typeface="Arial"/>
              </a:rPr>
              <a:t>adult</a:t>
            </a:r>
            <a:r>
              <a:rPr lang="pt-BR" sz="900" b="1" dirty="0">
                <a:latin typeface="Arial"/>
                <a:cs typeface="Arial"/>
              </a:rPr>
              <a:t> </a:t>
            </a:r>
            <a:r>
              <a:rPr lang="pt-BR" sz="900" b="1" dirty="0" err="1">
                <a:latin typeface="Arial"/>
                <a:cs typeface="Arial"/>
              </a:rPr>
              <a:t>vaccine</a:t>
            </a:r>
            <a:endParaRPr lang="pt-BR" sz="900" b="1" dirty="0">
              <a:latin typeface="Arial"/>
              <a:cs typeface="Arial"/>
            </a:endParaRPr>
          </a:p>
        </p:txBody>
      </p:sp>
      <p:graphicFrame>
        <p:nvGraphicFramePr>
          <p:cNvPr id="7" name="Tabela 6">
            <a:extLst>
              <a:ext uri="{FF2B5EF4-FFF2-40B4-BE49-F238E27FC236}">
                <a16:creationId xmlns:a16="http://schemas.microsoft.com/office/drawing/2014/main" id="{CDDD4216-012B-2304-D9ED-C2CF2ADB6ABE}"/>
              </a:ext>
            </a:extLst>
          </p:cNvPr>
          <p:cNvGraphicFramePr>
            <a:graphicFrameLocks noGrp="1"/>
          </p:cNvGraphicFramePr>
          <p:nvPr>
            <p:extLst>
              <p:ext uri="{D42A27DB-BD31-4B8C-83A1-F6EECF244321}">
                <p14:modId xmlns:p14="http://schemas.microsoft.com/office/powerpoint/2010/main" val="1824834080"/>
              </p:ext>
            </p:extLst>
          </p:nvPr>
        </p:nvGraphicFramePr>
        <p:xfrm>
          <a:off x="405384" y="1188284"/>
          <a:ext cx="5091902" cy="4439136"/>
        </p:xfrm>
        <a:graphic>
          <a:graphicData uri="http://schemas.openxmlformats.org/drawingml/2006/table">
            <a:tbl>
              <a:tblPr firstRow="1" firstCol="1" bandRow="1"/>
              <a:tblGrid>
                <a:gridCol w="1265338">
                  <a:extLst>
                    <a:ext uri="{9D8B030D-6E8A-4147-A177-3AD203B41FA5}">
                      <a16:colId xmlns:a16="http://schemas.microsoft.com/office/drawing/2014/main" val="741401154"/>
                    </a:ext>
                  </a:extLst>
                </a:gridCol>
                <a:gridCol w="2407502">
                  <a:extLst>
                    <a:ext uri="{9D8B030D-6E8A-4147-A177-3AD203B41FA5}">
                      <a16:colId xmlns:a16="http://schemas.microsoft.com/office/drawing/2014/main" val="3765407260"/>
                    </a:ext>
                  </a:extLst>
                </a:gridCol>
                <a:gridCol w="1419062">
                  <a:extLst>
                    <a:ext uri="{9D8B030D-6E8A-4147-A177-3AD203B41FA5}">
                      <a16:colId xmlns:a16="http://schemas.microsoft.com/office/drawing/2014/main" val="4056582348"/>
                    </a:ext>
                  </a:extLst>
                </a:gridCol>
              </a:tblGrid>
              <a:tr h="656239">
                <a:tc>
                  <a:txBody>
                    <a:bodyPr/>
                    <a:lstStyle/>
                    <a:p>
                      <a:pPr algn="ctr" rtl="0" fontAlgn="ctr"/>
                      <a:r>
                        <a:rPr lang="pt-BR" sz="1200" b="1" i="0" u="none" strike="noStrike">
                          <a:solidFill>
                            <a:srgbClr val="000000"/>
                          </a:solidFill>
                          <a:effectLst/>
                          <a:latin typeface="Arial" panose="020B0604020202020204" pitchFamily="34" charset="0"/>
                        </a:rPr>
                        <a:t>INTERVAL BETWEEN DOSES</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5B9BD5"/>
                    </a:solidFill>
                  </a:tcPr>
                </a:tc>
                <a:tc>
                  <a:txBody>
                    <a:bodyPr/>
                    <a:lstStyle/>
                    <a:p>
                      <a:pPr algn="ctr" rtl="0" fontAlgn="ctr"/>
                      <a:r>
                        <a:rPr lang="pt-BR" sz="1200" b="1" i="0" u="none" strike="noStrike">
                          <a:solidFill>
                            <a:srgbClr val="000000"/>
                          </a:solidFill>
                          <a:effectLst/>
                          <a:latin typeface="Arial" panose="020B0604020202020204" pitchFamily="34" charset="0"/>
                        </a:rPr>
                        <a:t>VACCINE</a:t>
                      </a:r>
                    </a:p>
                  </a:txBody>
                  <a:tcPr marL="95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5B9BD5"/>
                    </a:solidFill>
                  </a:tcPr>
                </a:tc>
                <a:tc>
                  <a:txBody>
                    <a:bodyPr/>
                    <a:lstStyle/>
                    <a:p>
                      <a:pPr algn="ctr" rtl="0" fontAlgn="ctr"/>
                      <a:r>
                        <a:rPr lang="pt-BR" sz="1200" b="1" i="0" u="none" strike="noStrike">
                          <a:solidFill>
                            <a:srgbClr val="000000"/>
                          </a:solidFill>
                          <a:effectLst/>
                          <a:latin typeface="Arial" panose="020B0604020202020204" pitchFamily="34" charset="0"/>
                        </a:rPr>
                        <a:t>ESCHEDULE</a:t>
                      </a:r>
                    </a:p>
                  </a:txBody>
                  <a:tcPr marL="95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5B9BD5"/>
                    </a:solidFill>
                  </a:tcPr>
                </a:tc>
                <a:extLst>
                  <a:ext uri="{0D108BD9-81ED-4DB2-BD59-A6C34878D82A}">
                    <a16:rowId xmlns:a16="http://schemas.microsoft.com/office/drawing/2014/main" val="2697440268"/>
                  </a:ext>
                </a:extLst>
              </a:tr>
              <a:tr h="481541">
                <a:tc rowSpan="3">
                  <a:txBody>
                    <a:bodyPr/>
                    <a:lstStyle/>
                    <a:p>
                      <a:pPr algn="ctr" rtl="0" fontAlgn="ctr"/>
                      <a:r>
                        <a:rPr lang="pt-BR" sz="1200" b="1" i="0" u="none" strike="noStrike">
                          <a:solidFill>
                            <a:srgbClr val="000000"/>
                          </a:solidFill>
                          <a:effectLst/>
                          <a:latin typeface="Arial" panose="020B0604020202020204" pitchFamily="34" charset="0"/>
                        </a:rPr>
                        <a:t>FIRST VISIT</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ADULT DIPHTHERIA-TETANUS VACCINE²</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FIRST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972527609"/>
                  </a:ext>
                </a:extLst>
              </a:tr>
              <a:tr h="24637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FIRST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386536387"/>
                  </a:ext>
                </a:extLst>
              </a:tr>
              <a:tr h="481541">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MEASLES-MUMPS-RUBELLA (MMR)³</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SINGLE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460330495"/>
                  </a:ext>
                </a:extLst>
              </a:tr>
              <a:tr h="481541">
                <a:tc rowSpan="3">
                  <a:txBody>
                    <a:bodyPr/>
                    <a:lstStyle/>
                    <a:p>
                      <a:pPr algn="ctr" rtl="0" fontAlgn="ctr"/>
                      <a:r>
                        <a:rPr lang="en-US" sz="1200" b="1" i="0" u="none" strike="noStrike">
                          <a:solidFill>
                            <a:srgbClr val="000000"/>
                          </a:solidFill>
                          <a:effectLst/>
                          <a:latin typeface="Arial" panose="020B0604020202020204" pitchFamily="34" charset="0"/>
                        </a:rPr>
                        <a:t>2 MONTHS AFTER FIRST VISIT</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ADULT DIPHTHERIA-TETANUS VACCINE</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SECOND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970789884"/>
                  </a:ext>
                </a:extLst>
              </a:tr>
              <a:tr h="24637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B⁴</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SECOND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339185433"/>
                  </a:ext>
                </a:extLst>
              </a:tr>
              <a:tr h="24637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YELLOW FEVER⁵</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SINGLE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737798451"/>
                  </a:ext>
                </a:extLst>
              </a:tr>
              <a:tr h="481541">
                <a:tc rowSpan="2">
                  <a:txBody>
                    <a:bodyPr/>
                    <a:lstStyle/>
                    <a:p>
                      <a:pPr algn="ctr" rtl="0" fontAlgn="ctr"/>
                      <a:r>
                        <a:rPr lang="en-US" sz="1200" b="1" i="0" u="none" strike="noStrike">
                          <a:solidFill>
                            <a:srgbClr val="000000"/>
                          </a:solidFill>
                          <a:effectLst/>
                          <a:latin typeface="Arial" panose="020B0604020202020204" pitchFamily="34" charset="0"/>
                        </a:rPr>
                        <a:t>4-6 MONTHS AFTER FIRST VISIT</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ADULT DIPHTHERIA-TETANUS VACCINE²</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THIRD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179935233"/>
                  </a:ext>
                </a:extLst>
              </a:tr>
              <a:tr h="24637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B⁶</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THIRD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240747764"/>
                  </a:ext>
                </a:extLst>
              </a:tr>
              <a:tr h="871253">
                <a:tc>
                  <a:txBody>
                    <a:bodyPr/>
                    <a:lstStyle/>
                    <a:p>
                      <a:pPr algn="ctr" rtl="0" fontAlgn="ctr"/>
                      <a:r>
                        <a:rPr lang="en-US" sz="1200" b="1" i="0" u="none" strike="noStrike">
                          <a:solidFill>
                            <a:srgbClr val="000000"/>
                          </a:solidFill>
                          <a:effectLst/>
                          <a:latin typeface="Arial" panose="020B0604020202020204" pitchFamily="34" charset="0"/>
                        </a:rPr>
                        <a:t>EVERY 10 YEARS THROUGHOUT LIFE</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ADULT DIPHTHERIA-TETANUS VACCINE⁷</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BOOSTER</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239880985"/>
                  </a:ext>
                </a:extLst>
              </a:tr>
            </a:tbl>
          </a:graphicData>
        </a:graphic>
      </p:graphicFrame>
    </p:spTree>
    <p:extLst>
      <p:ext uri="{BB962C8B-B14F-4D97-AF65-F5344CB8AC3E}">
        <p14:creationId xmlns:p14="http://schemas.microsoft.com/office/powerpoint/2010/main" val="685456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0FE"/>
        </a:solidFill>
        <a:effectLst/>
      </p:bgPr>
    </p:bg>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8CBE553E-7F6F-5768-6A2E-89577C970340}"/>
              </a:ext>
            </a:extLst>
          </p:cNvPr>
          <p:cNvSpPr txBox="1"/>
          <p:nvPr/>
        </p:nvSpPr>
        <p:spPr>
          <a:xfrm>
            <a:off x="483854" y="275381"/>
            <a:ext cx="7122843"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300" b="1" cap="all" dirty="0">
                <a:solidFill>
                  <a:srgbClr val="5D3494"/>
                </a:solidFill>
                <a:latin typeface="Franklin Gothic Medium" panose="020B0603020102020204" pitchFamily="34" charset="0"/>
                <a:cs typeface="Segoe UI"/>
              </a:rPr>
              <a:t>VACCINATION SCHEDULE</a:t>
            </a:r>
            <a:r>
              <a:rPr lang="en-US" sz="2300" dirty="0">
                <a:solidFill>
                  <a:srgbClr val="5D3494"/>
                </a:solidFill>
                <a:latin typeface="Franklin Gothic Medium" panose="020B0603020102020204" pitchFamily="34" charset="0"/>
                <a:cs typeface="Segoe UI"/>
              </a:rPr>
              <a:t>​​​</a:t>
            </a:r>
            <a:r>
              <a:rPr lang="pt-BR" sz="2300" dirty="0">
                <a:solidFill>
                  <a:srgbClr val="5D3494"/>
                </a:solidFill>
                <a:latin typeface="Franklin Gothic Medium" panose="020B0603020102020204" pitchFamily="34" charset="0"/>
              </a:rPr>
              <a:t> | </a:t>
            </a:r>
            <a:r>
              <a:rPr lang="en-US" sz="2300" dirty="0">
                <a:solidFill>
                  <a:srgbClr val="5D3494"/>
                </a:solidFill>
              </a:rPr>
              <a:t>For 60 years and older¹</a:t>
            </a:r>
            <a:endParaRPr lang="pt-BR" sz="2300" dirty="0">
              <a:solidFill>
                <a:srgbClr val="5D3494"/>
              </a:solidFill>
            </a:endParaRPr>
          </a:p>
        </p:txBody>
      </p:sp>
      <p:sp>
        <p:nvSpPr>
          <p:cNvPr id="9" name="CaixaDeTexto 8">
            <a:extLst>
              <a:ext uri="{FF2B5EF4-FFF2-40B4-BE49-F238E27FC236}">
                <a16:creationId xmlns:a16="http://schemas.microsoft.com/office/drawing/2014/main" id="{AFA90B65-FCA7-EB24-1EBD-CC62FACA7DCF}"/>
              </a:ext>
            </a:extLst>
          </p:cNvPr>
          <p:cNvSpPr txBox="1"/>
          <p:nvPr/>
        </p:nvSpPr>
        <p:spPr>
          <a:xfrm>
            <a:off x="522137" y="6128756"/>
            <a:ext cx="511971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Arial"/>
                <a:cs typeface="Arial"/>
              </a:rPr>
              <a:t>Source: Municipal Health Department (SMS) / Municipal Immunization Program</a:t>
            </a:r>
          </a:p>
        </p:txBody>
      </p:sp>
      <p:sp>
        <p:nvSpPr>
          <p:cNvPr id="10" name="CaixaDeTexto 9">
            <a:extLst>
              <a:ext uri="{FF2B5EF4-FFF2-40B4-BE49-F238E27FC236}">
                <a16:creationId xmlns:a16="http://schemas.microsoft.com/office/drawing/2014/main" id="{B8CF0F5A-3DC9-B7A8-FADB-9601D5FE846A}"/>
              </a:ext>
            </a:extLst>
          </p:cNvPr>
          <p:cNvSpPr txBox="1"/>
          <p:nvPr/>
        </p:nvSpPr>
        <p:spPr>
          <a:xfrm>
            <a:off x="5951574" y="1197056"/>
            <a:ext cx="5718289"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AutoNum type="arabicPeriod"/>
            </a:pPr>
            <a:r>
              <a:rPr lang="en-US" sz="1200" dirty="0">
                <a:latin typeface="Arial" panose="020B0604020202020204" pitchFamily="34" charset="0"/>
                <a:cs typeface="Arial" panose="020B0604020202020204" pitchFamily="34" charset="0"/>
              </a:rPr>
              <a:t>If the person has incomplete vaccination documentation, it is sufficient to complete the vaccination series.</a:t>
            </a:r>
          </a:p>
          <a:p>
            <a:pPr marL="342900" indent="-342900" algn="just">
              <a:buAutoNum type="arabicPeriod"/>
            </a:pPr>
            <a:r>
              <a:rPr lang="en-US" sz="1200" dirty="0">
                <a:latin typeface="Arial" panose="020B0604020202020204" pitchFamily="34" charset="0"/>
                <a:cs typeface="Arial" panose="020B0604020202020204" pitchFamily="34" charset="0"/>
              </a:rPr>
              <a:t>If the adult has received three or more doses of DTP, DT, or dT vaccines, administer a booster dose if 10 years have passed since the last dose.</a:t>
            </a:r>
          </a:p>
          <a:p>
            <a:pPr marL="342900" indent="-342900" algn="just">
              <a:buAutoNum type="arabicPeriod"/>
            </a:pPr>
            <a:r>
              <a:rPr lang="en-US" sz="1200" dirty="0">
                <a:latin typeface="Arial" panose="020B0604020202020204" pitchFamily="34" charset="0"/>
                <a:cs typeface="Arial" panose="020B0604020202020204" pitchFamily="34" charset="0"/>
              </a:rPr>
              <a:t>Assess the risk-benefit of vaccination considering disease risk and adverse events in this age group or due to comorbidities.</a:t>
            </a:r>
          </a:p>
          <a:p>
            <a:pPr marL="342900" indent="-342900" algn="just">
              <a:buAutoNum type="arabicPeriod"/>
            </a:pPr>
            <a:r>
              <a:rPr lang="en-US" sz="1200" dirty="0">
                <a:latin typeface="Arial" panose="020B0604020202020204" pitchFamily="34" charset="0"/>
                <a:cs typeface="Arial" panose="020B0604020202020204" pitchFamily="34" charset="0"/>
              </a:rPr>
              <a:t>If only one dose of Yellow Fever vaccine was given before 5 years of age, an additional dose should be administered regardless of the age at which the individual seeks vaccination services.</a:t>
            </a:r>
          </a:p>
          <a:p>
            <a:pPr marL="342900" indent="-342900" algn="just">
              <a:buAutoNum type="arabicPeriod"/>
            </a:pPr>
            <a:r>
              <a:rPr lang="en-US" sz="1200" dirty="0">
                <a:latin typeface="Arial" panose="020B0604020202020204" pitchFamily="34" charset="0"/>
                <a:cs typeface="Arial" panose="020B0604020202020204" pitchFamily="34" charset="0"/>
              </a:rPr>
              <a:t>Administer one dose every 6 months, regardless of the number of previous doses received.</a:t>
            </a:r>
          </a:p>
          <a:p>
            <a:pPr marL="342900" indent="-342900" algn="just">
              <a:buAutoNum type="arabicPeriod"/>
            </a:pPr>
            <a:r>
              <a:rPr lang="en-US" sz="1200" dirty="0">
                <a:latin typeface="Arial" panose="020B0604020202020204" pitchFamily="34" charset="0"/>
                <a:cs typeface="Arial" panose="020B0604020202020204" pitchFamily="34" charset="0"/>
              </a:rPr>
              <a:t>The minimum interval between the first and second doses of Hepatitis B vaccine is four weeks.</a:t>
            </a:r>
          </a:p>
          <a:p>
            <a:pPr marL="342900" indent="-342900" algn="just">
              <a:buAutoNum type="arabicPeriod"/>
            </a:pPr>
            <a:r>
              <a:rPr lang="en-US" sz="1200" dirty="0">
                <a:latin typeface="Arial" panose="020B0604020202020204" pitchFamily="34" charset="0"/>
                <a:cs typeface="Arial" panose="020B0604020202020204" pitchFamily="34" charset="0"/>
              </a:rPr>
              <a:t>The interval for the third dose of Hepatitis B vaccine can be two months after the second dose, provided at least four months have passed since the first dose.</a:t>
            </a:r>
          </a:p>
          <a:p>
            <a:pPr marL="342900" indent="-342900" algn="just">
              <a:buAutoNum type="arabicPeriod"/>
            </a:pPr>
            <a:r>
              <a:rPr lang="en-US" sz="1200" dirty="0">
                <a:latin typeface="Arial" panose="020B0604020202020204" pitchFamily="34" charset="0"/>
                <a:cs typeface="Arial" panose="020B0604020202020204" pitchFamily="34" charset="0"/>
              </a:rPr>
              <a:t>For tetanus prophylaxis after some types of wounds, this interval should be reduced to 5 years.</a:t>
            </a:r>
          </a:p>
          <a:p>
            <a:pPr marL="342900" indent="-342900" algn="just">
              <a:buAutoNum type="arabicPeriod"/>
            </a:pPr>
            <a:r>
              <a:rPr lang="en-US" sz="1200" dirty="0">
                <a:latin typeface="Arial" panose="020B0604020202020204" pitchFamily="34" charset="0"/>
                <a:cs typeface="Arial" panose="020B0604020202020204" pitchFamily="34" charset="0"/>
              </a:rPr>
              <a:t>Annual dose, preferably in the autumn, the period preceding the highest influenza virus circulation.</a:t>
            </a:r>
          </a:p>
        </p:txBody>
      </p:sp>
      <p:grpSp>
        <p:nvGrpSpPr>
          <p:cNvPr id="4" name="Agrupar 3">
            <a:extLst>
              <a:ext uri="{FF2B5EF4-FFF2-40B4-BE49-F238E27FC236}">
                <a16:creationId xmlns:a16="http://schemas.microsoft.com/office/drawing/2014/main" id="{74919414-D0C7-51E8-F9A7-CBC069ACFEEE}"/>
              </a:ext>
            </a:extLst>
          </p:cNvPr>
          <p:cNvGrpSpPr/>
          <p:nvPr/>
        </p:nvGrpSpPr>
        <p:grpSpPr>
          <a:xfrm>
            <a:off x="9201125" y="175149"/>
            <a:ext cx="2623012" cy="823334"/>
            <a:chOff x="8759846" y="207395"/>
            <a:chExt cx="3058733" cy="960102"/>
          </a:xfrm>
        </p:grpSpPr>
        <p:sp>
          <p:nvSpPr>
            <p:cNvPr id="6" name="Retângulo: Cantos Arredondados 5">
              <a:extLst>
                <a:ext uri="{FF2B5EF4-FFF2-40B4-BE49-F238E27FC236}">
                  <a16:creationId xmlns:a16="http://schemas.microsoft.com/office/drawing/2014/main" id="{9117073B-7654-7AA6-B922-2202E4A2B2F0}"/>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7" name="Imagem 6" descr="Uma imagem contendo desenho, camisa&#10;&#10;Descrição gerada automaticamente">
              <a:extLst>
                <a:ext uri="{FF2B5EF4-FFF2-40B4-BE49-F238E27FC236}">
                  <a16:creationId xmlns:a16="http://schemas.microsoft.com/office/drawing/2014/main" id="{0F4B6215-0AFB-88DF-8726-2AD9FF10839A}"/>
                </a:ext>
              </a:extLst>
            </p:cNvPr>
            <p:cNvPicPr>
              <a:picLocks noChangeAspect="1"/>
            </p:cNvPicPr>
            <p:nvPr/>
          </p:nvPicPr>
          <p:blipFill>
            <a:blip r:embed="rId3"/>
            <a:stretch>
              <a:fillRect/>
            </a:stretch>
          </p:blipFill>
          <p:spPr>
            <a:xfrm>
              <a:off x="8923368" y="306300"/>
              <a:ext cx="2759952" cy="741626"/>
            </a:xfrm>
            <a:prstGeom prst="rect">
              <a:avLst/>
            </a:prstGeom>
          </p:spPr>
        </p:pic>
      </p:grpSp>
      <p:sp>
        <p:nvSpPr>
          <p:cNvPr id="12" name="CaixaDeTexto 11">
            <a:extLst>
              <a:ext uri="{FF2B5EF4-FFF2-40B4-BE49-F238E27FC236}">
                <a16:creationId xmlns:a16="http://schemas.microsoft.com/office/drawing/2014/main" id="{E120A6E5-554F-CB20-41D7-5CF1643F4613}"/>
              </a:ext>
            </a:extLst>
          </p:cNvPr>
          <p:cNvSpPr txBox="1"/>
          <p:nvPr/>
        </p:nvSpPr>
        <p:spPr>
          <a:xfrm>
            <a:off x="6319435" y="5593195"/>
            <a:ext cx="5504702" cy="784830"/>
          </a:xfrm>
          <a:prstGeom prst="rect">
            <a:avLst/>
          </a:prstGeom>
          <a:noFill/>
        </p:spPr>
        <p:txBody>
          <a:bodyPr wrap="square">
            <a:spAutoFit/>
          </a:bodyPr>
          <a:lstStyle/>
          <a:p>
            <a:pPr algn="just"/>
            <a:r>
              <a:rPr lang="en-US" sz="900" b="1" dirty="0">
                <a:latin typeface="Arial"/>
                <a:cs typeface="Arial"/>
              </a:rPr>
              <a:t>dT – Adsorbed diphtheria and adult tetanus vaccine</a:t>
            </a:r>
          </a:p>
          <a:p>
            <a:pPr algn="just"/>
            <a:r>
              <a:rPr lang="en-US" sz="900" b="1" dirty="0">
                <a:latin typeface="Arial"/>
                <a:cs typeface="Arial"/>
              </a:rPr>
              <a:t>DT – Adsorbed diphtheria and pediatric tetanus vaccine</a:t>
            </a:r>
          </a:p>
          <a:p>
            <a:pPr algn="just"/>
            <a:r>
              <a:rPr lang="en-US" sz="900" b="1" dirty="0">
                <a:latin typeface="Arial"/>
                <a:cs typeface="Arial"/>
              </a:rPr>
              <a:t>DTP – Adsorbed diphtheria, tetanus, and pertussis vaccine (whole-cell)</a:t>
            </a:r>
          </a:p>
          <a:p>
            <a:pPr algn="just"/>
            <a:r>
              <a:rPr lang="en-US" sz="900" b="1" dirty="0">
                <a:latin typeface="Arial"/>
                <a:cs typeface="Arial"/>
              </a:rPr>
              <a:t>DTPa – Adsorbed diphtheria, tetanus, pertussis (acellular) vaccine</a:t>
            </a:r>
          </a:p>
          <a:p>
            <a:pPr algn="just"/>
            <a:r>
              <a:rPr lang="en-US" sz="900" b="1" dirty="0">
                <a:latin typeface="Arial"/>
                <a:cs typeface="Arial"/>
              </a:rPr>
              <a:t>dTpa – Adsorbed diphtheria, tetanus, pertussis (acellular) adult vaccine</a:t>
            </a:r>
            <a:endParaRPr lang="pt-BR" sz="1000" b="1" dirty="0"/>
          </a:p>
        </p:txBody>
      </p:sp>
      <p:graphicFrame>
        <p:nvGraphicFramePr>
          <p:cNvPr id="3" name="Tabela 2">
            <a:extLst>
              <a:ext uri="{FF2B5EF4-FFF2-40B4-BE49-F238E27FC236}">
                <a16:creationId xmlns:a16="http://schemas.microsoft.com/office/drawing/2014/main" id="{6EDA2182-0E58-A8FA-BB18-76DAE127E2F4}"/>
              </a:ext>
            </a:extLst>
          </p:cNvPr>
          <p:cNvGraphicFramePr>
            <a:graphicFrameLocks noGrp="1"/>
          </p:cNvGraphicFramePr>
          <p:nvPr>
            <p:extLst>
              <p:ext uri="{D42A27DB-BD31-4B8C-83A1-F6EECF244321}">
                <p14:modId xmlns:p14="http://schemas.microsoft.com/office/powerpoint/2010/main" val="478655431"/>
              </p:ext>
            </p:extLst>
          </p:nvPr>
        </p:nvGraphicFramePr>
        <p:xfrm>
          <a:off x="352785" y="998482"/>
          <a:ext cx="5458414" cy="4762240"/>
        </p:xfrm>
        <a:graphic>
          <a:graphicData uri="http://schemas.openxmlformats.org/drawingml/2006/table">
            <a:tbl>
              <a:tblPr/>
              <a:tblGrid>
                <a:gridCol w="1977343">
                  <a:extLst>
                    <a:ext uri="{9D8B030D-6E8A-4147-A177-3AD203B41FA5}">
                      <a16:colId xmlns:a16="http://schemas.microsoft.com/office/drawing/2014/main" val="2835910555"/>
                    </a:ext>
                  </a:extLst>
                </a:gridCol>
                <a:gridCol w="2168720">
                  <a:extLst>
                    <a:ext uri="{9D8B030D-6E8A-4147-A177-3AD203B41FA5}">
                      <a16:colId xmlns:a16="http://schemas.microsoft.com/office/drawing/2014/main" val="2810578180"/>
                    </a:ext>
                  </a:extLst>
                </a:gridCol>
                <a:gridCol w="1312351">
                  <a:extLst>
                    <a:ext uri="{9D8B030D-6E8A-4147-A177-3AD203B41FA5}">
                      <a16:colId xmlns:a16="http://schemas.microsoft.com/office/drawing/2014/main" val="1740213430"/>
                    </a:ext>
                  </a:extLst>
                </a:gridCol>
              </a:tblGrid>
              <a:tr h="427629">
                <a:tc>
                  <a:txBody>
                    <a:bodyPr/>
                    <a:lstStyle/>
                    <a:p>
                      <a:pPr algn="ctr" rtl="0" fontAlgn="ctr"/>
                      <a:r>
                        <a:rPr lang="pt-BR" sz="1100" b="1" i="0" u="none" strike="noStrike">
                          <a:solidFill>
                            <a:srgbClr val="000000"/>
                          </a:solidFill>
                          <a:effectLst/>
                          <a:latin typeface="Arial" panose="020B0604020202020204" pitchFamily="34" charset="0"/>
                        </a:rPr>
                        <a:t>INTERVAL BETWEEN DOSES VACCINE</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4BC9"/>
                    </a:solidFill>
                  </a:tcPr>
                </a:tc>
                <a:tc>
                  <a:txBody>
                    <a:bodyPr/>
                    <a:lstStyle/>
                    <a:p>
                      <a:pPr algn="ctr" rtl="0" fontAlgn="ctr"/>
                      <a:r>
                        <a:rPr lang="pt-BR" sz="1100" b="1" i="0" u="none" strike="noStrike">
                          <a:solidFill>
                            <a:srgbClr val="000000"/>
                          </a:solidFill>
                          <a:effectLst/>
                          <a:latin typeface="Arial" panose="020B0604020202020204" pitchFamily="34" charset="0"/>
                        </a:rPr>
                        <a:t>VACCINE</a:t>
                      </a:r>
                    </a:p>
                  </a:txBody>
                  <a:tcPr marL="8880"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4BC9"/>
                    </a:solidFill>
                  </a:tcPr>
                </a:tc>
                <a:tc>
                  <a:txBody>
                    <a:bodyPr/>
                    <a:lstStyle/>
                    <a:p>
                      <a:pPr algn="ctr" rtl="0" fontAlgn="ctr"/>
                      <a:r>
                        <a:rPr lang="pt-BR" sz="1100" b="1" i="0" u="none" strike="noStrike">
                          <a:solidFill>
                            <a:srgbClr val="000000"/>
                          </a:solidFill>
                          <a:effectLst/>
                          <a:latin typeface="Arial" panose="020B0604020202020204" pitchFamily="34" charset="0"/>
                        </a:rPr>
                        <a:t>SCHEDULE</a:t>
                      </a:r>
                    </a:p>
                  </a:txBody>
                  <a:tcPr marL="8880"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4BC9"/>
                    </a:solidFill>
                  </a:tcPr>
                </a:tc>
                <a:extLst>
                  <a:ext uri="{0D108BD9-81ED-4DB2-BD59-A6C34878D82A}">
                    <a16:rowId xmlns:a16="http://schemas.microsoft.com/office/drawing/2014/main" val="1691315284"/>
                  </a:ext>
                </a:extLst>
              </a:tr>
              <a:tr h="622007">
                <a:tc rowSpan="4">
                  <a:txBody>
                    <a:bodyPr/>
                    <a:lstStyle/>
                    <a:p>
                      <a:pPr algn="ctr" rtl="0" fontAlgn="ctr"/>
                      <a:r>
                        <a:rPr lang="pt-BR" sz="1100" b="1" i="0" u="none" strike="noStrike">
                          <a:solidFill>
                            <a:srgbClr val="000000"/>
                          </a:solidFill>
                          <a:effectLst/>
                          <a:latin typeface="Arial" panose="020B0604020202020204" pitchFamily="34" charset="0"/>
                        </a:rPr>
                        <a:t>FIRST VISIT</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dT - ADULT DIPHTHERIA-TETANUS VACCINE²</a:t>
                      </a: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FIRST DOSE</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722931023"/>
                  </a:ext>
                </a:extLst>
              </a:tr>
              <a:tr h="252690">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YELLOW FEVER³</a:t>
                      </a: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SINGLE DOSE</a:t>
                      </a:r>
                      <a:r>
                        <a:rPr lang="pt-BR" sz="1100" b="1" i="0" u="none" strike="noStrike" baseline="30000">
                          <a:solidFill>
                            <a:srgbClr val="000000"/>
                          </a:solidFill>
                          <a:effectLst/>
                          <a:latin typeface="Arial" panose="020B0604020202020204" pitchFamily="34" charset="0"/>
                        </a:rPr>
                        <a:t>4</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623056396"/>
                  </a:ext>
                </a:extLst>
              </a:tr>
              <a:tr h="213815">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HEPATITIS B</a:t>
                      </a: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FIRST DOSE</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87347007"/>
                  </a:ext>
                </a:extLst>
              </a:tr>
              <a:tr h="311004">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COVID-19</a:t>
                      </a:r>
                      <a:r>
                        <a:rPr lang="pt-BR" sz="1100" b="1" i="0" u="none" strike="noStrike" baseline="30000">
                          <a:solidFill>
                            <a:srgbClr val="000000"/>
                          </a:solidFill>
                          <a:effectLst/>
                          <a:latin typeface="Arial" panose="020B0604020202020204" pitchFamily="34" charset="0"/>
                        </a:rPr>
                        <a:t>5</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fontAlgn="ctr"/>
                      <a:r>
                        <a:rPr lang="pt-BR" sz="1700" b="0" i="0" u="none" strike="noStrike">
                          <a:solidFill>
                            <a:srgbClr val="000000"/>
                          </a:solidFill>
                          <a:effectLst/>
                          <a:latin typeface="Arial" panose="020B0604020202020204" pitchFamily="34" charset="0"/>
                        </a:rPr>
                        <a:t> </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353178443"/>
                  </a:ext>
                </a:extLst>
              </a:tr>
              <a:tr h="622007">
                <a:tc rowSpan="2">
                  <a:txBody>
                    <a:bodyPr/>
                    <a:lstStyle/>
                    <a:p>
                      <a:pPr algn="ctr" rtl="0" fontAlgn="ctr"/>
                      <a:r>
                        <a:rPr lang="en-US" sz="1100" b="1" i="0" u="none" strike="noStrike">
                          <a:solidFill>
                            <a:srgbClr val="000000"/>
                          </a:solidFill>
                          <a:effectLst/>
                          <a:latin typeface="Arial" panose="020B0604020202020204" pitchFamily="34" charset="0"/>
                        </a:rPr>
                        <a:t>2 MONTHS AFTER FIRST VISIT</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dT - ADULT DIPHTHERIA-TETANUS VACCINE</a:t>
                      </a: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SECOND DOSE</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892242913"/>
                  </a:ext>
                </a:extLst>
              </a:tr>
              <a:tr h="252690">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HEPATITIS B</a:t>
                      </a:r>
                      <a:r>
                        <a:rPr lang="pt-BR" sz="1100" b="1" i="0" u="none" strike="noStrike" baseline="30000">
                          <a:solidFill>
                            <a:srgbClr val="000000"/>
                          </a:solidFill>
                          <a:effectLst/>
                          <a:latin typeface="Arial" panose="020B0604020202020204" pitchFamily="34" charset="0"/>
                        </a:rPr>
                        <a:t>6</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SECOND DOSE</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506992388"/>
                  </a:ext>
                </a:extLst>
              </a:tr>
              <a:tr h="622007">
                <a:tc rowSpan="3">
                  <a:txBody>
                    <a:bodyPr/>
                    <a:lstStyle/>
                    <a:p>
                      <a:pPr algn="ctr" rtl="0" fontAlgn="ctr"/>
                      <a:r>
                        <a:rPr lang="en-US" sz="1100" b="1" i="0" u="none" strike="noStrike">
                          <a:solidFill>
                            <a:srgbClr val="000000"/>
                          </a:solidFill>
                          <a:effectLst/>
                          <a:latin typeface="Arial" panose="020B0604020202020204" pitchFamily="34" charset="0"/>
                        </a:rPr>
                        <a:t>4-6 MONTHS AFTER FIRST VISIT</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dT - ADULT DIPHTHERIA-TETANUS VACCINE²</a:t>
                      </a: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THIRD DOSE</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742346034"/>
                  </a:ext>
                </a:extLst>
              </a:tr>
              <a:tr h="252690">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HEPATITIS B</a:t>
                      </a:r>
                      <a:r>
                        <a:rPr lang="pt-BR" sz="1100" b="1" i="0" u="none" strike="noStrike" baseline="30000">
                          <a:solidFill>
                            <a:srgbClr val="000000"/>
                          </a:solidFill>
                          <a:effectLst/>
                          <a:latin typeface="Arial" panose="020B0604020202020204" pitchFamily="34" charset="0"/>
                        </a:rPr>
                        <a:t>7</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THIRD DOSE</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543856304"/>
                  </a:ext>
                </a:extLst>
              </a:tr>
              <a:tr h="311004">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COVID-19</a:t>
                      </a:r>
                      <a:r>
                        <a:rPr lang="pt-BR" sz="1100" b="1" i="0" u="none" strike="noStrike" baseline="30000">
                          <a:solidFill>
                            <a:srgbClr val="000000"/>
                          </a:solidFill>
                          <a:effectLst/>
                          <a:latin typeface="Arial" panose="020B0604020202020204" pitchFamily="34" charset="0"/>
                        </a:rPr>
                        <a:t>5</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fontAlgn="ctr"/>
                      <a:r>
                        <a:rPr lang="pt-BR" sz="1700" b="0" i="0" u="none" strike="noStrike">
                          <a:solidFill>
                            <a:srgbClr val="000000"/>
                          </a:solidFill>
                          <a:effectLst/>
                          <a:latin typeface="Arial" panose="020B0604020202020204" pitchFamily="34" charset="0"/>
                        </a:rPr>
                        <a:t> </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949432634"/>
                  </a:ext>
                </a:extLst>
              </a:tr>
              <a:tr h="622007">
                <a:tc>
                  <a:txBody>
                    <a:bodyPr/>
                    <a:lstStyle/>
                    <a:p>
                      <a:pPr algn="ctr" rtl="0" fontAlgn="ctr"/>
                      <a:r>
                        <a:rPr lang="en-US" sz="1100" b="1" i="0" u="none" strike="noStrike">
                          <a:solidFill>
                            <a:srgbClr val="000000"/>
                          </a:solidFill>
                          <a:effectLst/>
                          <a:latin typeface="Arial" panose="020B0604020202020204" pitchFamily="34" charset="0"/>
                        </a:rPr>
                        <a:t>EVERY 10 YEARS THROUGHOUT LIFE</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dT - ADULT DIPHTHERIA-TETANUS VACCINE</a:t>
                      </a:r>
                      <a:r>
                        <a:rPr lang="pt-BR" sz="1100" b="1" i="0" u="none" strike="noStrike">
                          <a:solidFill>
                            <a:srgbClr val="000000"/>
                          </a:solidFill>
                          <a:effectLst/>
                          <a:latin typeface="Aptos Narrow" panose="020B0004020202020204" pitchFamily="34" charset="0"/>
                        </a:rPr>
                        <a:t>⁸</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BOOSTER</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395662972"/>
                  </a:ext>
                </a:extLst>
              </a:tr>
              <a:tr h="252690">
                <a:tc>
                  <a:txBody>
                    <a:bodyPr/>
                    <a:lstStyle/>
                    <a:p>
                      <a:pPr algn="ctr" rtl="0" fontAlgn="ctr"/>
                      <a:r>
                        <a:rPr lang="pt-BR" sz="1100" b="1" i="0" u="none" strike="noStrike">
                          <a:solidFill>
                            <a:srgbClr val="000000"/>
                          </a:solidFill>
                          <a:effectLst/>
                          <a:latin typeface="Arial" panose="020B0604020202020204" pitchFamily="34" charset="0"/>
                        </a:rPr>
                        <a:t>ANNUALLY</a:t>
                      </a:r>
                    </a:p>
                  </a:txBody>
                  <a:tcPr marL="8880" marR="8880" marT="8880"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INFLUENZA </a:t>
                      </a:r>
                      <a:r>
                        <a:rPr lang="pt-BR" sz="1100" b="1" i="0" u="none" strike="noStrike" baseline="30000">
                          <a:solidFill>
                            <a:srgbClr val="000000"/>
                          </a:solidFill>
                          <a:effectLst/>
                          <a:latin typeface="Arial" panose="020B0604020202020204" pitchFamily="34" charset="0"/>
                        </a:rPr>
                        <a:t>9</a:t>
                      </a:r>
                      <a:endParaRPr lang="pt-BR" sz="1100" b="1" i="0" u="none" strike="noStrike">
                        <a:solidFill>
                          <a:srgbClr val="000000"/>
                        </a:solidFill>
                        <a:effectLst/>
                        <a:latin typeface="Arial" panose="020B0604020202020204" pitchFamily="34" charset="0"/>
                      </a:endParaRPr>
                    </a:p>
                  </a:txBody>
                  <a:tcPr marL="79923" marR="8880" marT="888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ONE DOSE</a:t>
                      </a:r>
                    </a:p>
                  </a:txBody>
                  <a:tcPr marL="79923" marR="8880" marT="8880"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237022458"/>
                  </a:ext>
                </a:extLst>
              </a:tr>
            </a:tbl>
          </a:graphicData>
        </a:graphic>
      </p:graphicFrame>
    </p:spTree>
    <p:extLst>
      <p:ext uri="{BB962C8B-B14F-4D97-AF65-F5344CB8AC3E}">
        <p14:creationId xmlns:p14="http://schemas.microsoft.com/office/powerpoint/2010/main" val="1832885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F2F9"/>
        </a:solidFill>
        <a:effectLst/>
      </p:bgPr>
    </p:bg>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68E50797-193D-6EE2-FF0B-ED32A4F80759}"/>
              </a:ext>
            </a:extLst>
          </p:cNvPr>
          <p:cNvSpPr txBox="1"/>
          <p:nvPr/>
        </p:nvSpPr>
        <p:spPr>
          <a:xfrm>
            <a:off x="171450" y="440716"/>
            <a:ext cx="7564530" cy="40011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b="1" cap="all" dirty="0">
                <a:solidFill>
                  <a:srgbClr val="E54DAF"/>
                </a:solidFill>
                <a:latin typeface="Arial" panose="020B0604020202020204" pitchFamily="34" charset="0"/>
                <a:cs typeface="Arial" panose="020B0604020202020204" pitchFamily="34" charset="0"/>
              </a:rPr>
              <a:t>VACCINATION SCHEDULE | </a:t>
            </a:r>
            <a:r>
              <a:rPr lang="en-US" sz="2000" dirty="0">
                <a:solidFill>
                  <a:srgbClr val="E54DAF"/>
                </a:solidFill>
              </a:rPr>
              <a:t>For pregnant and puerperal women¹</a:t>
            </a:r>
            <a:endParaRPr lang="pt-BR" sz="2000" dirty="0">
              <a:solidFill>
                <a:srgbClr val="E54DAF"/>
              </a:solidFill>
            </a:endParaRPr>
          </a:p>
        </p:txBody>
      </p:sp>
      <p:sp>
        <p:nvSpPr>
          <p:cNvPr id="7" name="CaixaDeTexto 6">
            <a:extLst>
              <a:ext uri="{FF2B5EF4-FFF2-40B4-BE49-F238E27FC236}">
                <a16:creationId xmlns:a16="http://schemas.microsoft.com/office/drawing/2014/main" id="{9A101094-7111-7D94-B4A2-D440BCAEA6E4}"/>
              </a:ext>
            </a:extLst>
          </p:cNvPr>
          <p:cNvSpPr txBox="1"/>
          <p:nvPr/>
        </p:nvSpPr>
        <p:spPr>
          <a:xfrm>
            <a:off x="325455" y="6340148"/>
            <a:ext cx="504789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Arial"/>
                <a:cs typeface="Arial"/>
              </a:rPr>
              <a:t>Source: Municipal Health Department (SMS) / Municipal Immunization Program</a:t>
            </a:r>
          </a:p>
        </p:txBody>
      </p:sp>
      <p:sp>
        <p:nvSpPr>
          <p:cNvPr id="8" name="CaixaDeTexto 7">
            <a:extLst>
              <a:ext uri="{FF2B5EF4-FFF2-40B4-BE49-F238E27FC236}">
                <a16:creationId xmlns:a16="http://schemas.microsoft.com/office/drawing/2014/main" id="{1A0F1DD3-1764-0ECD-0812-826F75797E47}"/>
              </a:ext>
            </a:extLst>
          </p:cNvPr>
          <p:cNvSpPr txBox="1"/>
          <p:nvPr/>
        </p:nvSpPr>
        <p:spPr>
          <a:xfrm>
            <a:off x="5858911" y="1174440"/>
            <a:ext cx="600763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gn="just">
              <a:buAutoNum type="arabicPeriod"/>
            </a:pPr>
            <a:r>
              <a:rPr lang="en-US" sz="1200" dirty="0">
                <a:latin typeface="Arial"/>
                <a:cs typeface="Arial"/>
              </a:rPr>
              <a:t>If the person has incomplete vaccination documentation, it is sufficient to complete the vaccination series already started.</a:t>
            </a:r>
          </a:p>
          <a:p>
            <a:pPr marL="228600" indent="-228600" algn="just">
              <a:buAutoNum type="arabicPeriod"/>
            </a:pPr>
            <a:r>
              <a:rPr lang="en-US" sz="1200" dirty="0">
                <a:latin typeface="Arial"/>
                <a:cs typeface="Arial"/>
              </a:rPr>
              <a:t>If three or more doses of pentavalent, tetravalent, DTP, DT, DTPa, dTpa OR dT vaccines have been received, administer a booster dose with dTpa vaccine starting from the 20th week of pregnancy.</a:t>
            </a:r>
          </a:p>
          <a:p>
            <a:pPr marL="228600" indent="-228600" algn="just">
              <a:buAutoNum type="arabicPeriod"/>
            </a:pPr>
            <a:r>
              <a:rPr lang="en-US" sz="1200" dirty="0">
                <a:latin typeface="Arial"/>
                <a:cs typeface="Arial"/>
              </a:rPr>
              <a:t>The minimum interval between the first and second doses of Hepatitis B vaccine is 4 weeks.</a:t>
            </a:r>
          </a:p>
          <a:p>
            <a:pPr marL="228600" indent="-228600" algn="just">
              <a:buAutoNum type="arabicPeriod"/>
            </a:pPr>
            <a:r>
              <a:rPr lang="en-US" sz="1200" dirty="0">
                <a:latin typeface="Arial"/>
                <a:cs typeface="Arial"/>
              </a:rPr>
              <a:t>The dTpa vaccine should be administered from the 20th week of each pregnancy. Pregnant women with late start of vaccination schedule should receive dTpa in the first or second visit, if necessary, completing the schedule with </a:t>
            </a:r>
            <a:r>
              <a:rPr lang="en-US" sz="1200" dirty="0" err="1">
                <a:latin typeface="Arial"/>
                <a:cs typeface="Arial"/>
              </a:rPr>
              <a:t>dT.</a:t>
            </a:r>
            <a:r>
              <a:rPr lang="en-US" sz="1200" dirty="0">
                <a:latin typeface="Arial"/>
                <a:cs typeface="Arial"/>
              </a:rPr>
              <a:t> If dTpa was not administered during pregnancy, administer it in the puerperium.</a:t>
            </a:r>
          </a:p>
          <a:p>
            <a:pPr marL="228600" indent="-228600" algn="just">
              <a:buAutoNum type="arabicPeriod"/>
            </a:pPr>
            <a:r>
              <a:rPr lang="en-US" sz="1200" dirty="0">
                <a:latin typeface="Arial"/>
                <a:cs typeface="Arial"/>
              </a:rPr>
              <a:t>The interval for the third dose of Hepatitis B vaccine can be two months after the second, provided at least four months have passed since the first dose.</a:t>
            </a:r>
          </a:p>
          <a:p>
            <a:pPr marL="228600" indent="-228600" algn="just">
              <a:buAutoNum type="arabicPeriod"/>
            </a:pPr>
            <a:r>
              <a:rPr lang="en-US" sz="1200" dirty="0">
                <a:latin typeface="Arial"/>
                <a:cs typeface="Arial"/>
              </a:rPr>
              <a:t>Administer one dose at any time during pregnancy and in each pregnancy, regardless of previous doses received.</a:t>
            </a:r>
          </a:p>
          <a:p>
            <a:pPr marL="228600" indent="-228600" algn="just">
              <a:buAutoNum type="arabicPeriod"/>
            </a:pPr>
            <a:r>
              <a:rPr lang="en-US" sz="1200" dirty="0">
                <a:latin typeface="Arial"/>
                <a:cs typeface="Arial"/>
              </a:rPr>
              <a:t>Administer if not given during pregnancy.</a:t>
            </a:r>
          </a:p>
          <a:p>
            <a:pPr marL="228600" indent="-228600" algn="just">
              <a:buAutoNum type="arabicPeriod"/>
            </a:pPr>
            <a:r>
              <a:rPr lang="en-US" sz="1200" dirty="0">
                <a:latin typeface="Arial"/>
                <a:cs typeface="Arial"/>
              </a:rPr>
              <a:t>If MMR vaccine was not given at the maternity hospital, administer it at the first health service visit. Schedule the second dose for adolescent or adult puerperal women up to 29 years old as needed.</a:t>
            </a:r>
          </a:p>
          <a:p>
            <a:pPr marL="228600" indent="-228600" algn="just">
              <a:buAutoNum type="arabicPeriod"/>
            </a:pPr>
            <a:r>
              <a:rPr lang="en-US" sz="1200" dirty="0">
                <a:latin typeface="Arial"/>
                <a:cs typeface="Arial"/>
              </a:rPr>
              <a:t>For adolescent women, adults up to 29 years old, and healthcare professionals, two doses of MMR vaccine with at least a four-week interval are recommended. Other women should have at least one dose.</a:t>
            </a:r>
          </a:p>
        </p:txBody>
      </p:sp>
      <p:grpSp>
        <p:nvGrpSpPr>
          <p:cNvPr id="3" name="Agrupar 2">
            <a:extLst>
              <a:ext uri="{FF2B5EF4-FFF2-40B4-BE49-F238E27FC236}">
                <a16:creationId xmlns:a16="http://schemas.microsoft.com/office/drawing/2014/main" id="{518B1CDF-E13A-7045-D735-DBF2CC8CE42E}"/>
              </a:ext>
            </a:extLst>
          </p:cNvPr>
          <p:cNvGrpSpPr/>
          <p:nvPr/>
        </p:nvGrpSpPr>
        <p:grpSpPr>
          <a:xfrm>
            <a:off x="9201125" y="175149"/>
            <a:ext cx="2623012" cy="823334"/>
            <a:chOff x="8759846" y="207395"/>
            <a:chExt cx="3058733" cy="960102"/>
          </a:xfrm>
        </p:grpSpPr>
        <p:sp>
          <p:nvSpPr>
            <p:cNvPr id="9" name="Retângulo: Cantos Arredondados 8">
              <a:extLst>
                <a:ext uri="{FF2B5EF4-FFF2-40B4-BE49-F238E27FC236}">
                  <a16:creationId xmlns:a16="http://schemas.microsoft.com/office/drawing/2014/main" id="{DC1E77E9-EBDB-9B61-0B10-3413F7BDE6D0}"/>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10" name="Imagem 9" descr="Uma imagem contendo desenho, camisa&#10;&#10;Descrição gerada automaticamente">
              <a:extLst>
                <a:ext uri="{FF2B5EF4-FFF2-40B4-BE49-F238E27FC236}">
                  <a16:creationId xmlns:a16="http://schemas.microsoft.com/office/drawing/2014/main" id="{5F8454FF-1541-74C0-814F-97C9EF250941}"/>
                </a:ext>
              </a:extLst>
            </p:cNvPr>
            <p:cNvPicPr>
              <a:picLocks noChangeAspect="1"/>
            </p:cNvPicPr>
            <p:nvPr/>
          </p:nvPicPr>
          <p:blipFill>
            <a:blip r:embed="rId2"/>
            <a:stretch>
              <a:fillRect/>
            </a:stretch>
          </p:blipFill>
          <p:spPr>
            <a:xfrm>
              <a:off x="8923368" y="306300"/>
              <a:ext cx="2759952" cy="741626"/>
            </a:xfrm>
            <a:prstGeom prst="rect">
              <a:avLst/>
            </a:prstGeom>
          </p:spPr>
        </p:pic>
      </p:grpSp>
      <p:sp>
        <p:nvSpPr>
          <p:cNvPr id="12" name="CaixaDeTexto 11">
            <a:extLst>
              <a:ext uri="{FF2B5EF4-FFF2-40B4-BE49-F238E27FC236}">
                <a16:creationId xmlns:a16="http://schemas.microsoft.com/office/drawing/2014/main" id="{17D264E5-BA9D-FDAF-FB76-E86E3DA0E851}"/>
              </a:ext>
            </a:extLst>
          </p:cNvPr>
          <p:cNvSpPr txBox="1"/>
          <p:nvPr/>
        </p:nvSpPr>
        <p:spPr>
          <a:xfrm>
            <a:off x="6096000" y="5663039"/>
            <a:ext cx="5313884" cy="923330"/>
          </a:xfrm>
          <a:prstGeom prst="rect">
            <a:avLst/>
          </a:prstGeom>
          <a:noFill/>
        </p:spPr>
        <p:txBody>
          <a:bodyPr wrap="square">
            <a:spAutoFit/>
          </a:bodyPr>
          <a:lstStyle/>
          <a:p>
            <a:r>
              <a:rPr lang="pt-BR" sz="900" b="1" dirty="0">
                <a:latin typeface="Arial"/>
                <a:cs typeface="Arial"/>
              </a:rPr>
              <a:t>dT – </a:t>
            </a:r>
            <a:r>
              <a:rPr lang="pt-BR" sz="900" b="1" dirty="0" err="1">
                <a:latin typeface="Arial"/>
                <a:cs typeface="Arial"/>
              </a:rPr>
              <a:t>Adsorbed</a:t>
            </a:r>
            <a:r>
              <a:rPr lang="pt-BR" sz="900" b="1" dirty="0">
                <a:latin typeface="Arial"/>
                <a:cs typeface="Arial"/>
              </a:rPr>
              <a:t> </a:t>
            </a:r>
            <a:r>
              <a:rPr lang="pt-BR" sz="900" b="1" dirty="0" err="1">
                <a:latin typeface="Arial"/>
                <a:cs typeface="Arial"/>
              </a:rPr>
              <a:t>diphtheria</a:t>
            </a:r>
            <a:r>
              <a:rPr lang="pt-BR" sz="900" b="1" dirty="0">
                <a:latin typeface="Arial"/>
                <a:cs typeface="Arial"/>
              </a:rPr>
              <a:t> and </a:t>
            </a:r>
            <a:r>
              <a:rPr lang="pt-BR" sz="900" b="1" dirty="0" err="1">
                <a:latin typeface="Arial"/>
                <a:cs typeface="Arial"/>
              </a:rPr>
              <a:t>adult</a:t>
            </a:r>
            <a:r>
              <a:rPr lang="pt-BR" sz="900" b="1" dirty="0">
                <a:latin typeface="Arial"/>
                <a:cs typeface="Arial"/>
              </a:rPr>
              <a:t> </a:t>
            </a:r>
            <a:r>
              <a:rPr lang="pt-BR" sz="900" b="1" dirty="0" err="1">
                <a:latin typeface="Arial"/>
                <a:cs typeface="Arial"/>
              </a:rPr>
              <a:t>tetanus</a:t>
            </a:r>
            <a:r>
              <a:rPr lang="pt-BR" sz="900" b="1" dirty="0">
                <a:latin typeface="Arial"/>
                <a:cs typeface="Arial"/>
              </a:rPr>
              <a:t> </a:t>
            </a:r>
            <a:r>
              <a:rPr lang="pt-BR" sz="900" b="1" dirty="0" err="1">
                <a:latin typeface="Arial"/>
                <a:cs typeface="Arial"/>
              </a:rPr>
              <a:t>vaccine</a:t>
            </a:r>
            <a:br>
              <a:rPr lang="pt-BR" sz="900" b="1" dirty="0">
                <a:latin typeface="Arial"/>
                <a:cs typeface="Arial"/>
              </a:rPr>
            </a:br>
            <a:r>
              <a:rPr lang="pt-BR" sz="900" b="1" dirty="0">
                <a:latin typeface="Arial"/>
                <a:cs typeface="Arial"/>
              </a:rPr>
              <a:t>DT – </a:t>
            </a:r>
            <a:r>
              <a:rPr lang="pt-BR" sz="900" b="1" dirty="0" err="1">
                <a:latin typeface="Arial"/>
                <a:cs typeface="Arial"/>
              </a:rPr>
              <a:t>Adsorbed</a:t>
            </a:r>
            <a:r>
              <a:rPr lang="pt-BR" sz="900" b="1" dirty="0">
                <a:latin typeface="Arial"/>
                <a:cs typeface="Arial"/>
              </a:rPr>
              <a:t> </a:t>
            </a:r>
            <a:r>
              <a:rPr lang="pt-BR" sz="900" b="1" dirty="0" err="1">
                <a:latin typeface="Arial"/>
                <a:cs typeface="Arial"/>
              </a:rPr>
              <a:t>diphtheria</a:t>
            </a:r>
            <a:r>
              <a:rPr lang="pt-BR" sz="900" b="1" dirty="0">
                <a:latin typeface="Arial"/>
                <a:cs typeface="Arial"/>
              </a:rPr>
              <a:t> and </a:t>
            </a:r>
            <a:r>
              <a:rPr lang="pt-BR" sz="900" b="1" dirty="0" err="1">
                <a:latin typeface="Arial"/>
                <a:cs typeface="Arial"/>
              </a:rPr>
              <a:t>pediatric</a:t>
            </a:r>
            <a:r>
              <a:rPr lang="pt-BR" sz="900" b="1" dirty="0">
                <a:latin typeface="Arial"/>
                <a:cs typeface="Arial"/>
              </a:rPr>
              <a:t> </a:t>
            </a:r>
            <a:r>
              <a:rPr lang="pt-BR" sz="900" b="1" dirty="0" err="1">
                <a:latin typeface="Arial"/>
                <a:cs typeface="Arial"/>
              </a:rPr>
              <a:t>tetanus</a:t>
            </a:r>
            <a:r>
              <a:rPr lang="pt-BR" sz="900" b="1" dirty="0">
                <a:latin typeface="Arial"/>
                <a:cs typeface="Arial"/>
              </a:rPr>
              <a:t> </a:t>
            </a:r>
            <a:r>
              <a:rPr lang="pt-BR" sz="900" b="1" dirty="0" err="1">
                <a:latin typeface="Arial"/>
                <a:cs typeface="Arial"/>
              </a:rPr>
              <a:t>vaccine</a:t>
            </a:r>
            <a:br>
              <a:rPr lang="pt-BR" sz="900" b="1" dirty="0">
                <a:latin typeface="Arial"/>
                <a:cs typeface="Arial"/>
              </a:rPr>
            </a:br>
            <a:r>
              <a:rPr lang="pt-BR" sz="900" b="1" dirty="0">
                <a:latin typeface="Arial"/>
                <a:cs typeface="Arial"/>
              </a:rPr>
              <a:t>DTP – </a:t>
            </a:r>
            <a:r>
              <a:rPr lang="pt-BR" sz="900" b="1" dirty="0" err="1">
                <a:latin typeface="Arial"/>
                <a:cs typeface="Arial"/>
              </a:rPr>
              <a:t>Adsorbed</a:t>
            </a:r>
            <a:r>
              <a:rPr lang="pt-BR" sz="900" b="1" dirty="0">
                <a:latin typeface="Arial"/>
                <a:cs typeface="Arial"/>
              </a:rPr>
              <a:t> </a:t>
            </a:r>
            <a:r>
              <a:rPr lang="pt-BR" sz="900" b="1" dirty="0" err="1">
                <a:latin typeface="Arial"/>
                <a:cs typeface="Arial"/>
              </a:rPr>
              <a:t>diphtheria</a:t>
            </a:r>
            <a:r>
              <a:rPr lang="pt-BR" sz="900" b="1" dirty="0">
                <a:latin typeface="Arial"/>
                <a:cs typeface="Arial"/>
              </a:rPr>
              <a:t>, </a:t>
            </a:r>
            <a:r>
              <a:rPr lang="pt-BR" sz="900" b="1" dirty="0" err="1">
                <a:latin typeface="Arial"/>
                <a:cs typeface="Arial"/>
              </a:rPr>
              <a:t>tetanus</a:t>
            </a:r>
            <a:r>
              <a:rPr lang="pt-BR" sz="900" b="1" dirty="0">
                <a:latin typeface="Arial"/>
                <a:cs typeface="Arial"/>
              </a:rPr>
              <a:t>, and pertussis </a:t>
            </a:r>
            <a:r>
              <a:rPr lang="pt-BR" sz="900" b="1" dirty="0" err="1">
                <a:latin typeface="Arial"/>
                <a:cs typeface="Arial"/>
              </a:rPr>
              <a:t>vaccine</a:t>
            </a:r>
            <a:r>
              <a:rPr lang="pt-BR" sz="900" b="1" dirty="0">
                <a:latin typeface="Arial"/>
                <a:cs typeface="Arial"/>
              </a:rPr>
              <a:t> (</a:t>
            </a:r>
            <a:r>
              <a:rPr lang="pt-BR" sz="900" b="1" dirty="0" err="1">
                <a:latin typeface="Arial"/>
                <a:cs typeface="Arial"/>
              </a:rPr>
              <a:t>whole-cell</a:t>
            </a:r>
            <a:r>
              <a:rPr lang="pt-BR" sz="900" b="1" dirty="0">
                <a:latin typeface="Arial"/>
                <a:cs typeface="Arial"/>
              </a:rPr>
              <a:t>)</a:t>
            </a:r>
            <a:br>
              <a:rPr lang="pt-BR" sz="900" b="1" dirty="0">
                <a:latin typeface="Arial"/>
                <a:cs typeface="Arial"/>
              </a:rPr>
            </a:br>
            <a:r>
              <a:rPr lang="pt-BR" sz="900" b="1" dirty="0">
                <a:latin typeface="Arial"/>
                <a:cs typeface="Arial"/>
              </a:rPr>
              <a:t>DTPa – </a:t>
            </a:r>
            <a:r>
              <a:rPr lang="pt-BR" sz="900" b="1" dirty="0" err="1">
                <a:latin typeface="Arial"/>
                <a:cs typeface="Arial"/>
              </a:rPr>
              <a:t>Adsorbed</a:t>
            </a:r>
            <a:r>
              <a:rPr lang="pt-BR" sz="900" b="1" dirty="0">
                <a:latin typeface="Arial"/>
                <a:cs typeface="Arial"/>
              </a:rPr>
              <a:t> </a:t>
            </a:r>
            <a:r>
              <a:rPr lang="pt-BR" sz="900" b="1" dirty="0" err="1">
                <a:latin typeface="Arial"/>
                <a:cs typeface="Arial"/>
              </a:rPr>
              <a:t>diphtheria</a:t>
            </a:r>
            <a:r>
              <a:rPr lang="pt-BR" sz="900" b="1" dirty="0">
                <a:latin typeface="Arial"/>
                <a:cs typeface="Arial"/>
              </a:rPr>
              <a:t>, </a:t>
            </a:r>
            <a:r>
              <a:rPr lang="pt-BR" sz="900" b="1" dirty="0" err="1">
                <a:latin typeface="Arial"/>
                <a:cs typeface="Arial"/>
              </a:rPr>
              <a:t>tetanus</a:t>
            </a:r>
            <a:r>
              <a:rPr lang="pt-BR" sz="900" b="1" dirty="0">
                <a:latin typeface="Arial"/>
                <a:cs typeface="Arial"/>
              </a:rPr>
              <a:t>, pertussis (</a:t>
            </a:r>
            <a:r>
              <a:rPr lang="pt-BR" sz="900" b="1" dirty="0" err="1">
                <a:latin typeface="Arial"/>
                <a:cs typeface="Arial"/>
              </a:rPr>
              <a:t>acellular</a:t>
            </a:r>
            <a:r>
              <a:rPr lang="pt-BR" sz="900" b="1" dirty="0">
                <a:latin typeface="Arial"/>
                <a:cs typeface="Arial"/>
              </a:rPr>
              <a:t>) </a:t>
            </a:r>
            <a:r>
              <a:rPr lang="pt-BR" sz="900" b="1" dirty="0" err="1">
                <a:latin typeface="Arial"/>
                <a:cs typeface="Arial"/>
              </a:rPr>
              <a:t>vaccine</a:t>
            </a:r>
            <a:br>
              <a:rPr lang="pt-BR" sz="900" b="1" dirty="0">
                <a:latin typeface="Arial"/>
                <a:cs typeface="Arial"/>
              </a:rPr>
            </a:br>
            <a:r>
              <a:rPr lang="pt-BR" sz="900" b="1" dirty="0">
                <a:latin typeface="Arial"/>
                <a:cs typeface="Arial"/>
              </a:rPr>
              <a:t>dTpa – </a:t>
            </a:r>
            <a:r>
              <a:rPr lang="pt-BR" sz="900" b="1" dirty="0" err="1">
                <a:latin typeface="Arial"/>
                <a:cs typeface="Arial"/>
              </a:rPr>
              <a:t>Adsorbed</a:t>
            </a:r>
            <a:r>
              <a:rPr lang="pt-BR" sz="900" b="1" dirty="0">
                <a:latin typeface="Arial"/>
                <a:cs typeface="Arial"/>
              </a:rPr>
              <a:t> </a:t>
            </a:r>
            <a:r>
              <a:rPr lang="pt-BR" sz="900" b="1" dirty="0" err="1">
                <a:latin typeface="Arial"/>
                <a:cs typeface="Arial"/>
              </a:rPr>
              <a:t>diphtheria</a:t>
            </a:r>
            <a:r>
              <a:rPr lang="pt-BR" sz="900" b="1" dirty="0">
                <a:latin typeface="Arial"/>
                <a:cs typeface="Arial"/>
              </a:rPr>
              <a:t>, </a:t>
            </a:r>
            <a:r>
              <a:rPr lang="pt-BR" sz="900" b="1" dirty="0" err="1">
                <a:latin typeface="Arial"/>
                <a:cs typeface="Arial"/>
              </a:rPr>
              <a:t>tetanus</a:t>
            </a:r>
            <a:r>
              <a:rPr lang="pt-BR" sz="900" b="1" dirty="0">
                <a:latin typeface="Arial"/>
                <a:cs typeface="Arial"/>
              </a:rPr>
              <a:t>, pertussis (</a:t>
            </a:r>
            <a:r>
              <a:rPr lang="pt-BR" sz="900" b="1" dirty="0" err="1">
                <a:latin typeface="Arial"/>
                <a:cs typeface="Arial"/>
              </a:rPr>
              <a:t>acellular</a:t>
            </a:r>
            <a:r>
              <a:rPr lang="pt-BR" sz="900" b="1" dirty="0">
                <a:latin typeface="Arial"/>
                <a:cs typeface="Arial"/>
              </a:rPr>
              <a:t>) </a:t>
            </a:r>
            <a:r>
              <a:rPr lang="pt-BR" sz="900" b="1" dirty="0" err="1">
                <a:latin typeface="Arial"/>
                <a:cs typeface="Arial"/>
              </a:rPr>
              <a:t>adult</a:t>
            </a:r>
            <a:r>
              <a:rPr lang="pt-BR" sz="900" b="1" dirty="0">
                <a:latin typeface="Arial"/>
                <a:cs typeface="Arial"/>
              </a:rPr>
              <a:t> </a:t>
            </a:r>
            <a:r>
              <a:rPr lang="pt-BR" sz="900" b="1" dirty="0" err="1">
                <a:latin typeface="Arial"/>
                <a:cs typeface="Arial"/>
              </a:rPr>
              <a:t>vaccine</a:t>
            </a:r>
            <a:br>
              <a:rPr lang="pt-BR" sz="900" b="1" dirty="0">
                <a:latin typeface="Arial"/>
                <a:cs typeface="Arial"/>
              </a:rPr>
            </a:br>
            <a:r>
              <a:rPr lang="pt-BR" sz="900" b="1" dirty="0">
                <a:latin typeface="Arial"/>
                <a:cs typeface="Arial"/>
              </a:rPr>
              <a:t>RSV – </a:t>
            </a:r>
            <a:r>
              <a:rPr lang="pt-BR" sz="900" b="1" dirty="0" err="1">
                <a:latin typeface="Arial"/>
                <a:cs typeface="Arial"/>
              </a:rPr>
              <a:t>Respiratory</a:t>
            </a:r>
            <a:r>
              <a:rPr lang="pt-BR" sz="900" b="1" dirty="0">
                <a:latin typeface="Arial"/>
                <a:cs typeface="Arial"/>
              </a:rPr>
              <a:t> </a:t>
            </a:r>
            <a:r>
              <a:rPr lang="pt-BR" sz="900" b="1" dirty="0" err="1">
                <a:latin typeface="Arial"/>
                <a:cs typeface="Arial"/>
              </a:rPr>
              <a:t>Syncytial</a:t>
            </a:r>
            <a:r>
              <a:rPr lang="pt-BR" sz="900" b="1" dirty="0">
                <a:latin typeface="Arial"/>
                <a:cs typeface="Arial"/>
              </a:rPr>
              <a:t> Virus A and B </a:t>
            </a:r>
            <a:r>
              <a:rPr lang="pt-BR" sz="900" b="1" dirty="0" err="1">
                <a:latin typeface="Arial"/>
                <a:cs typeface="Arial"/>
              </a:rPr>
              <a:t>vaccine</a:t>
            </a:r>
            <a:r>
              <a:rPr lang="pt-BR" sz="900" b="1" dirty="0">
                <a:latin typeface="Arial"/>
                <a:cs typeface="Arial"/>
              </a:rPr>
              <a:t> (</a:t>
            </a:r>
            <a:r>
              <a:rPr lang="pt-BR" sz="900" b="1" dirty="0" err="1">
                <a:latin typeface="Arial"/>
                <a:cs typeface="Arial"/>
              </a:rPr>
              <a:t>recombinant</a:t>
            </a:r>
            <a:r>
              <a:rPr lang="pt-BR" sz="900" b="1" dirty="0">
                <a:latin typeface="Arial"/>
                <a:cs typeface="Arial"/>
              </a:rPr>
              <a:t>))</a:t>
            </a:r>
          </a:p>
        </p:txBody>
      </p:sp>
      <p:graphicFrame>
        <p:nvGraphicFramePr>
          <p:cNvPr id="4" name="Tabela 3">
            <a:extLst>
              <a:ext uri="{FF2B5EF4-FFF2-40B4-BE49-F238E27FC236}">
                <a16:creationId xmlns:a16="http://schemas.microsoft.com/office/drawing/2014/main" id="{63332255-EB9F-A57C-37CB-0EF10DEB6873}"/>
              </a:ext>
            </a:extLst>
          </p:cNvPr>
          <p:cNvGraphicFramePr>
            <a:graphicFrameLocks noGrp="1"/>
          </p:cNvGraphicFramePr>
          <p:nvPr>
            <p:extLst>
              <p:ext uri="{D42A27DB-BD31-4B8C-83A1-F6EECF244321}">
                <p14:modId xmlns:p14="http://schemas.microsoft.com/office/powerpoint/2010/main" val="960119378"/>
              </p:ext>
            </p:extLst>
          </p:nvPr>
        </p:nvGraphicFramePr>
        <p:xfrm>
          <a:off x="325455" y="1110432"/>
          <a:ext cx="5426122" cy="4979473"/>
        </p:xfrm>
        <a:graphic>
          <a:graphicData uri="http://schemas.openxmlformats.org/drawingml/2006/table">
            <a:tbl>
              <a:tblPr/>
              <a:tblGrid>
                <a:gridCol w="1795953">
                  <a:extLst>
                    <a:ext uri="{9D8B030D-6E8A-4147-A177-3AD203B41FA5}">
                      <a16:colId xmlns:a16="http://schemas.microsoft.com/office/drawing/2014/main" val="1730259129"/>
                    </a:ext>
                  </a:extLst>
                </a:gridCol>
                <a:gridCol w="2340864">
                  <a:extLst>
                    <a:ext uri="{9D8B030D-6E8A-4147-A177-3AD203B41FA5}">
                      <a16:colId xmlns:a16="http://schemas.microsoft.com/office/drawing/2014/main" val="553662158"/>
                    </a:ext>
                  </a:extLst>
                </a:gridCol>
                <a:gridCol w="1289305">
                  <a:extLst>
                    <a:ext uri="{9D8B030D-6E8A-4147-A177-3AD203B41FA5}">
                      <a16:colId xmlns:a16="http://schemas.microsoft.com/office/drawing/2014/main" val="3476676476"/>
                    </a:ext>
                  </a:extLst>
                </a:gridCol>
              </a:tblGrid>
              <a:tr h="523654">
                <a:tc>
                  <a:txBody>
                    <a:bodyPr/>
                    <a:lstStyle/>
                    <a:p>
                      <a:pPr algn="ctr" rtl="0" fontAlgn="ctr"/>
                      <a:r>
                        <a:rPr lang="pt-BR" sz="1200" b="1" i="0" u="none" strike="noStrike">
                          <a:solidFill>
                            <a:srgbClr val="000000"/>
                          </a:solidFill>
                          <a:effectLst/>
                          <a:latin typeface="Arial" panose="020B0604020202020204" pitchFamily="34" charset="0"/>
                        </a:rPr>
                        <a:t>INTERVAL BETWEEN DOSES VACCINE</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54DAF"/>
                    </a:solidFill>
                  </a:tcPr>
                </a:tc>
                <a:tc>
                  <a:txBody>
                    <a:bodyPr/>
                    <a:lstStyle/>
                    <a:p>
                      <a:pPr algn="ctr" rtl="0" fontAlgn="ctr"/>
                      <a:r>
                        <a:rPr lang="pt-BR" sz="1200" b="1" i="0" u="none" strike="noStrike">
                          <a:solidFill>
                            <a:srgbClr val="000000"/>
                          </a:solidFill>
                          <a:effectLst/>
                          <a:latin typeface="Arial" panose="020B0604020202020204" pitchFamily="34" charset="0"/>
                        </a:rPr>
                        <a:t>VACCINE</a:t>
                      </a:r>
                    </a:p>
                  </a:txBody>
                  <a:tcPr marL="95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54DAF"/>
                    </a:solidFill>
                  </a:tcPr>
                </a:tc>
                <a:tc>
                  <a:txBody>
                    <a:bodyPr/>
                    <a:lstStyle/>
                    <a:p>
                      <a:pPr algn="ctr" rtl="0" fontAlgn="ctr"/>
                      <a:r>
                        <a:rPr lang="pt-BR" sz="1200" b="1" i="0" u="none" strike="noStrike">
                          <a:solidFill>
                            <a:srgbClr val="000000"/>
                          </a:solidFill>
                          <a:effectLst/>
                          <a:latin typeface="Arial" panose="020B0604020202020204" pitchFamily="34" charset="0"/>
                        </a:rPr>
                        <a:t>SCHEDULE</a:t>
                      </a:r>
                    </a:p>
                  </a:txBody>
                  <a:tcPr marL="95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54DAF"/>
                    </a:solidFill>
                  </a:tcPr>
                </a:tc>
                <a:extLst>
                  <a:ext uri="{0D108BD9-81ED-4DB2-BD59-A6C34878D82A}">
                    <a16:rowId xmlns:a16="http://schemas.microsoft.com/office/drawing/2014/main" val="2622956443"/>
                  </a:ext>
                </a:extLst>
              </a:tr>
              <a:tr h="511753">
                <a:tc rowSpan="2">
                  <a:txBody>
                    <a:bodyPr/>
                    <a:lstStyle/>
                    <a:p>
                      <a:pPr algn="ctr" rtl="0" fontAlgn="ctr"/>
                      <a:r>
                        <a:rPr lang="pt-BR" sz="1200" b="1" i="0" u="none" strike="noStrike">
                          <a:solidFill>
                            <a:srgbClr val="000000"/>
                          </a:solidFill>
                          <a:effectLst/>
                          <a:latin typeface="Arial" panose="020B0604020202020204" pitchFamily="34" charset="0"/>
                        </a:rPr>
                        <a:t>FIRST VISIT</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ADULT DIPHTHERIA-TETANUS VACCINE²</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FIRST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08504883"/>
                  </a:ext>
                </a:extLst>
              </a:tr>
              <a:tr h="261826">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FIRST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8077893"/>
                  </a:ext>
                </a:extLst>
              </a:tr>
              <a:tr h="468908">
                <a:tc rowSpan="2">
                  <a:txBody>
                    <a:bodyPr/>
                    <a:lstStyle/>
                    <a:p>
                      <a:pPr algn="ctr" rtl="0" fontAlgn="ctr"/>
                      <a:r>
                        <a:rPr lang="en-US" sz="1200" b="1" i="0" u="none" strike="noStrike">
                          <a:solidFill>
                            <a:srgbClr val="000000"/>
                          </a:solidFill>
                          <a:effectLst/>
                          <a:latin typeface="Arial" panose="020B0604020202020204" pitchFamily="34" charset="0"/>
                        </a:rPr>
                        <a:t>2 MONTHS AFTER FIRST VISIT</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ADULT DIPHTHERIA-TETANUS VACCINE</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SECOND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429068228"/>
                  </a:ext>
                </a:extLst>
              </a:tr>
              <a:tr h="309432">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a:t>
                      </a:r>
                      <a:r>
                        <a:rPr lang="pt-BR" sz="1200" b="1" i="0" u="none" strike="noStrike" baseline="30000">
                          <a:solidFill>
                            <a:srgbClr val="000000"/>
                          </a:solidFill>
                          <a:effectLst/>
                          <a:latin typeface="Arial" panose="020B0604020202020204" pitchFamily="34" charset="0"/>
                        </a:rPr>
                        <a:t>3</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SECOND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778440989"/>
                  </a:ext>
                </a:extLst>
              </a:tr>
              <a:tr h="297531">
                <a:tc rowSpan="2">
                  <a:txBody>
                    <a:bodyPr/>
                    <a:lstStyle/>
                    <a:p>
                      <a:pPr algn="ctr" rtl="0" fontAlgn="ctr"/>
                      <a:r>
                        <a:rPr lang="en-US" sz="1200" b="1" i="0" u="none" strike="noStrike">
                          <a:solidFill>
                            <a:srgbClr val="000000"/>
                          </a:solidFill>
                          <a:effectLst/>
                          <a:latin typeface="Arial" panose="020B0604020202020204" pitchFamily="34" charset="0"/>
                        </a:rPr>
                        <a:t>4-6 MONTHS AFTER FIRST VISIT</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dTpa</a:t>
                      </a:r>
                      <a:r>
                        <a:rPr lang="pt-BR" sz="1200" b="1" i="0" u="none" strike="noStrike" baseline="30000">
                          <a:solidFill>
                            <a:srgbClr val="000000"/>
                          </a:solidFill>
                          <a:effectLst/>
                          <a:latin typeface="Arial" panose="020B0604020202020204" pitchFamily="34" charset="0"/>
                        </a:rPr>
                        <a:t>4</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THIRD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468779359"/>
                  </a:ext>
                </a:extLst>
              </a:tr>
              <a:tr h="309432">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HEPATITIS B</a:t>
                      </a:r>
                      <a:r>
                        <a:rPr lang="pt-BR" sz="1200" b="1" i="0" u="none" strike="noStrike" baseline="30000">
                          <a:solidFill>
                            <a:srgbClr val="000000"/>
                          </a:solidFill>
                          <a:effectLst/>
                          <a:latin typeface="Arial" panose="020B0604020202020204" pitchFamily="34" charset="0"/>
                        </a:rPr>
                        <a:t>5</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THIRD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292003047"/>
                  </a:ext>
                </a:extLst>
              </a:tr>
              <a:tr h="511753">
                <a:tc>
                  <a:txBody>
                    <a:bodyPr/>
                    <a:lstStyle/>
                    <a:p>
                      <a:pPr algn="ctr" rtl="0" fontAlgn="ctr"/>
                      <a:r>
                        <a:rPr lang="pt-BR" sz="1200" b="1" i="0" u="none" strike="noStrike">
                          <a:solidFill>
                            <a:srgbClr val="000000"/>
                          </a:solidFill>
                          <a:effectLst/>
                          <a:latin typeface="Arial" panose="020B0604020202020204" pitchFamily="34" charset="0"/>
                        </a:rPr>
                        <a:t>28ª WEEK OF PREGNANCY</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en-US" sz="1200" b="1" i="0" u="none" strike="noStrike">
                          <a:solidFill>
                            <a:srgbClr val="000000"/>
                          </a:solidFill>
                          <a:effectLst/>
                          <a:latin typeface="Arial" panose="020B0604020202020204" pitchFamily="34" charset="0"/>
                        </a:rPr>
                        <a:t>RSV (Respiratory Syncytial Virus) A and B</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ONE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916698572"/>
                  </a:ext>
                </a:extLst>
              </a:tr>
              <a:tr h="297531">
                <a:tc rowSpan="2">
                  <a:txBody>
                    <a:bodyPr/>
                    <a:lstStyle/>
                    <a:p>
                      <a:pPr algn="ctr" rtl="0" fontAlgn="ctr"/>
                      <a:r>
                        <a:rPr lang="pt-BR" sz="1200" b="1" i="0" u="none" strike="noStrike">
                          <a:solidFill>
                            <a:srgbClr val="000000"/>
                          </a:solidFill>
                          <a:effectLst/>
                          <a:latin typeface="Arial" panose="020B0604020202020204" pitchFamily="34" charset="0"/>
                        </a:rPr>
                        <a:t>ANU STAGE OF PREGNANCY</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COVID-19</a:t>
                      </a:r>
                      <a:r>
                        <a:rPr lang="pt-BR" sz="1200" b="1" i="0" u="none" strike="noStrike">
                          <a:solidFill>
                            <a:srgbClr val="000000"/>
                          </a:solidFill>
                          <a:effectLst/>
                          <a:latin typeface="Aptos Narrow" panose="020B0004020202020204" pitchFamily="34" charset="0"/>
                        </a:rPr>
                        <a:t>⁶</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ONE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209793865"/>
                  </a:ext>
                </a:extLst>
              </a:tr>
              <a:tr h="309432">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INFLUENZA</a:t>
                      </a:r>
                      <a:r>
                        <a:rPr lang="pt-BR" sz="1200" b="1" i="0" u="none" strike="noStrike">
                          <a:solidFill>
                            <a:srgbClr val="000000"/>
                          </a:solidFill>
                          <a:effectLst/>
                          <a:latin typeface="Aptos Narrow" panose="020B0004020202020204" pitchFamily="34" charset="0"/>
                        </a:rPr>
                        <a:t>⁶</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ONE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316710773"/>
                  </a:ext>
                </a:extLst>
              </a:tr>
              <a:tr h="309432">
                <a:tc rowSpan="3">
                  <a:txBody>
                    <a:bodyPr/>
                    <a:lstStyle/>
                    <a:p>
                      <a:pPr algn="ctr" rtl="0" fontAlgn="ctr"/>
                      <a:r>
                        <a:rPr lang="pt-BR" sz="1200" b="1" i="0" u="none" strike="noStrike">
                          <a:solidFill>
                            <a:srgbClr val="000000"/>
                          </a:solidFill>
                          <a:effectLst/>
                          <a:latin typeface="Arial" panose="020B0604020202020204" pitchFamily="34" charset="0"/>
                        </a:rPr>
                        <a:t>PUERPERIUM</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COVID-19</a:t>
                      </a:r>
                      <a:r>
                        <a:rPr lang="pt-BR" sz="1200" b="1" i="0" u="none" strike="noStrike">
                          <a:solidFill>
                            <a:srgbClr val="000000"/>
                          </a:solidFill>
                          <a:effectLst/>
                          <a:latin typeface="Aptos Narrow" panose="020B0004020202020204" pitchFamily="34" charset="0"/>
                        </a:rPr>
                        <a:t>⁷</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ONE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371892573"/>
                  </a:ext>
                </a:extLst>
              </a:tr>
              <a:tr h="309432">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INFLUENZA</a:t>
                      </a:r>
                      <a:r>
                        <a:rPr lang="pt-BR" sz="1200" b="1" i="0" u="none" strike="noStrike" baseline="30000">
                          <a:solidFill>
                            <a:srgbClr val="000000"/>
                          </a:solidFill>
                          <a:effectLst/>
                          <a:latin typeface="Arial" panose="020B0604020202020204" pitchFamily="34" charset="0"/>
                        </a:rPr>
                        <a:t>7</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ONE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855496659"/>
                  </a:ext>
                </a:extLst>
              </a:tr>
              <a:tr h="559357">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MEASLES-MUMPS-RUBELLA (MMR)</a:t>
                      </a:r>
                      <a:r>
                        <a:rPr lang="pt-BR" sz="1200" b="1" i="0" u="none" strike="noStrike">
                          <a:solidFill>
                            <a:srgbClr val="000000"/>
                          </a:solidFill>
                          <a:effectLst/>
                          <a:latin typeface="Aptos Narrow" panose="020B0004020202020204" pitchFamily="34" charset="0"/>
                        </a:rPr>
                        <a:t>⁸</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DOSE ÚNICA</a:t>
                      </a:r>
                      <a:r>
                        <a:rPr lang="pt-BR" sz="1200" b="1" i="0" u="none" strike="noStrike" baseline="30000" dirty="0">
                          <a:solidFill>
                            <a:srgbClr val="000000"/>
                          </a:solidFill>
                          <a:effectLst/>
                          <a:latin typeface="Arial" panose="020B0604020202020204" pitchFamily="34" charset="0"/>
                        </a:rPr>
                        <a:t>9</a:t>
                      </a:r>
                      <a:endParaRPr lang="pt-BR" sz="1200" b="1" i="0" u="none" strike="noStrike" dirty="0">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76808921"/>
                  </a:ext>
                </a:extLst>
              </a:tr>
            </a:tbl>
          </a:graphicData>
        </a:graphic>
      </p:graphicFrame>
    </p:spTree>
    <p:extLst>
      <p:ext uri="{BB962C8B-B14F-4D97-AF65-F5344CB8AC3E}">
        <p14:creationId xmlns:p14="http://schemas.microsoft.com/office/powerpoint/2010/main" val="436065687"/>
      </p:ext>
    </p:extLst>
  </p:cSld>
  <p:clrMapOvr>
    <a:masterClrMapping/>
  </p:clrMapOvr>
</p:sld>
</file>

<file path=ppt/theme/theme1.xml><?xml version="1.0" encoding="utf-8"?>
<a:theme xmlns:a="http://schemas.openxmlformats.org/drawingml/2006/main" name="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4BA2C8-4C3C-4809-AD4F-FED9B4D74B8F}">
  <ds:schemaRefs>
    <ds:schemaRef ds:uri="http://schemas.microsoft.com/sharepoint/v3/contenttype/forms"/>
  </ds:schemaRefs>
</ds:datastoreItem>
</file>

<file path=customXml/itemProps2.xml><?xml version="1.0" encoding="utf-8"?>
<ds:datastoreItem xmlns:ds="http://schemas.openxmlformats.org/officeDocument/2006/customXml" ds:itemID="{0C14FED0-9A95-4A83-8CAA-A3BB5938F80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875DC67E-4FAC-4989-A1C6-9CCFAE7240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398df9c-fd0c-4829-a003-c770a1c4a063}" enabled="0" method="" siteId="{f398df9c-fd0c-4829-a003-c770a1c4a063}" removed="1"/>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Theme</Template>
  <TotalTime>1359</TotalTime>
  <Words>2207</Words>
  <Application>Microsoft Office PowerPoint</Application>
  <PresentationFormat>Widescreen</PresentationFormat>
  <Paragraphs>257</Paragraphs>
  <Slides>5</Slides>
  <Notes>3</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5</vt:i4>
      </vt:variant>
    </vt:vector>
  </HeadingPairs>
  <TitlesOfParts>
    <vt:vector size="12" baseType="lpstr">
      <vt:lpstr>Aptos</vt:lpstr>
      <vt:lpstr>Aptos Display</vt:lpstr>
      <vt:lpstr>Aptos Narrow</vt:lpstr>
      <vt:lpstr>Arial</vt:lpstr>
      <vt:lpstr>Calibri</vt:lpstr>
      <vt:lpstr>Franklin Gothic Medium</vt:lpstr>
      <vt:lpstr>Office Theme</vt:lpstr>
      <vt:lpstr>Apresentação do PowerPoint</vt:lpstr>
      <vt:lpstr>VACCINATION SCHEDULE | Children (from 7 years) and adolescents¹</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Calendário de vacinação</dc:title>
  <dc:creator>Katia Aparecida Kawasaki</dc:creator>
  <cp:lastModifiedBy>Katia Aparecida Kawasaki</cp:lastModifiedBy>
  <cp:revision>853</cp:revision>
  <dcterms:created xsi:type="dcterms:W3CDTF">2025-09-03T17:12:47Z</dcterms:created>
  <dcterms:modified xsi:type="dcterms:W3CDTF">2026-08-21T14:41:26Z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