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77" r:id="rId5"/>
    <p:sldId id="298" r:id="rId6"/>
    <p:sldId id="295" r:id="rId7"/>
    <p:sldId id="297" r:id="rId8"/>
    <p:sldId id="296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0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4DAF"/>
    <a:srgbClr val="8261C3"/>
    <a:srgbClr val="5D3494"/>
    <a:srgbClr val="F5F0FE"/>
    <a:srgbClr val="F7F7F7"/>
    <a:srgbClr val="F2F2F2"/>
    <a:srgbClr val="F6FBF3"/>
    <a:srgbClr val="F1F8EC"/>
    <a:srgbClr val="FCF2F9"/>
    <a:srgbClr val="FEF6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652" autoAdjust="0"/>
    <p:restoredTop sz="94660"/>
  </p:normalViewPr>
  <p:slideViewPr>
    <p:cSldViewPr snapToGrid="0" showGuides="1">
      <p:cViewPr varScale="1">
        <p:scale>
          <a:sx n="105" d="100"/>
          <a:sy n="105" d="100"/>
        </p:scale>
        <p:origin x="210" y="96"/>
      </p:cViewPr>
      <p:guideLst>
        <p:guide orient="horz" pos="330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75" d="100"/>
          <a:sy n="75" d="100"/>
        </p:scale>
        <p:origin x="4050" y="4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ia Aparecida Kawasaki" userId="7d425ec7-d274-4ad2-949a-f8fbb1faf1df" providerId="ADAL" clId="{B3901CA7-AC6A-4836-A6FC-C3404C8C3CC2}"/>
    <pc:docChg chg="undo custSel modSld">
      <pc:chgData name="Katia Aparecida Kawasaki" userId="7d425ec7-d274-4ad2-949a-f8fbb1faf1df" providerId="ADAL" clId="{B3901CA7-AC6A-4836-A6FC-C3404C8C3CC2}" dt="2026-08-31T13:53:41.329" v="273"/>
      <pc:docMkLst>
        <pc:docMk/>
      </pc:docMkLst>
      <pc:sldChg chg="addSp delSp modSp mod">
        <pc:chgData name="Katia Aparecida Kawasaki" userId="7d425ec7-d274-4ad2-949a-f8fbb1faf1df" providerId="ADAL" clId="{B3901CA7-AC6A-4836-A6FC-C3404C8C3CC2}" dt="2026-08-31T13:53:41.329" v="273"/>
        <pc:sldMkLst>
          <pc:docMk/>
          <pc:sldMk cId="0" sldId="277"/>
        </pc:sldMkLst>
        <pc:spChg chg="del topLvl">
          <ac:chgData name="Katia Aparecida Kawasaki" userId="7d425ec7-d274-4ad2-949a-f8fbb1faf1df" providerId="ADAL" clId="{B3901CA7-AC6A-4836-A6FC-C3404C8C3CC2}" dt="2026-08-31T13:51:13.419" v="240" actId="478"/>
          <ac:spMkLst>
            <pc:docMk/>
            <pc:sldMk cId="0" sldId="277"/>
            <ac:spMk id="4" creationId="{00000000-0000-0000-0000-000000000000}"/>
          </ac:spMkLst>
        </pc:spChg>
        <pc:spChg chg="mod">
          <ac:chgData name="Katia Aparecida Kawasaki" userId="7d425ec7-d274-4ad2-949a-f8fbb1faf1df" providerId="ADAL" clId="{B3901CA7-AC6A-4836-A6FC-C3404C8C3CC2}" dt="2026-08-31T13:51:34.900" v="244" actId="14100"/>
          <ac:spMkLst>
            <pc:docMk/>
            <pc:sldMk cId="0" sldId="277"/>
            <ac:spMk id="10" creationId="{00000000-0000-0000-0000-000000000000}"/>
          </ac:spMkLst>
        </pc:spChg>
        <pc:spChg chg="mod">
          <ac:chgData name="Katia Aparecida Kawasaki" userId="7d425ec7-d274-4ad2-949a-f8fbb1faf1df" providerId="ADAL" clId="{B3901CA7-AC6A-4836-A6FC-C3404C8C3CC2}" dt="2026-08-24T17:49:07.920" v="197" actId="255"/>
          <ac:spMkLst>
            <pc:docMk/>
            <pc:sldMk cId="0" sldId="277"/>
            <ac:spMk id="16" creationId="{00000000-0000-0000-0000-000000000000}"/>
          </ac:spMkLst>
        </pc:spChg>
        <pc:grpChg chg="del">
          <ac:chgData name="Katia Aparecida Kawasaki" userId="7d425ec7-d274-4ad2-949a-f8fbb1faf1df" providerId="ADAL" clId="{B3901CA7-AC6A-4836-A6FC-C3404C8C3CC2}" dt="2026-08-31T13:50:56.916" v="235" actId="478"/>
          <ac:grpSpMkLst>
            <pc:docMk/>
            <pc:sldMk cId="0" sldId="277"/>
            <ac:grpSpMk id="2" creationId="{00000000-0000-0000-0000-000000000000}"/>
          </ac:grpSpMkLst>
        </pc:grpChg>
        <pc:picChg chg="add del mod">
          <ac:chgData name="Katia Aparecida Kawasaki" userId="7d425ec7-d274-4ad2-949a-f8fbb1faf1df" providerId="ADAL" clId="{B3901CA7-AC6A-4836-A6FC-C3404C8C3CC2}" dt="2026-08-31T13:53:38.863" v="272" actId="478"/>
          <ac:picMkLst>
            <pc:docMk/>
            <pc:sldMk cId="0" sldId="277"/>
            <ac:picMk id="6" creationId="{19092512-FF87-CA6C-25C6-DC62CD9A1D9C}"/>
          </ac:picMkLst>
        </pc:picChg>
        <pc:picChg chg="del topLvl">
          <ac:chgData name="Katia Aparecida Kawasaki" userId="7d425ec7-d274-4ad2-949a-f8fbb1faf1df" providerId="ADAL" clId="{B3901CA7-AC6A-4836-A6FC-C3404C8C3CC2}" dt="2026-08-31T13:50:56.916" v="235" actId="478"/>
          <ac:picMkLst>
            <pc:docMk/>
            <pc:sldMk cId="0" sldId="277"/>
            <ac:picMk id="7" creationId="{00000000-0000-0000-0000-000000000000}"/>
          </ac:picMkLst>
        </pc:picChg>
        <pc:picChg chg="add mod">
          <ac:chgData name="Katia Aparecida Kawasaki" userId="7d425ec7-d274-4ad2-949a-f8fbb1faf1df" providerId="ADAL" clId="{B3901CA7-AC6A-4836-A6FC-C3404C8C3CC2}" dt="2026-08-31T13:53:41.329" v="273"/>
          <ac:picMkLst>
            <pc:docMk/>
            <pc:sldMk cId="0" sldId="277"/>
            <ac:picMk id="9" creationId="{9742D957-89F7-70D5-46B6-DDA96B00E4A1}"/>
          </ac:picMkLst>
        </pc:picChg>
      </pc:sldChg>
      <pc:sldChg chg="addSp delSp modSp mod">
        <pc:chgData name="Katia Aparecida Kawasaki" userId="7d425ec7-d274-4ad2-949a-f8fbb1faf1df" providerId="ADAL" clId="{B3901CA7-AC6A-4836-A6FC-C3404C8C3CC2}" dt="2026-08-31T13:53:21.750" v="269"/>
        <pc:sldMkLst>
          <pc:docMk/>
          <pc:sldMk cId="0" sldId="295"/>
        </pc:sldMkLst>
        <pc:spChg chg="mod">
          <ac:chgData name="Katia Aparecida Kawasaki" userId="7d425ec7-d274-4ad2-949a-f8fbb1faf1df" providerId="ADAL" clId="{B3901CA7-AC6A-4836-A6FC-C3404C8C3CC2}" dt="2026-08-24T17:49:38.800" v="200" actId="1076"/>
          <ac:spMkLst>
            <pc:docMk/>
            <pc:sldMk cId="0" sldId="295"/>
            <ac:spMk id="12" creationId="{00000000-0000-0000-0000-000000000000}"/>
          </ac:spMkLst>
        </pc:spChg>
        <pc:grpChg chg="del">
          <ac:chgData name="Katia Aparecida Kawasaki" userId="7d425ec7-d274-4ad2-949a-f8fbb1faf1df" providerId="ADAL" clId="{B3901CA7-AC6A-4836-A6FC-C3404C8C3CC2}" dt="2026-08-31T13:52:01.574" v="249" actId="478"/>
          <ac:grpSpMkLst>
            <pc:docMk/>
            <pc:sldMk cId="0" sldId="295"/>
            <ac:grpSpMk id="4" creationId="{00000000-0000-0000-0000-000000000000}"/>
          </ac:grpSpMkLst>
        </pc:grpChg>
        <pc:picChg chg="add del mod">
          <ac:chgData name="Katia Aparecida Kawasaki" userId="7d425ec7-d274-4ad2-949a-f8fbb1faf1df" providerId="ADAL" clId="{B3901CA7-AC6A-4836-A6FC-C3404C8C3CC2}" dt="2026-08-31T13:53:19.443" v="268" actId="478"/>
          <ac:picMkLst>
            <pc:docMk/>
            <pc:sldMk cId="0" sldId="295"/>
            <ac:picMk id="2" creationId="{A87E568B-7DF6-4CD4-B695-9EE9C6B5441C}"/>
          </ac:picMkLst>
        </pc:picChg>
        <pc:picChg chg="add mod">
          <ac:chgData name="Katia Aparecida Kawasaki" userId="7d425ec7-d274-4ad2-949a-f8fbb1faf1df" providerId="ADAL" clId="{B3901CA7-AC6A-4836-A6FC-C3404C8C3CC2}" dt="2026-08-31T13:53:21.750" v="269"/>
          <ac:picMkLst>
            <pc:docMk/>
            <pc:sldMk cId="0" sldId="295"/>
            <ac:picMk id="7" creationId="{D25AB30D-3B49-D6D9-16F2-42707CAB5BD8}"/>
          </ac:picMkLst>
        </pc:picChg>
      </pc:sldChg>
      <pc:sldChg chg="addSp delSp modSp mod">
        <pc:chgData name="Katia Aparecida Kawasaki" userId="7d425ec7-d274-4ad2-949a-f8fbb1faf1df" providerId="ADAL" clId="{B3901CA7-AC6A-4836-A6FC-C3404C8C3CC2}" dt="2026-08-31T13:52:58.215" v="262" actId="1076"/>
        <pc:sldMkLst>
          <pc:docMk/>
          <pc:sldMk cId="0" sldId="296"/>
        </pc:sldMkLst>
        <pc:spChg chg="mod">
          <ac:chgData name="Katia Aparecida Kawasaki" userId="7d425ec7-d274-4ad2-949a-f8fbb1faf1df" providerId="ADAL" clId="{B3901CA7-AC6A-4836-A6FC-C3404C8C3CC2}" dt="2026-08-24T17:50:07.747" v="205" actId="14100"/>
          <ac:spMkLst>
            <pc:docMk/>
            <pc:sldMk cId="0" sldId="296"/>
            <ac:spMk id="7" creationId="{00000000-0000-0000-0000-000000000000}"/>
          </ac:spMkLst>
        </pc:spChg>
        <pc:grpChg chg="del">
          <ac:chgData name="Katia Aparecida Kawasaki" userId="7d425ec7-d274-4ad2-949a-f8fbb1faf1df" providerId="ADAL" clId="{B3901CA7-AC6A-4836-A6FC-C3404C8C3CC2}" dt="2026-08-31T13:52:39.166" v="256" actId="478"/>
          <ac:grpSpMkLst>
            <pc:docMk/>
            <pc:sldMk cId="0" sldId="296"/>
            <ac:grpSpMk id="3" creationId="{00000000-0000-0000-0000-000000000000}"/>
          </ac:grpSpMkLst>
        </pc:grpChg>
        <pc:picChg chg="add del mod">
          <ac:chgData name="Katia Aparecida Kawasaki" userId="7d425ec7-d274-4ad2-949a-f8fbb1faf1df" providerId="ADAL" clId="{B3901CA7-AC6A-4836-A6FC-C3404C8C3CC2}" dt="2026-08-31T13:52:51.342" v="261" actId="478"/>
          <ac:picMkLst>
            <pc:docMk/>
            <pc:sldMk cId="0" sldId="296"/>
            <ac:picMk id="2" creationId="{FE0568A0-B358-0AAC-31C4-9D61F35FFB7B}"/>
          </ac:picMkLst>
        </pc:picChg>
        <pc:picChg chg="add mod">
          <ac:chgData name="Katia Aparecida Kawasaki" userId="7d425ec7-d274-4ad2-949a-f8fbb1faf1df" providerId="ADAL" clId="{B3901CA7-AC6A-4836-A6FC-C3404C8C3CC2}" dt="2026-08-31T13:52:58.215" v="262" actId="1076"/>
          <ac:picMkLst>
            <pc:docMk/>
            <pc:sldMk cId="0" sldId="296"/>
            <ac:picMk id="4" creationId="{DC25A69C-E586-4573-26FA-09413EB8C3CE}"/>
          </ac:picMkLst>
        </pc:picChg>
      </pc:sldChg>
      <pc:sldChg chg="addSp delSp modSp mod">
        <pc:chgData name="Katia Aparecida Kawasaki" userId="7d425ec7-d274-4ad2-949a-f8fbb1faf1df" providerId="ADAL" clId="{B3901CA7-AC6A-4836-A6FC-C3404C8C3CC2}" dt="2026-08-31T13:53:16.046" v="267" actId="1076"/>
        <pc:sldMkLst>
          <pc:docMk/>
          <pc:sldMk cId="0" sldId="297"/>
        </pc:sldMkLst>
        <pc:spChg chg="mod">
          <ac:chgData name="Katia Aparecida Kawasaki" userId="7d425ec7-d274-4ad2-949a-f8fbb1faf1df" providerId="ADAL" clId="{B3901CA7-AC6A-4836-A6FC-C3404C8C3CC2}" dt="2026-08-24T17:49:56.785" v="203" actId="1076"/>
          <ac:spMkLst>
            <pc:docMk/>
            <pc:sldMk cId="0" sldId="297"/>
            <ac:spMk id="9" creationId="{00000000-0000-0000-0000-000000000000}"/>
          </ac:spMkLst>
        </pc:spChg>
        <pc:spChg chg="mod">
          <ac:chgData name="Katia Aparecida Kawasaki" userId="7d425ec7-d274-4ad2-949a-f8fbb1faf1df" providerId="ADAL" clId="{B3901CA7-AC6A-4836-A6FC-C3404C8C3CC2}" dt="2026-08-31T13:52:31.230" v="255" actId="1076"/>
          <ac:spMkLst>
            <pc:docMk/>
            <pc:sldMk cId="0" sldId="297"/>
            <ac:spMk id="12" creationId="{00000000-0000-0000-0000-000000000000}"/>
          </ac:spMkLst>
        </pc:spChg>
        <pc:grpChg chg="del">
          <ac:chgData name="Katia Aparecida Kawasaki" userId="7d425ec7-d274-4ad2-949a-f8fbb1faf1df" providerId="ADAL" clId="{B3901CA7-AC6A-4836-A6FC-C3404C8C3CC2}" dt="2026-08-31T13:52:17.729" v="252" actId="478"/>
          <ac:grpSpMkLst>
            <pc:docMk/>
            <pc:sldMk cId="0" sldId="297"/>
            <ac:grpSpMk id="4" creationId="{00000000-0000-0000-0000-000000000000}"/>
          </ac:grpSpMkLst>
        </pc:grpChg>
        <pc:picChg chg="add del mod">
          <ac:chgData name="Katia Aparecida Kawasaki" userId="7d425ec7-d274-4ad2-949a-f8fbb1faf1df" providerId="ADAL" clId="{B3901CA7-AC6A-4836-A6FC-C3404C8C3CC2}" dt="2026-08-31T13:53:09.095" v="266" actId="478"/>
          <ac:picMkLst>
            <pc:docMk/>
            <pc:sldMk cId="0" sldId="297"/>
            <ac:picMk id="2" creationId="{106BFDAA-C9EA-15DF-0D14-CD6BEFCEB10E}"/>
          </ac:picMkLst>
        </pc:picChg>
        <pc:picChg chg="add mod">
          <ac:chgData name="Katia Aparecida Kawasaki" userId="7d425ec7-d274-4ad2-949a-f8fbb1faf1df" providerId="ADAL" clId="{B3901CA7-AC6A-4836-A6FC-C3404C8C3CC2}" dt="2026-08-31T13:53:16.046" v="267" actId="1076"/>
          <ac:picMkLst>
            <pc:docMk/>
            <pc:sldMk cId="0" sldId="297"/>
            <ac:picMk id="3" creationId="{ED7CED73-71FA-C776-1B92-14FC4C89E124}"/>
          </ac:picMkLst>
        </pc:picChg>
      </pc:sldChg>
      <pc:sldChg chg="addSp delSp modSp mod">
        <pc:chgData name="Katia Aparecida Kawasaki" userId="7d425ec7-d274-4ad2-949a-f8fbb1faf1df" providerId="ADAL" clId="{B3901CA7-AC6A-4836-A6FC-C3404C8C3CC2}" dt="2026-08-31T13:53:28.819" v="271"/>
        <pc:sldMkLst>
          <pc:docMk/>
          <pc:sldMk cId="0" sldId="298"/>
        </pc:sldMkLst>
        <pc:spChg chg="mod">
          <ac:chgData name="Katia Aparecida Kawasaki" userId="7d425ec7-d274-4ad2-949a-f8fbb1faf1df" providerId="ADAL" clId="{B3901CA7-AC6A-4836-A6FC-C3404C8C3CC2}" dt="2026-08-31T13:49:05.997" v="234" actId="14100"/>
          <ac:spMkLst>
            <pc:docMk/>
            <pc:sldMk cId="0" sldId="298"/>
            <ac:spMk id="9" creationId="{00000000-0000-0000-0000-000000000000}"/>
          </ac:spMkLst>
        </pc:spChg>
        <pc:spChg chg="mod">
          <ac:chgData name="Katia Aparecida Kawasaki" userId="7d425ec7-d274-4ad2-949a-f8fbb1faf1df" providerId="ADAL" clId="{B3901CA7-AC6A-4836-A6FC-C3404C8C3CC2}" dt="2026-08-31T13:48:49.967" v="231" actId="14100"/>
          <ac:spMkLst>
            <pc:docMk/>
            <pc:sldMk cId="0" sldId="298"/>
            <ac:spMk id="15" creationId="{00000000-0000-0000-0000-000000000000}"/>
          </ac:spMkLst>
        </pc:spChg>
        <pc:spChg chg="mod">
          <ac:chgData name="Katia Aparecida Kawasaki" userId="7d425ec7-d274-4ad2-949a-f8fbb1faf1df" providerId="ADAL" clId="{B3901CA7-AC6A-4836-A6FC-C3404C8C3CC2}" dt="2026-08-31T13:28:51.814" v="225" actId="404"/>
          <ac:spMkLst>
            <pc:docMk/>
            <pc:sldMk cId="0" sldId="298"/>
            <ac:spMk id="20" creationId="{00000000-0000-0000-0000-000000000000}"/>
          </ac:spMkLst>
        </pc:spChg>
        <pc:grpChg chg="del">
          <ac:chgData name="Katia Aparecida Kawasaki" userId="7d425ec7-d274-4ad2-949a-f8fbb1faf1df" providerId="ADAL" clId="{B3901CA7-AC6A-4836-A6FC-C3404C8C3CC2}" dt="2026-08-31T13:51:41.079" v="245" actId="478"/>
          <ac:grpSpMkLst>
            <pc:docMk/>
            <pc:sldMk cId="0" sldId="298"/>
            <ac:grpSpMk id="5" creationId="{00000000-0000-0000-0000-000000000000}"/>
          </ac:grpSpMkLst>
        </pc:grpChg>
        <pc:graphicFrameChg chg="add del modGraphic">
          <ac:chgData name="Katia Aparecida Kawasaki" userId="7d425ec7-d274-4ad2-949a-f8fbb1faf1df" providerId="ADAL" clId="{B3901CA7-AC6A-4836-A6FC-C3404C8C3CC2}" dt="2026-08-31T13:27:20.158" v="208" actId="478"/>
          <ac:graphicFrameMkLst>
            <pc:docMk/>
            <pc:sldMk cId="0" sldId="298"/>
            <ac:graphicFrameMk id="3" creationId="{00000000-0000-0000-0000-000000000000}"/>
          </ac:graphicFrameMkLst>
        </pc:graphicFrameChg>
        <pc:graphicFrameChg chg="add mod modGraphic">
          <ac:chgData name="Katia Aparecida Kawasaki" userId="7d425ec7-d274-4ad2-949a-f8fbb1faf1df" providerId="ADAL" clId="{B3901CA7-AC6A-4836-A6FC-C3404C8C3CC2}" dt="2026-08-31T13:28:14.723" v="219"/>
          <ac:graphicFrameMkLst>
            <pc:docMk/>
            <pc:sldMk cId="0" sldId="298"/>
            <ac:graphicFrameMk id="4" creationId="{A9AA4447-559D-6814-5E21-B28CC3E970DA}"/>
          </ac:graphicFrameMkLst>
        </pc:graphicFrameChg>
        <pc:picChg chg="add del mod">
          <ac:chgData name="Katia Aparecida Kawasaki" userId="7d425ec7-d274-4ad2-949a-f8fbb1faf1df" providerId="ADAL" clId="{B3901CA7-AC6A-4836-A6FC-C3404C8C3CC2}" dt="2026-08-31T13:53:26.652" v="270" actId="478"/>
          <ac:picMkLst>
            <pc:docMk/>
            <pc:sldMk cId="0" sldId="298"/>
            <ac:picMk id="8" creationId="{BA058681-A718-2554-537F-4D564B0B931D}"/>
          </ac:picMkLst>
        </pc:picChg>
        <pc:picChg chg="add mod">
          <ac:chgData name="Katia Aparecida Kawasaki" userId="7d425ec7-d274-4ad2-949a-f8fbb1faf1df" providerId="ADAL" clId="{B3901CA7-AC6A-4836-A6FC-C3404C8C3CC2}" dt="2026-08-31T13:53:28.819" v="271"/>
          <ac:picMkLst>
            <pc:docMk/>
            <pc:sldMk cId="0" sldId="298"/>
            <ac:picMk id="10" creationId="{71D82A87-5511-592B-C3F9-88770CC600C5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17D7E6F-0FA5-458B-B9D7-3B1DD1AC7F98}" type="datetime1">
              <a:rPr lang="pt-BR" smtClean="0"/>
              <a:t>31/08/2026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/>
          </a:p>
        </p:txBody>
      </p:sp>
      <p:sp>
        <p:nvSpPr>
          <p:cNvPr id="5" name="Espaço Reservado para o Número do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BF9A36D-7FAC-478F-9944-F324014F6FD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 noProof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C7335D-7E60-40C4-9122-F94289B34997}" type="datetime1">
              <a:rPr lang="pt-BR" smtClean="0"/>
              <a:t>31/08/2026</a:t>
            </a:fld>
            <a:endParaRPr lang="pt-BR" dirty="0"/>
          </a:p>
        </p:txBody>
      </p:sp>
      <p:sp>
        <p:nvSpPr>
          <p:cNvPr id="4" name="Espaço Reservado para Imagem do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t-BR" noProof="0"/>
          </a:p>
        </p:txBody>
      </p:sp>
      <p:sp>
        <p:nvSpPr>
          <p:cNvPr id="5" name="Espaço Reservado para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 noProof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4B9A9E5-4F7F-4A7D-9DE1-899232329269}" type="slidenum">
              <a:rPr lang="pt-BR" noProof="0" smtClean="0"/>
              <a:t>‹nº›</a:t>
            </a:fld>
            <a:endParaRPr lang="pt-BR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pt-BR" smtClean="0"/>
              <a:t>1</a:t>
            </a:fld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pt-BR" smtClean="0"/>
              <a:t>2</a:t>
            </a:fld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pt-BR" noProof="0" smtClean="0"/>
              <a:t>4</a:t>
            </a:fld>
            <a:endParaRPr lang="pt-BR" noProof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AB017-926D-4F95-BBFA-0772CD61AC1F}" type="datetimeFigureOut">
              <a:rPr lang="pt-BR" smtClean="0"/>
              <a:t>31/08/2026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20258-082A-4814-B1F4-7725857D90F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BR" noProof="0"/>
              <a:t>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 noProof="0"/>
              <a:t>Apresentação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pt-BR" noProof="0" smtClean="0"/>
              <a:t>‹nº›</a:t>
            </a:fld>
            <a:endParaRPr lang="pt-BR" noProof="0"/>
          </a:p>
        </p:txBody>
      </p:sp>
    </p:spTree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BR" noProof="0"/>
              <a:t>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 noProof="0"/>
              <a:t>Apresentação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pt-BR" noProof="0" smtClean="0"/>
              <a:t>‹nº›</a:t>
            </a:fld>
            <a:endParaRPr lang="pt-BR" noProof="0"/>
          </a:p>
        </p:txBody>
      </p:sp>
    </p:spTree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na do Conteúdo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1"/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 rtlCol="0">
            <a:normAutofit/>
          </a:bodyPr>
          <a:lstStyle>
            <a:lvl1pPr algn="ctr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/>
              <a:t>CLIQUE PARA EDITAR O ESTILO DO TÍTULO MESTRE</a:t>
            </a:r>
          </a:p>
        </p:txBody>
      </p:sp>
      <p:sp>
        <p:nvSpPr>
          <p:cNvPr id="15" name="Espaço Reservado para Texto 15"/>
          <p:cNvSpPr>
            <a:spLocks noGrp="1"/>
          </p:cNvSpPr>
          <p:nvPr>
            <p:ph type="body" sz="quarter" idx="13" hasCustomPrompt="1"/>
          </p:nvPr>
        </p:nvSpPr>
        <p:spPr>
          <a:xfrm>
            <a:off x="1485900" y="2563123"/>
            <a:ext cx="4031945" cy="365125"/>
          </a:xfrm>
        </p:spPr>
        <p:txBody>
          <a:bodyPr rtlCol="0"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pt-BR" noProof="0"/>
              <a:t>CLIQUE PARA ADICIONAR UM SUBTÍTULO</a:t>
            </a:r>
          </a:p>
        </p:txBody>
      </p:sp>
      <p:sp>
        <p:nvSpPr>
          <p:cNvPr id="17" name="Espaço Reservado para Texto 18"/>
          <p:cNvSpPr>
            <a:spLocks noGrp="1"/>
          </p:cNvSpPr>
          <p:nvPr>
            <p:ph type="body" sz="quarter" idx="15" hasCustomPrompt="1"/>
          </p:nvPr>
        </p:nvSpPr>
        <p:spPr>
          <a:xfrm>
            <a:off x="1485664" y="3070348"/>
            <a:ext cx="4031030" cy="1057308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Clique para adicionar o texto</a:t>
            </a:r>
          </a:p>
        </p:txBody>
      </p:sp>
      <p:sp>
        <p:nvSpPr>
          <p:cNvPr id="31" name="Espaço Reservado para Texto 15"/>
          <p:cNvSpPr>
            <a:spLocks noGrp="1"/>
          </p:cNvSpPr>
          <p:nvPr>
            <p:ph type="body" sz="quarter" idx="16" hasCustomPrompt="1"/>
          </p:nvPr>
        </p:nvSpPr>
        <p:spPr>
          <a:xfrm>
            <a:off x="6673004" y="2563123"/>
            <a:ext cx="4031945" cy="365125"/>
          </a:xfrm>
        </p:spPr>
        <p:txBody>
          <a:bodyPr rtlCol="0"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pt-BR" noProof="0"/>
              <a:t>CLIQUE PARA ADICIONAR UM SUBTÍTULO</a:t>
            </a:r>
          </a:p>
        </p:txBody>
      </p:sp>
      <p:sp>
        <p:nvSpPr>
          <p:cNvPr id="32" name="Espaço Reservado para Texto 18"/>
          <p:cNvSpPr>
            <a:spLocks noGrp="1"/>
          </p:cNvSpPr>
          <p:nvPr>
            <p:ph type="body" sz="quarter" idx="17" hasCustomPrompt="1"/>
          </p:nvPr>
        </p:nvSpPr>
        <p:spPr>
          <a:xfrm>
            <a:off x="6673143" y="3070348"/>
            <a:ext cx="4031030" cy="1057308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Clique para adicionar o texto</a:t>
            </a:r>
          </a:p>
        </p:txBody>
      </p:sp>
      <p:sp>
        <p:nvSpPr>
          <p:cNvPr id="33" name="Espaço Reservado para Texto 15"/>
          <p:cNvSpPr>
            <a:spLocks noGrp="1"/>
          </p:cNvSpPr>
          <p:nvPr>
            <p:ph type="body" sz="quarter" idx="18" hasCustomPrompt="1"/>
          </p:nvPr>
        </p:nvSpPr>
        <p:spPr>
          <a:xfrm>
            <a:off x="1485899" y="4319431"/>
            <a:ext cx="4031945" cy="365125"/>
          </a:xfrm>
        </p:spPr>
        <p:txBody>
          <a:bodyPr rtlCol="0"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pt-BR" noProof="0"/>
              <a:t>CLIQUE PARA ADICIONAR UM SUBTÍTULO</a:t>
            </a:r>
          </a:p>
        </p:txBody>
      </p:sp>
      <p:sp>
        <p:nvSpPr>
          <p:cNvPr id="34" name="Espaço Reservado para Texto 18"/>
          <p:cNvSpPr>
            <a:spLocks noGrp="1"/>
          </p:cNvSpPr>
          <p:nvPr>
            <p:ph type="body" sz="quarter" idx="19" hasCustomPrompt="1"/>
          </p:nvPr>
        </p:nvSpPr>
        <p:spPr>
          <a:xfrm>
            <a:off x="1486412" y="4826656"/>
            <a:ext cx="4031030" cy="1057308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Clique para adicionar o texto</a:t>
            </a:r>
          </a:p>
        </p:txBody>
      </p:sp>
      <p:sp>
        <p:nvSpPr>
          <p:cNvPr id="12" name="Espaço Reservado para Texto 15"/>
          <p:cNvSpPr>
            <a:spLocks noGrp="1"/>
          </p:cNvSpPr>
          <p:nvPr>
            <p:ph type="body" sz="quarter" idx="23" hasCustomPrompt="1"/>
          </p:nvPr>
        </p:nvSpPr>
        <p:spPr>
          <a:xfrm>
            <a:off x="6672630" y="4319431"/>
            <a:ext cx="4031945" cy="365125"/>
          </a:xfrm>
        </p:spPr>
        <p:txBody>
          <a:bodyPr rtlCol="0"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pt-BR" noProof="0"/>
              <a:t>CLIQUE PARA ADICIONAR UM SUBTÍTULO</a:t>
            </a:r>
          </a:p>
        </p:txBody>
      </p:sp>
      <p:sp>
        <p:nvSpPr>
          <p:cNvPr id="13" name="Espaço Reservado para Texto 18"/>
          <p:cNvSpPr>
            <a:spLocks noGrp="1"/>
          </p:cNvSpPr>
          <p:nvPr>
            <p:ph type="body" sz="quarter" idx="24" hasCustomPrompt="1"/>
          </p:nvPr>
        </p:nvSpPr>
        <p:spPr>
          <a:xfrm>
            <a:off x="6673143" y="4826656"/>
            <a:ext cx="4031030" cy="1057308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Clique para adicionar o texto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20"/>
          </p:nvPr>
        </p:nvSpPr>
        <p:spPr/>
        <p:txBody>
          <a:bodyPr rtlCol="0"/>
          <a:lstStyle/>
          <a:p>
            <a:pPr rtl="0"/>
            <a:r>
              <a:rPr lang="pt-BR" noProof="0"/>
              <a:t>20XX</a:t>
            </a: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1"/>
          </p:nvPr>
        </p:nvSpPr>
        <p:spPr/>
        <p:txBody>
          <a:bodyPr rtlCol="0"/>
          <a:lstStyle/>
          <a:p>
            <a:pPr rtl="0"/>
            <a:r>
              <a:rPr lang="pt-BR" noProof="0"/>
              <a:t>Apresentação</a:t>
            </a:r>
          </a:p>
        </p:txBody>
      </p:sp>
      <p:sp>
        <p:nvSpPr>
          <p:cNvPr id="5" name="Espaço Reservado para o Número do Slide 4"/>
          <p:cNvSpPr>
            <a:spLocks noGrp="1"/>
          </p:cNvSpPr>
          <p:nvPr>
            <p:ph type="sldNum" sz="quarter" idx="2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pt-BR" noProof="0" smtClean="0"/>
              <a:t>‹nº›</a:t>
            </a:fld>
            <a:endParaRPr lang="pt-BR" noProof="0"/>
          </a:p>
        </p:txBody>
      </p:sp>
      <p:cxnSp>
        <p:nvCxnSpPr>
          <p:cNvPr id="2" name="Conector Reto 1"/>
          <p:cNvCxnSpPr/>
          <p:nvPr userDrawn="1"/>
        </p:nvCxnSpPr>
        <p:spPr>
          <a:xfrm>
            <a:off x="8688388" y="0"/>
            <a:ext cx="3503612" cy="23529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 userDrawn="1"/>
        </p:nvCxnSpPr>
        <p:spPr>
          <a:xfrm>
            <a:off x="9720943" y="0"/>
            <a:ext cx="2471057" cy="2699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áfico 6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473953"/>
            <a:ext cx="2057400" cy="1647825"/>
          </a:xfrm>
          <a:prstGeom prst="rect">
            <a:avLst/>
          </a:prstGeom>
        </p:spPr>
      </p:pic>
      <p:pic>
        <p:nvPicPr>
          <p:cNvPr id="8" name="Gráfico 7"/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49000" y="5180889"/>
            <a:ext cx="1143000" cy="9144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na do Conteúdo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1"/>
          <p:cNvSpPr>
            <a:spLocks noGrp="1"/>
          </p:cNvSpPr>
          <p:nvPr>
            <p:ph type="title" hasCustomPrompt="1"/>
          </p:nvPr>
        </p:nvSpPr>
        <p:spPr>
          <a:xfrm>
            <a:off x="1508760" y="4156405"/>
            <a:ext cx="3139440" cy="1325563"/>
          </a:xfrm>
        </p:spPr>
        <p:txBody>
          <a:bodyPr rtlCol="0" anchor="b">
            <a:normAutofit/>
          </a:bodyPr>
          <a:lstStyle>
            <a:lvl1pPr algn="l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/>
              <a:t>CLIQUE PARA EDITAR O ESTILO DO TÍTULO MESTRE</a:t>
            </a:r>
          </a:p>
        </p:txBody>
      </p:sp>
      <p:sp>
        <p:nvSpPr>
          <p:cNvPr id="15" name="Espaço Reservado para Texto 15"/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1530635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pt-BR" noProof="0"/>
              <a:t>CLIQUE PARA ADICIONAR UM SUBTÍTULO</a:t>
            </a:r>
          </a:p>
        </p:txBody>
      </p:sp>
      <p:sp>
        <p:nvSpPr>
          <p:cNvPr id="17" name="Espaço Reservado para Texto 18"/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1860060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Clique para adicionar o texto</a:t>
            </a:r>
          </a:p>
        </p:txBody>
      </p:sp>
      <p:sp>
        <p:nvSpPr>
          <p:cNvPr id="16" name="Espaço Reservado para Texto 15"/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2630431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pt-BR" noProof="0"/>
              <a:t>CLIQUE PARA ADICIONAR UM SUBTÍTULO</a:t>
            </a:r>
          </a:p>
        </p:txBody>
      </p:sp>
      <p:sp>
        <p:nvSpPr>
          <p:cNvPr id="18" name="Espaço Reservado para Texto 18"/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2959856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Clique para adicionar o texto</a:t>
            </a:r>
          </a:p>
        </p:txBody>
      </p:sp>
      <p:sp>
        <p:nvSpPr>
          <p:cNvPr id="19" name="Espaço Reservado para Texto 15"/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3730227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pt-BR" noProof="0"/>
              <a:t>CLIQUE PARA ADICIONAR UM SUBTÍTULO</a:t>
            </a:r>
          </a:p>
        </p:txBody>
      </p:sp>
      <p:sp>
        <p:nvSpPr>
          <p:cNvPr id="20" name="Espaço Reservado para Texto 18"/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059652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Clique para adicionar o texto</a:t>
            </a:r>
          </a:p>
        </p:txBody>
      </p:sp>
      <p:sp>
        <p:nvSpPr>
          <p:cNvPr id="23" name="Espaço Reservado para Texto 15"/>
          <p:cNvSpPr>
            <a:spLocks noGrp="1"/>
          </p:cNvSpPr>
          <p:nvPr>
            <p:ph type="body" sz="quarter" idx="27" hasCustomPrompt="1"/>
          </p:nvPr>
        </p:nvSpPr>
        <p:spPr>
          <a:xfrm>
            <a:off x="5920106" y="4830024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pt-BR" noProof="0"/>
              <a:t>CLIQUE PARA ADICIONAR UM SUBTÍTULO</a:t>
            </a:r>
          </a:p>
        </p:txBody>
      </p:sp>
      <p:sp>
        <p:nvSpPr>
          <p:cNvPr id="24" name="Espaço Reservado para Texto 18"/>
          <p:cNvSpPr>
            <a:spLocks noGrp="1"/>
          </p:cNvSpPr>
          <p:nvPr>
            <p:ph type="body" sz="quarter" idx="28" hasCustomPrompt="1"/>
          </p:nvPr>
        </p:nvSpPr>
        <p:spPr>
          <a:xfrm>
            <a:off x="5919680" y="5159449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Clique para adicionar o texto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pt-BR" noProof="0"/>
              <a:t>20XX</a:t>
            </a: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pt-BR" noProof="0"/>
              <a:t>Apresentação</a:t>
            </a:r>
          </a:p>
        </p:txBody>
      </p:sp>
      <p:sp>
        <p:nvSpPr>
          <p:cNvPr id="5" name="Espaço Reservado para o Número do Slide 4"/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pt-BR" noProof="0" smtClean="0"/>
              <a:t>‹nº›</a:t>
            </a:fld>
            <a:endParaRPr lang="pt-BR" noProof="0"/>
          </a:p>
        </p:txBody>
      </p:sp>
      <p:pic>
        <p:nvPicPr>
          <p:cNvPr id="2" name="Gráfico 1"/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9434" t="20278" b="22673"/>
          <a:stretch>
            <a:fillRect/>
          </a:stretch>
        </p:blipFill>
        <p:spPr>
          <a:xfrm>
            <a:off x="-4696" y="-1"/>
            <a:ext cx="4896735" cy="438594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valo da Seçã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6991350" y="2571235"/>
            <a:ext cx="4179570" cy="1715531"/>
          </a:xfrm>
        </p:spPr>
        <p:txBody>
          <a:bodyPr rtlCol="0" anchor="ctr">
            <a:noAutofit/>
          </a:bodyPr>
          <a:lstStyle>
            <a:lvl1pPr algn="l">
              <a:defRPr sz="3600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t-BR" noProof="0"/>
              <a:t>CLIQUE PARA EDITAR O ESTILO DO TÍTULO MESTRE</a:t>
            </a:r>
          </a:p>
        </p:txBody>
      </p:sp>
      <p:pic>
        <p:nvPicPr>
          <p:cNvPr id="5" name="Gráfico 4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828675"/>
            <a:ext cx="5876925" cy="52006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áfico 6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58165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5920169" y="1152771"/>
            <a:ext cx="5431971" cy="846301"/>
          </a:xfrm>
        </p:spPr>
        <p:txBody>
          <a:bodyPr rtlCol="0" anchor="t">
            <a:normAutofit/>
          </a:bodyPr>
          <a:lstStyle>
            <a:lvl1pPr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/>
              <a:t>CLIQUE PARA EDITAR O ESTILO DO TÍTULO MESTRE</a:t>
            </a:r>
          </a:p>
        </p:txBody>
      </p:sp>
      <p:cxnSp>
        <p:nvCxnSpPr>
          <p:cNvPr id="9" name="Conector Reto 8"/>
          <p:cNvCxnSpPr/>
          <p:nvPr/>
        </p:nvCxnSpPr>
        <p:spPr>
          <a:xfrm flipV="1">
            <a:off x="2209800" y="0"/>
            <a:ext cx="2438400" cy="685800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Espaço Reservado para Texto 15"/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2469515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pt-BR" noProof="0"/>
              <a:t>CLIQUE PARA ADICIONAR UM SUBTÍTULO</a:t>
            </a:r>
          </a:p>
        </p:txBody>
      </p:sp>
      <p:sp>
        <p:nvSpPr>
          <p:cNvPr id="12" name="Espaço Reservado para Texto 18"/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2798940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Clique para adicionar o texto</a:t>
            </a:r>
          </a:p>
        </p:txBody>
      </p:sp>
      <p:sp>
        <p:nvSpPr>
          <p:cNvPr id="13" name="Espaço Reservado para Texto 15"/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3569311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pt-BR" noProof="0"/>
              <a:t>CLIQUE PARA ADICIONAR UM SUBTÍTULO</a:t>
            </a:r>
          </a:p>
        </p:txBody>
      </p:sp>
      <p:sp>
        <p:nvSpPr>
          <p:cNvPr id="14" name="Espaço Reservado para Texto 18"/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3898736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Clique para adicionar o texto</a:t>
            </a:r>
          </a:p>
        </p:txBody>
      </p:sp>
      <p:sp>
        <p:nvSpPr>
          <p:cNvPr id="15" name="Espaço Reservado para Texto 15"/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4669107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pt-BR" noProof="0"/>
              <a:t>CLIQUE PARA ADICIONAR UM SUBTÍTULO</a:t>
            </a:r>
          </a:p>
        </p:txBody>
      </p:sp>
      <p:sp>
        <p:nvSpPr>
          <p:cNvPr id="16" name="Espaço Reservado para Texto 18"/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998532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Clique para adicionar o texto</a:t>
            </a:r>
          </a:p>
        </p:txBody>
      </p:sp>
      <p:sp>
        <p:nvSpPr>
          <p:cNvPr id="17" name="Espaço Reservado para Data 2"/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pt-BR" noProof="0"/>
              <a:t>20XX</a:t>
            </a:r>
          </a:p>
        </p:txBody>
      </p:sp>
      <p:sp>
        <p:nvSpPr>
          <p:cNvPr id="18" name="Espaço Reservado para Rodapé 3"/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pt-BR" noProof="0"/>
              <a:t>Apresentação</a:t>
            </a:r>
          </a:p>
        </p:txBody>
      </p:sp>
      <p:sp>
        <p:nvSpPr>
          <p:cNvPr id="19" name="Espaço Reservado para o Número do Slide 4"/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pt-BR" noProof="0" smtClean="0"/>
              <a:t>‹nº›</a:t>
            </a:fld>
            <a:endParaRPr lang="pt-BR" noProof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 de mercad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 rtlCol="0">
            <a:normAutofit/>
          </a:bodyPr>
          <a:lstStyle>
            <a:lvl1pPr algn="ctr"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2063855" y="3064615"/>
            <a:ext cx="1240971" cy="823912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/>
              <a:t>#</a:t>
            </a:r>
          </a:p>
        </p:txBody>
      </p:sp>
      <p:sp>
        <p:nvSpPr>
          <p:cNvPr id="23" name="Espaço Reservado para Texto 2"/>
          <p:cNvSpPr>
            <a:spLocks noGrp="1"/>
          </p:cNvSpPr>
          <p:nvPr>
            <p:ph type="body" idx="15" hasCustomPrompt="1"/>
          </p:nvPr>
        </p:nvSpPr>
        <p:spPr>
          <a:xfrm>
            <a:off x="5475514" y="3064615"/>
            <a:ext cx="1240971" cy="823912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/>
              <a:t>#</a:t>
            </a:r>
          </a:p>
        </p:txBody>
      </p:sp>
      <p:sp>
        <p:nvSpPr>
          <p:cNvPr id="24" name="Espaço Reservado para Texto 2"/>
          <p:cNvSpPr>
            <a:spLocks noGrp="1"/>
          </p:cNvSpPr>
          <p:nvPr>
            <p:ph type="body" idx="16" hasCustomPrompt="1"/>
          </p:nvPr>
        </p:nvSpPr>
        <p:spPr>
          <a:xfrm>
            <a:off x="8887174" y="3064615"/>
            <a:ext cx="1240971" cy="823912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/>
              <a:t>#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1129698" y="4824188"/>
            <a:ext cx="3124093" cy="462927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/>
              <a:t>Clique para editar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 hasCustomPrompt="1"/>
          </p:nvPr>
        </p:nvSpPr>
        <p:spPr>
          <a:xfrm>
            <a:off x="4526261" y="4824188"/>
            <a:ext cx="3139479" cy="462927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2000" cap="all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/>
              <a:t>Clique para editar</a:t>
            </a:r>
          </a:p>
        </p:txBody>
      </p:sp>
      <p:sp>
        <p:nvSpPr>
          <p:cNvPr id="22" name="Espaço Reservado para Conteúdo 3"/>
          <p:cNvSpPr>
            <a:spLocks noGrp="1"/>
          </p:cNvSpPr>
          <p:nvPr>
            <p:ph sz="half" idx="14" hasCustomPrompt="1"/>
          </p:nvPr>
        </p:nvSpPr>
        <p:spPr>
          <a:xfrm>
            <a:off x="7938210" y="4824188"/>
            <a:ext cx="3124093" cy="462927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/>
              <a:t>Clique para editar</a:t>
            </a:r>
          </a:p>
        </p:txBody>
      </p:sp>
      <p:pic>
        <p:nvPicPr>
          <p:cNvPr id="11" name="Gráfico 10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65141" y="2358007"/>
            <a:ext cx="2438400" cy="2019300"/>
          </a:xfrm>
          <a:prstGeom prst="rect">
            <a:avLst/>
          </a:prstGeom>
        </p:spPr>
      </p:pic>
      <p:pic>
        <p:nvPicPr>
          <p:cNvPr id="13" name="Gráfico 12"/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00625" y="2531837"/>
            <a:ext cx="2190750" cy="1943100"/>
          </a:xfrm>
          <a:prstGeom prst="rect">
            <a:avLst/>
          </a:prstGeom>
        </p:spPr>
      </p:pic>
      <p:pic>
        <p:nvPicPr>
          <p:cNvPr id="15" name="Gráfico 14"/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45608" y="2421056"/>
            <a:ext cx="2324100" cy="2057400"/>
          </a:xfrm>
          <a:prstGeom prst="rect">
            <a:avLst/>
          </a:prstGeom>
        </p:spPr>
      </p:pic>
      <p:sp>
        <p:nvSpPr>
          <p:cNvPr id="25" name="Espaço Reservado para Conteúdo 3"/>
          <p:cNvSpPr>
            <a:spLocks noGrp="1"/>
          </p:cNvSpPr>
          <p:nvPr>
            <p:ph sz="half" idx="17" hasCustomPrompt="1"/>
          </p:nvPr>
        </p:nvSpPr>
        <p:spPr>
          <a:xfrm>
            <a:off x="1129698" y="5280763"/>
            <a:ext cx="3124093" cy="462927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26" name="Espaço Reservado para Conteúdo 5"/>
          <p:cNvSpPr>
            <a:spLocks noGrp="1"/>
          </p:cNvSpPr>
          <p:nvPr>
            <p:ph sz="quarter" idx="18" hasCustomPrompt="1"/>
          </p:nvPr>
        </p:nvSpPr>
        <p:spPr>
          <a:xfrm>
            <a:off x="4526261" y="5280763"/>
            <a:ext cx="3139479" cy="462927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endParaRPr lang="pt-BR" noProof="0"/>
          </a:p>
        </p:txBody>
      </p:sp>
      <p:sp>
        <p:nvSpPr>
          <p:cNvPr id="27" name="Espaço Reservado para Conteúdo 3"/>
          <p:cNvSpPr>
            <a:spLocks noGrp="1"/>
          </p:cNvSpPr>
          <p:nvPr>
            <p:ph sz="half" idx="19" hasCustomPrompt="1"/>
          </p:nvPr>
        </p:nvSpPr>
        <p:spPr>
          <a:xfrm>
            <a:off x="7938210" y="5280763"/>
            <a:ext cx="3124093" cy="462927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pt-BR" noProof="0"/>
              <a:t>20XX</a:t>
            </a: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pt-BR" noProof="0"/>
              <a:t>Apresentação</a:t>
            </a:r>
          </a:p>
        </p:txBody>
      </p:sp>
      <p:sp>
        <p:nvSpPr>
          <p:cNvPr id="9" name="Espaço Reservado para o Número do Slid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pt-BR" noProof="0" smtClean="0"/>
              <a:t>‹nº›</a:t>
            </a:fld>
            <a:endParaRPr lang="pt-BR" noProof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Quadran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ítulo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 rtlCol="0">
            <a:normAutofit/>
          </a:bodyPr>
          <a:lstStyle>
            <a:lvl1pPr algn="l"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/>
              <a:t>CLIQUE PARA EDITAR O ESTILO DO TÍTULO MESTRE</a:t>
            </a:r>
          </a:p>
        </p:txBody>
      </p:sp>
      <p:sp>
        <p:nvSpPr>
          <p:cNvPr id="15" name="Espaço Reservado para Texto 14"/>
          <p:cNvSpPr>
            <a:spLocks noGrp="1"/>
          </p:cNvSpPr>
          <p:nvPr>
            <p:ph type="body" sz="quarter" idx="15" hasCustomPrompt="1"/>
          </p:nvPr>
        </p:nvSpPr>
        <p:spPr>
          <a:xfrm>
            <a:off x="5242517" y="1599947"/>
            <a:ext cx="1706965" cy="492025"/>
          </a:xfrm>
          <a:prstGeom prst="rect">
            <a:avLst/>
          </a:prstGeom>
        </p:spPr>
        <p:txBody>
          <a:bodyPr rtlCol="0"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all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pt-BR" noProof="0"/>
              <a:t>Clique para adicionar um nome</a:t>
            </a:r>
          </a:p>
        </p:txBody>
      </p:sp>
      <p:sp>
        <p:nvSpPr>
          <p:cNvPr id="18" name="Espaço Reservado para Texto 14"/>
          <p:cNvSpPr>
            <a:spLocks noGrp="1"/>
          </p:cNvSpPr>
          <p:nvPr>
            <p:ph type="body" sz="quarter" idx="20" hasCustomPrompt="1"/>
          </p:nvPr>
        </p:nvSpPr>
        <p:spPr>
          <a:xfrm>
            <a:off x="3738732" y="2378452"/>
            <a:ext cx="1183179" cy="492025"/>
          </a:xfrm>
          <a:prstGeom prst="rect">
            <a:avLst/>
          </a:prstGeo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050" cap="none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pt-BR" noProof="0"/>
              <a:t>Clique para adicionar um nome</a:t>
            </a:r>
          </a:p>
        </p:txBody>
      </p:sp>
      <p:sp>
        <p:nvSpPr>
          <p:cNvPr id="26" name="Espaço Reservado para Texto 14"/>
          <p:cNvSpPr>
            <a:spLocks noGrp="1"/>
          </p:cNvSpPr>
          <p:nvPr>
            <p:ph type="body" sz="quarter" idx="26" hasCustomPrompt="1"/>
          </p:nvPr>
        </p:nvSpPr>
        <p:spPr>
          <a:xfrm>
            <a:off x="7522269" y="2169263"/>
            <a:ext cx="1706965" cy="1048575"/>
          </a:xfrm>
          <a:prstGeom prst="rect">
            <a:avLst/>
          </a:prstGeo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="1" cap="all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pt-BR" noProof="0"/>
              <a:t>Clique para adicionar um nome</a:t>
            </a:r>
          </a:p>
        </p:txBody>
      </p:sp>
      <p:sp>
        <p:nvSpPr>
          <p:cNvPr id="23" name="Espaço Reservado para Texto 14"/>
          <p:cNvSpPr>
            <a:spLocks noGrp="1"/>
          </p:cNvSpPr>
          <p:nvPr>
            <p:ph type="body" sz="quarter" idx="25" hasCustomPrompt="1"/>
          </p:nvPr>
        </p:nvSpPr>
        <p:spPr>
          <a:xfrm>
            <a:off x="921894" y="3528829"/>
            <a:ext cx="1393863" cy="492025"/>
          </a:xfrm>
          <a:prstGeom prst="rect">
            <a:avLst/>
          </a:prstGeo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400" cap="all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pt-BR" noProof="0"/>
              <a:t>Clique para adicionar um nome</a:t>
            </a:r>
          </a:p>
        </p:txBody>
      </p:sp>
      <p:sp>
        <p:nvSpPr>
          <p:cNvPr id="17" name="Espaço Reservado para Texto 14"/>
          <p:cNvSpPr>
            <a:spLocks noGrp="1"/>
          </p:cNvSpPr>
          <p:nvPr>
            <p:ph type="body" sz="quarter" idx="19" hasCustomPrompt="1"/>
          </p:nvPr>
        </p:nvSpPr>
        <p:spPr>
          <a:xfrm>
            <a:off x="9940449" y="3528829"/>
            <a:ext cx="1380681" cy="492025"/>
          </a:xfrm>
          <a:prstGeom prst="rect">
            <a:avLst/>
          </a:prstGeo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400" cap="all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pt-BR" noProof="0"/>
              <a:t>Clique para adicionar um nome</a:t>
            </a:r>
          </a:p>
        </p:txBody>
      </p:sp>
      <p:sp>
        <p:nvSpPr>
          <p:cNvPr id="20" name="Espaço Reservado para Texto 14"/>
          <p:cNvSpPr>
            <a:spLocks noGrp="1"/>
          </p:cNvSpPr>
          <p:nvPr>
            <p:ph type="body" sz="quarter" idx="22" hasCustomPrompt="1"/>
          </p:nvPr>
        </p:nvSpPr>
        <p:spPr>
          <a:xfrm>
            <a:off x="2637747" y="4634331"/>
            <a:ext cx="1183179" cy="492025"/>
          </a:xfrm>
          <a:prstGeom prst="rect">
            <a:avLst/>
          </a:prstGeo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050" cap="none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pt-BR" noProof="0"/>
              <a:t>Clique para adicionar um nome</a:t>
            </a:r>
          </a:p>
        </p:txBody>
      </p:sp>
      <p:sp>
        <p:nvSpPr>
          <p:cNvPr id="19" name="Espaço Reservado para Texto 14"/>
          <p:cNvSpPr>
            <a:spLocks noGrp="1"/>
          </p:cNvSpPr>
          <p:nvPr>
            <p:ph type="body" sz="quarter" idx="21" hasCustomPrompt="1"/>
          </p:nvPr>
        </p:nvSpPr>
        <p:spPr>
          <a:xfrm>
            <a:off x="4175224" y="4459860"/>
            <a:ext cx="1183179" cy="492025"/>
          </a:xfrm>
          <a:prstGeom prst="rect">
            <a:avLst/>
          </a:prstGeo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050" cap="none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pt-BR" noProof="0"/>
              <a:t>Clique para adicionar um nome</a:t>
            </a:r>
          </a:p>
        </p:txBody>
      </p:sp>
      <p:sp>
        <p:nvSpPr>
          <p:cNvPr id="21" name="Espaço Reservado para Texto 14"/>
          <p:cNvSpPr>
            <a:spLocks noGrp="1"/>
          </p:cNvSpPr>
          <p:nvPr>
            <p:ph type="body" sz="quarter" idx="23" hasCustomPrompt="1"/>
          </p:nvPr>
        </p:nvSpPr>
        <p:spPr>
          <a:xfrm>
            <a:off x="6552714" y="4321788"/>
            <a:ext cx="1183179" cy="492025"/>
          </a:xfrm>
          <a:prstGeom prst="rect">
            <a:avLst/>
          </a:prstGeo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050" cap="none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pt-BR" noProof="0"/>
              <a:t>Clique para adicionar um nome</a:t>
            </a:r>
          </a:p>
        </p:txBody>
      </p:sp>
      <p:sp>
        <p:nvSpPr>
          <p:cNvPr id="16" name="Espaço Reservado para Texto 14"/>
          <p:cNvSpPr>
            <a:spLocks noGrp="1"/>
          </p:cNvSpPr>
          <p:nvPr>
            <p:ph type="body" sz="quarter" idx="17" hasCustomPrompt="1"/>
          </p:nvPr>
        </p:nvSpPr>
        <p:spPr>
          <a:xfrm>
            <a:off x="5242517" y="5468790"/>
            <a:ext cx="1706965" cy="492025"/>
          </a:xfrm>
          <a:prstGeom prst="rect">
            <a:avLst/>
          </a:prstGeom>
        </p:spPr>
        <p:txBody>
          <a:bodyPr rtlCol="0"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all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pt-BR" noProof="0"/>
              <a:t>Clique para adicionar um nome</a:t>
            </a:r>
          </a:p>
        </p:txBody>
      </p:sp>
      <p:sp>
        <p:nvSpPr>
          <p:cNvPr id="22" name="Espaço Reservado para Texto 14"/>
          <p:cNvSpPr>
            <a:spLocks noGrp="1"/>
          </p:cNvSpPr>
          <p:nvPr>
            <p:ph type="body" sz="quarter" idx="24" hasCustomPrompt="1"/>
          </p:nvPr>
        </p:nvSpPr>
        <p:spPr>
          <a:xfrm>
            <a:off x="7801857" y="5195673"/>
            <a:ext cx="1183179" cy="492025"/>
          </a:xfrm>
          <a:prstGeom prst="rect">
            <a:avLst/>
          </a:prstGeo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050" cap="none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pt-BR" noProof="0"/>
              <a:t>Clique para adicionar um nome</a:t>
            </a:r>
          </a:p>
        </p:txBody>
      </p:sp>
      <p:cxnSp>
        <p:nvCxnSpPr>
          <p:cNvPr id="24" name="Conector Reto 23"/>
          <p:cNvCxnSpPr>
            <a:endCxn id="17" idx="1"/>
          </p:cNvCxnSpPr>
          <p:nvPr userDrawn="1"/>
        </p:nvCxnSpPr>
        <p:spPr>
          <a:xfrm>
            <a:off x="2315757" y="3774842"/>
            <a:ext cx="7624692" cy="0"/>
          </a:xfrm>
          <a:prstGeom prst="line">
            <a:avLst/>
          </a:prstGeom>
          <a:ln w="444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to 24"/>
          <p:cNvCxnSpPr/>
          <p:nvPr userDrawn="1"/>
        </p:nvCxnSpPr>
        <p:spPr>
          <a:xfrm flipV="1">
            <a:off x="6096000" y="2091972"/>
            <a:ext cx="4678" cy="3376818"/>
          </a:xfrm>
          <a:prstGeom prst="line">
            <a:avLst/>
          </a:prstGeom>
          <a:ln w="444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pt-BR" noProof="0"/>
              <a:t>20XX</a:t>
            </a:r>
          </a:p>
        </p:txBody>
      </p:sp>
      <p:sp>
        <p:nvSpPr>
          <p:cNvPr id="32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pt-BR" noProof="0"/>
              <a:t>Apresentação</a:t>
            </a:r>
          </a:p>
        </p:txBody>
      </p:sp>
      <p:sp>
        <p:nvSpPr>
          <p:cNvPr id="33" name="Espaço Reservado para o Número do Slide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pt-BR" noProof="0" smtClean="0"/>
              <a:t>‹nº›</a:t>
            </a:fld>
            <a:endParaRPr lang="pt-BR" noProof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áfico 13"/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8301" r="41825" b="23071"/>
          <a:stretch>
            <a:fillRect/>
          </a:stretch>
        </p:blipFill>
        <p:spPr>
          <a:xfrm flipH="1">
            <a:off x="0" y="0"/>
            <a:ext cx="5441888" cy="6858000"/>
          </a:xfrm>
          <a:custGeom>
            <a:avLst/>
            <a:gdLst>
              <a:gd name="connsiteX0" fmla="*/ 5441888 w 5441888"/>
              <a:gd name="connsiteY0" fmla="*/ 0 h 6858000"/>
              <a:gd name="connsiteX1" fmla="*/ 0 w 5441888"/>
              <a:gd name="connsiteY1" fmla="*/ 0 h 6858000"/>
              <a:gd name="connsiteX2" fmla="*/ 0 w 5441888"/>
              <a:gd name="connsiteY2" fmla="*/ 6858000 h 6858000"/>
              <a:gd name="connsiteX3" fmla="*/ 5441888 w 54418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41888" h="6858000">
                <a:moveTo>
                  <a:pt x="5441888" y="0"/>
                </a:moveTo>
                <a:lnTo>
                  <a:pt x="0" y="0"/>
                </a:lnTo>
                <a:lnTo>
                  <a:pt x="0" y="6858000"/>
                </a:lnTo>
                <a:lnTo>
                  <a:pt x="5441888" y="6858000"/>
                </a:lnTo>
                <a:close/>
              </a:path>
            </a:pathLst>
          </a:custGeom>
        </p:spPr>
      </p:pic>
      <p:sp>
        <p:nvSpPr>
          <p:cNvPr id="19" name="Título 1"/>
          <p:cNvSpPr>
            <a:spLocks noGrp="1"/>
          </p:cNvSpPr>
          <p:nvPr>
            <p:ph type="title" hasCustomPrompt="1"/>
          </p:nvPr>
        </p:nvSpPr>
        <p:spPr>
          <a:xfrm>
            <a:off x="5920169" y="1152771"/>
            <a:ext cx="5431971" cy="846301"/>
          </a:xfrm>
        </p:spPr>
        <p:txBody>
          <a:bodyPr rtlCol="0" anchor="t">
            <a:normAutofit/>
          </a:bodyPr>
          <a:lstStyle>
            <a:lvl1pPr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/>
              <a:t>CLIQUE PARA EDITAR O ESTILO DO TÍTULO MESTRE</a:t>
            </a:r>
          </a:p>
        </p:txBody>
      </p:sp>
      <p:sp>
        <p:nvSpPr>
          <p:cNvPr id="20" name="Espaço Reservado para Texto 15"/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2469515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pt-BR" noProof="0"/>
              <a:t>CLIQUE PARA ADICIONAR UM SUBTÍTULO</a:t>
            </a:r>
          </a:p>
        </p:txBody>
      </p:sp>
      <p:sp>
        <p:nvSpPr>
          <p:cNvPr id="25" name="Espaço Reservado para Texto 18"/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2798940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Clique para adicionar o texto</a:t>
            </a:r>
          </a:p>
        </p:txBody>
      </p:sp>
      <p:sp>
        <p:nvSpPr>
          <p:cNvPr id="26" name="Espaço Reservado para Texto 15"/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3569311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pt-BR" noProof="0"/>
              <a:t>CLIQUE PARA ADICIONAR UM SUBTÍTULO</a:t>
            </a:r>
          </a:p>
        </p:txBody>
      </p:sp>
      <p:sp>
        <p:nvSpPr>
          <p:cNvPr id="27" name="Espaço Reservado para Texto 18"/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3898736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Clique para adicionar o texto</a:t>
            </a:r>
          </a:p>
        </p:txBody>
      </p:sp>
      <p:sp>
        <p:nvSpPr>
          <p:cNvPr id="28" name="Espaço Reservado para Texto 15"/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4669107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pt-BR" noProof="0"/>
              <a:t>CLIQUE PARA ADICIONAR UM SUBTÍTULO</a:t>
            </a:r>
          </a:p>
        </p:txBody>
      </p:sp>
      <p:sp>
        <p:nvSpPr>
          <p:cNvPr id="29" name="Espaço Reservado para Texto 18"/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998532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Clique para adicionar o texto</a:t>
            </a:r>
          </a:p>
        </p:txBody>
      </p:sp>
      <p:sp>
        <p:nvSpPr>
          <p:cNvPr id="21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pt-BR" noProof="0"/>
              <a:t>20XX</a:t>
            </a:r>
          </a:p>
        </p:txBody>
      </p:sp>
      <p:sp>
        <p:nvSpPr>
          <p:cNvPr id="22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pt-BR" noProof="0"/>
              <a:t>Apresentação</a:t>
            </a:r>
          </a:p>
        </p:txBody>
      </p:sp>
      <p:sp>
        <p:nvSpPr>
          <p:cNvPr id="24" name="Espaço Reservado para o Número do Slide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pt-BR" noProof="0" smtClean="0"/>
              <a:t>‹nº›</a:t>
            </a:fld>
            <a:endParaRPr lang="pt-BR" noProof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nha do Temp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 userDrawn="1"/>
        </p:nvSpPr>
        <p:spPr>
          <a:xfrm>
            <a:off x="0" y="3057683"/>
            <a:ext cx="12191998" cy="201019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>
            <a:normAutofit/>
          </a:bodyPr>
          <a:lstStyle>
            <a:lvl1pPr algn="l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/>
              <a:t>CLIQUE PARA EDITAR O ESTILO DO TÍTULO MESTRE</a:t>
            </a:r>
          </a:p>
        </p:txBody>
      </p:sp>
      <p:sp>
        <p:nvSpPr>
          <p:cNvPr id="6" name="Espaço Reservado para Texto 10"/>
          <p:cNvSpPr>
            <a:spLocks noGrp="1"/>
          </p:cNvSpPr>
          <p:nvPr>
            <p:ph type="body" sz="quarter" idx="33" hasCustomPrompt="1"/>
          </p:nvPr>
        </p:nvSpPr>
        <p:spPr>
          <a:xfrm>
            <a:off x="914399" y="3354712"/>
            <a:ext cx="731520" cy="457200"/>
          </a:xfrm>
        </p:spPr>
        <p:txBody>
          <a:bodyPr rtlCol="0" anchor="ctr"/>
          <a:lstStyle>
            <a:lvl1pPr marL="0" indent="0" algn="l"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pt-BR" noProof="0"/>
              <a:t>Ano</a:t>
            </a:r>
          </a:p>
        </p:txBody>
      </p:sp>
      <p:sp>
        <p:nvSpPr>
          <p:cNvPr id="7" name="Espaço Reservado para Texto 10"/>
          <p:cNvSpPr>
            <a:spLocks noGrp="1"/>
          </p:cNvSpPr>
          <p:nvPr>
            <p:ph type="body" sz="quarter" idx="34" hasCustomPrompt="1"/>
          </p:nvPr>
        </p:nvSpPr>
        <p:spPr>
          <a:xfrm>
            <a:off x="196596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MM</a:t>
            </a:r>
          </a:p>
        </p:txBody>
      </p:sp>
      <p:sp>
        <p:nvSpPr>
          <p:cNvPr id="8" name="Espaço Reservado para Texto 10"/>
          <p:cNvSpPr>
            <a:spLocks noGrp="1"/>
          </p:cNvSpPr>
          <p:nvPr>
            <p:ph type="body" sz="quarter" idx="35" hasCustomPrompt="1"/>
          </p:nvPr>
        </p:nvSpPr>
        <p:spPr>
          <a:xfrm>
            <a:off x="275388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MM</a:t>
            </a:r>
          </a:p>
        </p:txBody>
      </p:sp>
      <p:sp>
        <p:nvSpPr>
          <p:cNvPr id="9" name="Espaço Reservado para Texto 10"/>
          <p:cNvSpPr>
            <a:spLocks noGrp="1"/>
          </p:cNvSpPr>
          <p:nvPr>
            <p:ph type="body" sz="quarter" idx="36" hasCustomPrompt="1"/>
          </p:nvPr>
        </p:nvSpPr>
        <p:spPr>
          <a:xfrm>
            <a:off x="354180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MM</a:t>
            </a:r>
          </a:p>
        </p:txBody>
      </p:sp>
      <p:sp>
        <p:nvSpPr>
          <p:cNvPr id="10" name="Espaço Reservado para Texto 10"/>
          <p:cNvSpPr>
            <a:spLocks noGrp="1"/>
          </p:cNvSpPr>
          <p:nvPr>
            <p:ph type="body" sz="quarter" idx="37" hasCustomPrompt="1"/>
          </p:nvPr>
        </p:nvSpPr>
        <p:spPr>
          <a:xfrm>
            <a:off x="432972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MM</a:t>
            </a:r>
          </a:p>
        </p:txBody>
      </p:sp>
      <p:sp>
        <p:nvSpPr>
          <p:cNvPr id="11" name="Espaço Reservado para Texto 10"/>
          <p:cNvSpPr>
            <a:spLocks noGrp="1"/>
          </p:cNvSpPr>
          <p:nvPr>
            <p:ph type="body" sz="quarter" idx="38" hasCustomPrompt="1"/>
          </p:nvPr>
        </p:nvSpPr>
        <p:spPr>
          <a:xfrm>
            <a:off x="914400" y="4292468"/>
            <a:ext cx="731520" cy="457200"/>
          </a:xfrm>
        </p:spPr>
        <p:txBody>
          <a:bodyPr rtlCol="0" anchor="ctr"/>
          <a:lstStyle>
            <a:lvl1pPr marL="0" indent="0" algn="l"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pt-BR" noProof="0"/>
              <a:t>Ano</a:t>
            </a:r>
          </a:p>
        </p:txBody>
      </p:sp>
      <p:sp>
        <p:nvSpPr>
          <p:cNvPr id="12" name="Espaço Reservado para Texto 10"/>
          <p:cNvSpPr>
            <a:spLocks noGrp="1"/>
          </p:cNvSpPr>
          <p:nvPr>
            <p:ph type="body" sz="quarter" idx="39" hasCustomPrompt="1"/>
          </p:nvPr>
        </p:nvSpPr>
        <p:spPr>
          <a:xfrm>
            <a:off x="511764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MM</a:t>
            </a:r>
          </a:p>
        </p:txBody>
      </p:sp>
      <p:sp>
        <p:nvSpPr>
          <p:cNvPr id="13" name="Espaço Reservado para Texto 10"/>
          <p:cNvSpPr>
            <a:spLocks noGrp="1"/>
          </p:cNvSpPr>
          <p:nvPr>
            <p:ph type="body" sz="quarter" idx="40" hasCustomPrompt="1"/>
          </p:nvPr>
        </p:nvSpPr>
        <p:spPr>
          <a:xfrm>
            <a:off x="590556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MM</a:t>
            </a:r>
          </a:p>
        </p:txBody>
      </p:sp>
      <p:sp>
        <p:nvSpPr>
          <p:cNvPr id="14" name="Espaço Reservado para Texto 10"/>
          <p:cNvSpPr>
            <a:spLocks noGrp="1"/>
          </p:cNvSpPr>
          <p:nvPr>
            <p:ph type="body" sz="quarter" idx="41" hasCustomPrompt="1"/>
          </p:nvPr>
        </p:nvSpPr>
        <p:spPr>
          <a:xfrm>
            <a:off x="669348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MM</a:t>
            </a:r>
          </a:p>
        </p:txBody>
      </p:sp>
      <p:sp>
        <p:nvSpPr>
          <p:cNvPr id="15" name="Espaço Reservado para Texto 10"/>
          <p:cNvSpPr>
            <a:spLocks noGrp="1"/>
          </p:cNvSpPr>
          <p:nvPr>
            <p:ph type="body" sz="quarter" idx="42" hasCustomPrompt="1"/>
          </p:nvPr>
        </p:nvSpPr>
        <p:spPr>
          <a:xfrm>
            <a:off x="905724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MM</a:t>
            </a:r>
          </a:p>
        </p:txBody>
      </p:sp>
      <p:sp>
        <p:nvSpPr>
          <p:cNvPr id="16" name="Espaço Reservado para Texto 10"/>
          <p:cNvSpPr>
            <a:spLocks noGrp="1"/>
          </p:cNvSpPr>
          <p:nvPr>
            <p:ph type="body" sz="quarter" idx="43" hasCustomPrompt="1"/>
          </p:nvPr>
        </p:nvSpPr>
        <p:spPr>
          <a:xfrm>
            <a:off x="748140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MM</a:t>
            </a:r>
          </a:p>
        </p:txBody>
      </p:sp>
      <p:sp>
        <p:nvSpPr>
          <p:cNvPr id="17" name="Espaço Reservado para Texto 10"/>
          <p:cNvSpPr>
            <a:spLocks noGrp="1"/>
          </p:cNvSpPr>
          <p:nvPr>
            <p:ph type="body" sz="quarter" idx="44" hasCustomPrompt="1"/>
          </p:nvPr>
        </p:nvSpPr>
        <p:spPr>
          <a:xfrm>
            <a:off x="826932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MM</a:t>
            </a:r>
          </a:p>
        </p:txBody>
      </p:sp>
      <p:sp>
        <p:nvSpPr>
          <p:cNvPr id="18" name="Espaço Reservado para Texto 10"/>
          <p:cNvSpPr>
            <a:spLocks noGrp="1"/>
          </p:cNvSpPr>
          <p:nvPr>
            <p:ph type="body" sz="quarter" idx="45" hasCustomPrompt="1"/>
          </p:nvPr>
        </p:nvSpPr>
        <p:spPr>
          <a:xfrm>
            <a:off x="984516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MM</a:t>
            </a:r>
          </a:p>
        </p:txBody>
      </p:sp>
      <p:sp>
        <p:nvSpPr>
          <p:cNvPr id="19" name="Espaço Reservado para Texto 10"/>
          <p:cNvSpPr>
            <a:spLocks noGrp="1"/>
          </p:cNvSpPr>
          <p:nvPr>
            <p:ph type="body" sz="quarter" idx="46" hasCustomPrompt="1"/>
          </p:nvPr>
        </p:nvSpPr>
        <p:spPr>
          <a:xfrm>
            <a:off x="10633085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MM</a:t>
            </a:r>
          </a:p>
        </p:txBody>
      </p:sp>
      <p:sp>
        <p:nvSpPr>
          <p:cNvPr id="20" name="Espaço Reservado para Texto 10"/>
          <p:cNvSpPr>
            <a:spLocks noGrp="1"/>
          </p:cNvSpPr>
          <p:nvPr>
            <p:ph type="body" sz="quarter" idx="47" hasCustomPrompt="1"/>
          </p:nvPr>
        </p:nvSpPr>
        <p:spPr>
          <a:xfrm>
            <a:off x="1969915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MM</a:t>
            </a:r>
          </a:p>
        </p:txBody>
      </p:sp>
      <p:sp>
        <p:nvSpPr>
          <p:cNvPr id="21" name="Espaço Reservado para Texto 10"/>
          <p:cNvSpPr>
            <a:spLocks noGrp="1"/>
          </p:cNvSpPr>
          <p:nvPr>
            <p:ph type="body" sz="quarter" idx="48" hasCustomPrompt="1"/>
          </p:nvPr>
        </p:nvSpPr>
        <p:spPr>
          <a:xfrm>
            <a:off x="2757602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MM</a:t>
            </a:r>
          </a:p>
        </p:txBody>
      </p:sp>
      <p:sp>
        <p:nvSpPr>
          <p:cNvPr id="22" name="Espaço Reservado para Texto 10"/>
          <p:cNvSpPr>
            <a:spLocks noGrp="1"/>
          </p:cNvSpPr>
          <p:nvPr>
            <p:ph type="body" sz="quarter" idx="49" hasCustomPrompt="1"/>
          </p:nvPr>
        </p:nvSpPr>
        <p:spPr>
          <a:xfrm>
            <a:off x="3545289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MM</a:t>
            </a:r>
          </a:p>
        </p:txBody>
      </p:sp>
      <p:sp>
        <p:nvSpPr>
          <p:cNvPr id="23" name="Espaço Reservado para Texto 10"/>
          <p:cNvSpPr>
            <a:spLocks noGrp="1"/>
          </p:cNvSpPr>
          <p:nvPr>
            <p:ph type="body" sz="quarter" idx="50" hasCustomPrompt="1"/>
          </p:nvPr>
        </p:nvSpPr>
        <p:spPr>
          <a:xfrm>
            <a:off x="4332976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MM</a:t>
            </a:r>
          </a:p>
        </p:txBody>
      </p:sp>
      <p:sp>
        <p:nvSpPr>
          <p:cNvPr id="24" name="Espaço Reservado para Texto 10"/>
          <p:cNvSpPr>
            <a:spLocks noGrp="1"/>
          </p:cNvSpPr>
          <p:nvPr>
            <p:ph type="body" sz="quarter" idx="51" hasCustomPrompt="1"/>
          </p:nvPr>
        </p:nvSpPr>
        <p:spPr>
          <a:xfrm>
            <a:off x="5120663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MM</a:t>
            </a:r>
          </a:p>
        </p:txBody>
      </p:sp>
      <p:sp>
        <p:nvSpPr>
          <p:cNvPr id="25" name="Espaço Reservado para Texto 10"/>
          <p:cNvSpPr>
            <a:spLocks noGrp="1"/>
          </p:cNvSpPr>
          <p:nvPr>
            <p:ph type="body" sz="quarter" idx="52" hasCustomPrompt="1"/>
          </p:nvPr>
        </p:nvSpPr>
        <p:spPr>
          <a:xfrm>
            <a:off x="5908350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MM</a:t>
            </a:r>
          </a:p>
        </p:txBody>
      </p:sp>
      <p:sp>
        <p:nvSpPr>
          <p:cNvPr id="26" name="Espaço Reservado para Texto 10"/>
          <p:cNvSpPr>
            <a:spLocks noGrp="1"/>
          </p:cNvSpPr>
          <p:nvPr>
            <p:ph type="body" sz="quarter" idx="53" hasCustomPrompt="1"/>
          </p:nvPr>
        </p:nvSpPr>
        <p:spPr>
          <a:xfrm>
            <a:off x="6696037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MM</a:t>
            </a:r>
          </a:p>
        </p:txBody>
      </p:sp>
      <p:sp>
        <p:nvSpPr>
          <p:cNvPr id="27" name="Espaço Reservado para Texto 10"/>
          <p:cNvSpPr>
            <a:spLocks noGrp="1"/>
          </p:cNvSpPr>
          <p:nvPr>
            <p:ph type="body" sz="quarter" idx="54" hasCustomPrompt="1"/>
          </p:nvPr>
        </p:nvSpPr>
        <p:spPr>
          <a:xfrm>
            <a:off x="9059098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MM</a:t>
            </a:r>
          </a:p>
        </p:txBody>
      </p:sp>
      <p:sp>
        <p:nvSpPr>
          <p:cNvPr id="28" name="Espaço Reservado para Texto 10"/>
          <p:cNvSpPr>
            <a:spLocks noGrp="1"/>
          </p:cNvSpPr>
          <p:nvPr>
            <p:ph type="body" sz="quarter" idx="55" hasCustomPrompt="1"/>
          </p:nvPr>
        </p:nvSpPr>
        <p:spPr>
          <a:xfrm>
            <a:off x="7483724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MM</a:t>
            </a:r>
          </a:p>
        </p:txBody>
      </p:sp>
      <p:sp>
        <p:nvSpPr>
          <p:cNvPr id="29" name="Espaço Reservado para Texto 10"/>
          <p:cNvSpPr>
            <a:spLocks noGrp="1"/>
          </p:cNvSpPr>
          <p:nvPr>
            <p:ph type="body" sz="quarter" idx="56" hasCustomPrompt="1"/>
          </p:nvPr>
        </p:nvSpPr>
        <p:spPr>
          <a:xfrm>
            <a:off x="8271411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MM</a:t>
            </a:r>
          </a:p>
        </p:txBody>
      </p:sp>
      <p:sp>
        <p:nvSpPr>
          <p:cNvPr id="30" name="Espaço Reservado para Texto 10"/>
          <p:cNvSpPr>
            <a:spLocks noGrp="1"/>
          </p:cNvSpPr>
          <p:nvPr>
            <p:ph type="body" sz="quarter" idx="57" hasCustomPrompt="1"/>
          </p:nvPr>
        </p:nvSpPr>
        <p:spPr>
          <a:xfrm>
            <a:off x="9846785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MM</a:t>
            </a:r>
          </a:p>
        </p:txBody>
      </p:sp>
      <p:sp>
        <p:nvSpPr>
          <p:cNvPr id="31" name="Espaço Reservado para Texto 10"/>
          <p:cNvSpPr>
            <a:spLocks noGrp="1"/>
          </p:cNvSpPr>
          <p:nvPr>
            <p:ph type="body" sz="quarter" idx="58" hasCustomPrompt="1"/>
          </p:nvPr>
        </p:nvSpPr>
        <p:spPr>
          <a:xfrm>
            <a:off x="10634472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t-BR" noProof="0"/>
              <a:t>MM</a:t>
            </a:r>
          </a:p>
        </p:txBody>
      </p:sp>
      <p:sp>
        <p:nvSpPr>
          <p:cNvPr id="32" name="Retângulo 31"/>
          <p:cNvSpPr/>
          <p:nvPr userDrawn="1"/>
        </p:nvSpPr>
        <p:spPr>
          <a:xfrm>
            <a:off x="929640" y="4034785"/>
            <a:ext cx="10332720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pt-BR" noProof="0"/>
              <a:t>20XX</a:t>
            </a:r>
          </a:p>
        </p:txBody>
      </p:sp>
      <p:sp>
        <p:nvSpPr>
          <p:cNvPr id="37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pt-BR" noProof="0"/>
              <a:t>Apresentação</a:t>
            </a:r>
          </a:p>
        </p:txBody>
      </p:sp>
      <p:sp>
        <p:nvSpPr>
          <p:cNvPr id="38" name="Espaço Reservado para o Número do Slide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pt-BR" noProof="0" smtClean="0"/>
              <a:t>‹nº›</a:t>
            </a:fld>
            <a:endParaRPr lang="pt-BR" noProof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BR" noProof="0"/>
              <a:t>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 noProof="0"/>
              <a:t>Apresentação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pt-BR" noProof="0" smtClean="0"/>
              <a:t>‹nº›</a:t>
            </a:fld>
            <a:endParaRPr lang="pt-BR" noProof="0"/>
          </a:p>
        </p:txBody>
      </p:sp>
    </p:spTree>
  </p:cSld>
  <p:clrMapOvr>
    <a:masterClrMapping/>
  </p:clrMapOvr>
  <p:hf hd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Ar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SmartArt 6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2136776"/>
            <a:ext cx="10515600" cy="369764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t-BR" noProof="0"/>
              <a:t>Clique no ícone para adicionar um elemento gráfico SmartArt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>
            <a:normAutofit/>
          </a:bodyPr>
          <a:lstStyle>
            <a:lvl1pPr algn="ctr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pt-BR" noProof="0"/>
              <a:t>20XX</a:t>
            </a: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pt-BR" noProof="0"/>
              <a:t>Apresentação</a:t>
            </a:r>
          </a:p>
        </p:txBody>
      </p:sp>
      <p:cxnSp>
        <p:nvCxnSpPr>
          <p:cNvPr id="10" name="Conector Reto 9"/>
          <p:cNvCxnSpPr/>
          <p:nvPr/>
        </p:nvCxnSpPr>
        <p:spPr>
          <a:xfrm flipV="1">
            <a:off x="0" y="0"/>
            <a:ext cx="2590800" cy="76200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/>
          <p:cNvCxnSpPr/>
          <p:nvPr/>
        </p:nvCxnSpPr>
        <p:spPr>
          <a:xfrm flipH="1">
            <a:off x="0" y="0"/>
            <a:ext cx="704850" cy="1027906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spaço Reservado para o Número do Slid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pt-BR" noProof="0" smtClean="0"/>
              <a:t>‹nº›</a:t>
            </a:fld>
            <a:endParaRPr lang="pt-BR" noProof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 rtlCol="0">
            <a:normAutofit/>
          </a:bodyPr>
          <a:lstStyle>
            <a:lvl1pPr algn="ctr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/>
              <a:t>CLIQUE PARA EDITAR O ESTILO DO TÍTULO MESTRE</a:t>
            </a:r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1" hasCustomPrompt="1"/>
          </p:nvPr>
        </p:nvSpPr>
        <p:spPr>
          <a:xfrm>
            <a:off x="1075447" y="2370670"/>
            <a:ext cx="1856232" cy="1664208"/>
          </a:xfrm>
        </p:spPr>
        <p:txBody>
          <a:bodyPr rtlCol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 rtl="0"/>
            <a:r>
              <a:rPr lang="pt-BR" noProof="0"/>
              <a:t>Clique para adicionar o conteúdo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838200" y="3788813"/>
            <a:ext cx="2330726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/>
              <a:t>#</a:t>
            </a:r>
          </a:p>
        </p:txBody>
      </p:sp>
      <p:sp>
        <p:nvSpPr>
          <p:cNvPr id="17" name="Espaço Reservado para Texto 2"/>
          <p:cNvSpPr>
            <a:spLocks noGrp="1"/>
          </p:cNvSpPr>
          <p:nvPr>
            <p:ph type="body" idx="17" hasCustomPrompt="1"/>
          </p:nvPr>
        </p:nvSpPr>
        <p:spPr>
          <a:xfrm>
            <a:off x="838200" y="4464810"/>
            <a:ext cx="2330726" cy="438505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/>
              <a:t>CLIQUE PARA EDITAR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838200" y="5120722"/>
            <a:ext cx="2330726" cy="853167"/>
          </a:xfrm>
        </p:spPr>
        <p:txBody>
          <a:bodyPr lIns="0" r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24" name="Espaço Reservado para Conteúdo 10"/>
          <p:cNvSpPr>
            <a:spLocks noGrp="1"/>
          </p:cNvSpPr>
          <p:nvPr>
            <p:ph sz="quarter" idx="22" hasCustomPrompt="1"/>
          </p:nvPr>
        </p:nvSpPr>
        <p:spPr>
          <a:xfrm>
            <a:off x="3805651" y="2370670"/>
            <a:ext cx="1856232" cy="1664208"/>
          </a:xfrm>
        </p:spPr>
        <p:txBody>
          <a:bodyPr rtlCol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 rtl="0"/>
            <a:r>
              <a:rPr lang="pt-BR" noProof="0"/>
              <a:t>Clique para adicionar o conteúdo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3562665" y="3788813"/>
            <a:ext cx="2342205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/>
              <a:t>#</a:t>
            </a:r>
          </a:p>
        </p:txBody>
      </p:sp>
      <p:sp>
        <p:nvSpPr>
          <p:cNvPr id="18" name="Espaço Reservado para Texto 4"/>
          <p:cNvSpPr>
            <a:spLocks noGrp="1"/>
          </p:cNvSpPr>
          <p:nvPr>
            <p:ph type="body" sz="quarter" idx="18" hasCustomPrompt="1"/>
          </p:nvPr>
        </p:nvSpPr>
        <p:spPr>
          <a:xfrm>
            <a:off x="3562665" y="4464810"/>
            <a:ext cx="2342205" cy="438505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pt-BR" noProof="0"/>
              <a:t>CLIQUE PARA EDITAR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 hasCustomPrompt="1"/>
          </p:nvPr>
        </p:nvSpPr>
        <p:spPr>
          <a:xfrm>
            <a:off x="3562665" y="5120722"/>
            <a:ext cx="2342205" cy="853167"/>
          </a:xfrm>
        </p:spPr>
        <p:txBody>
          <a:bodyPr lIns="0" r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25" name="Espaço Reservado para Conteúdo 10"/>
          <p:cNvSpPr>
            <a:spLocks noGrp="1"/>
          </p:cNvSpPr>
          <p:nvPr>
            <p:ph sz="quarter" idx="23" hasCustomPrompt="1"/>
          </p:nvPr>
        </p:nvSpPr>
        <p:spPr>
          <a:xfrm>
            <a:off x="6530117" y="2370670"/>
            <a:ext cx="1856232" cy="1664208"/>
          </a:xfrm>
        </p:spPr>
        <p:txBody>
          <a:bodyPr rtlCol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 rtl="0"/>
            <a:r>
              <a:rPr lang="pt-BR" noProof="0"/>
              <a:t>Clique para adicionar o conteúdo</a:t>
            </a:r>
          </a:p>
        </p:txBody>
      </p:sp>
      <p:sp>
        <p:nvSpPr>
          <p:cNvPr id="21" name="Espaço Reservado para Texto 2"/>
          <p:cNvSpPr>
            <a:spLocks noGrp="1"/>
          </p:cNvSpPr>
          <p:nvPr>
            <p:ph type="body" idx="13" hasCustomPrompt="1"/>
          </p:nvPr>
        </p:nvSpPr>
        <p:spPr>
          <a:xfrm>
            <a:off x="6298609" y="3788813"/>
            <a:ext cx="2330726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/>
              <a:t>#</a:t>
            </a:r>
          </a:p>
        </p:txBody>
      </p:sp>
      <p:sp>
        <p:nvSpPr>
          <p:cNvPr id="19" name="Espaço Reservado para Texto 2"/>
          <p:cNvSpPr>
            <a:spLocks noGrp="1"/>
          </p:cNvSpPr>
          <p:nvPr>
            <p:ph type="body" idx="19" hasCustomPrompt="1"/>
          </p:nvPr>
        </p:nvSpPr>
        <p:spPr>
          <a:xfrm>
            <a:off x="6298609" y="4464810"/>
            <a:ext cx="2330726" cy="438505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/>
              <a:t>CLIQUE PARA EDITAR</a:t>
            </a:r>
          </a:p>
        </p:txBody>
      </p:sp>
      <p:sp>
        <p:nvSpPr>
          <p:cNvPr id="22" name="Espaço Reservado para Conteúdo 3"/>
          <p:cNvSpPr>
            <a:spLocks noGrp="1"/>
          </p:cNvSpPr>
          <p:nvPr>
            <p:ph sz="half" idx="14" hasCustomPrompt="1"/>
          </p:nvPr>
        </p:nvSpPr>
        <p:spPr>
          <a:xfrm>
            <a:off x="6298609" y="5120722"/>
            <a:ext cx="2330726" cy="853167"/>
          </a:xfrm>
        </p:spPr>
        <p:txBody>
          <a:bodyPr lIns="0" r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26" name="Espaço Reservado para Conteúdo 10"/>
          <p:cNvSpPr>
            <a:spLocks noGrp="1"/>
          </p:cNvSpPr>
          <p:nvPr>
            <p:ph sz="quarter" idx="24" hasCustomPrompt="1"/>
          </p:nvPr>
        </p:nvSpPr>
        <p:spPr>
          <a:xfrm>
            <a:off x="9260321" y="2370670"/>
            <a:ext cx="1856232" cy="1664208"/>
          </a:xfrm>
        </p:spPr>
        <p:txBody>
          <a:bodyPr rtlCol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 rtl="0"/>
            <a:r>
              <a:rPr lang="pt-BR" noProof="0"/>
              <a:t>Clique para adicionar o conteúdo</a:t>
            </a:r>
          </a:p>
        </p:txBody>
      </p:sp>
      <p:sp>
        <p:nvSpPr>
          <p:cNvPr id="14" name="Espaço Reservado para Texto 2"/>
          <p:cNvSpPr>
            <a:spLocks noGrp="1"/>
          </p:cNvSpPr>
          <p:nvPr>
            <p:ph type="body" idx="15" hasCustomPrompt="1"/>
          </p:nvPr>
        </p:nvSpPr>
        <p:spPr>
          <a:xfrm>
            <a:off x="9023074" y="3788457"/>
            <a:ext cx="2330726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/>
              <a:t>#</a:t>
            </a:r>
          </a:p>
        </p:txBody>
      </p:sp>
      <p:sp>
        <p:nvSpPr>
          <p:cNvPr id="23" name="Espaço Reservado para Texto 2"/>
          <p:cNvSpPr>
            <a:spLocks noGrp="1"/>
          </p:cNvSpPr>
          <p:nvPr>
            <p:ph type="body" idx="20" hasCustomPrompt="1"/>
          </p:nvPr>
        </p:nvSpPr>
        <p:spPr>
          <a:xfrm>
            <a:off x="9023074" y="4464454"/>
            <a:ext cx="2330726" cy="438505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/>
              <a:t>CLIQUE PARA EDITAR</a:t>
            </a:r>
          </a:p>
        </p:txBody>
      </p:sp>
      <p:cxnSp>
        <p:nvCxnSpPr>
          <p:cNvPr id="16" name="Conector Reto 15"/>
          <p:cNvCxnSpPr/>
          <p:nvPr/>
        </p:nvCxnSpPr>
        <p:spPr>
          <a:xfrm flipH="1">
            <a:off x="0" y="0"/>
            <a:ext cx="1238250" cy="1328057"/>
          </a:xfrm>
          <a:prstGeom prst="line">
            <a:avLst/>
          </a:prstGeom>
          <a:ln w="31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to 19"/>
          <p:cNvCxnSpPr/>
          <p:nvPr/>
        </p:nvCxnSpPr>
        <p:spPr>
          <a:xfrm flipH="1">
            <a:off x="0" y="0"/>
            <a:ext cx="3790950" cy="892177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ço Reservado para Conteúdo 3"/>
          <p:cNvSpPr>
            <a:spLocks noGrp="1"/>
          </p:cNvSpPr>
          <p:nvPr>
            <p:ph sz="half" idx="16" hasCustomPrompt="1"/>
          </p:nvPr>
        </p:nvSpPr>
        <p:spPr>
          <a:xfrm>
            <a:off x="9023074" y="5120366"/>
            <a:ext cx="2330726" cy="853167"/>
          </a:xfrm>
        </p:spPr>
        <p:txBody>
          <a:bodyPr lIns="0" r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pt-BR" noProof="0"/>
              <a:t>20XX</a:t>
            </a: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pt-BR" noProof="0"/>
              <a:t>Apresentação</a:t>
            </a:r>
          </a:p>
        </p:txBody>
      </p:sp>
      <p:sp>
        <p:nvSpPr>
          <p:cNvPr id="9" name="Espaço Reservado para o Número do Slid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pt-BR" noProof="0" smtClean="0"/>
              <a:t>‹nº›</a:t>
            </a:fld>
            <a:endParaRPr lang="pt-BR" noProof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BR" noProof="0"/>
              <a:t>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 noProof="0"/>
              <a:t>Apresentação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pt-BR" noProof="0" smtClean="0"/>
              <a:t>‹nº›</a:t>
            </a:fld>
            <a:endParaRPr lang="pt-BR" noProof="0"/>
          </a:p>
        </p:txBody>
      </p:sp>
    </p:spTree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BR" noProof="0"/>
              <a:t>20XX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 noProof="0"/>
              <a:t>Apresentação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pt-BR" noProof="0" smtClean="0"/>
              <a:t>‹nº›</a:t>
            </a:fld>
            <a:endParaRPr lang="pt-BR" noProof="0"/>
          </a:p>
        </p:txBody>
      </p:sp>
    </p:spTree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BR" noProof="0"/>
              <a:t>20XX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 noProof="0"/>
              <a:t>Apresentação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pt-BR" noProof="0" smtClean="0"/>
              <a:t>‹nº›</a:t>
            </a:fld>
            <a:endParaRPr lang="pt-BR" noProof="0"/>
          </a:p>
        </p:txBody>
      </p:sp>
    </p:spTree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BR" noProof="0"/>
              <a:t>20XX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 noProof="0"/>
              <a:t>Apresentação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pt-BR" noProof="0" smtClean="0"/>
              <a:t>‹nº›</a:t>
            </a:fld>
            <a:endParaRPr lang="pt-BR" noProof="0"/>
          </a:p>
        </p:txBody>
      </p:sp>
    </p:spTree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BR" noProof="0"/>
              <a:t>20XX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 noProof="0"/>
              <a:t>Apresentação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pt-BR" noProof="0" smtClean="0"/>
              <a:t>‹nº›</a:t>
            </a:fld>
            <a:endParaRPr lang="pt-BR" noProof="0"/>
          </a:p>
        </p:txBody>
      </p:sp>
    </p:spTree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BR" noProof="0"/>
              <a:t>20XX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 noProof="0"/>
              <a:t>Apresentação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pt-BR" noProof="0" smtClean="0"/>
              <a:t>‹nº›</a:t>
            </a:fld>
            <a:endParaRPr lang="pt-BR" noProof="0"/>
          </a:p>
        </p:txBody>
      </p:sp>
    </p:spTree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BR" noProof="0"/>
              <a:t>20XX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 noProof="0"/>
              <a:t>Apresentação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pt-BR" noProof="0" smtClean="0"/>
              <a:t>‹nº›</a:t>
            </a:fld>
            <a:endParaRPr lang="pt-BR" noProof="0"/>
          </a:p>
        </p:txBody>
      </p:sp>
    </p:spTree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rtl="0"/>
            <a:r>
              <a:rPr lang="pt-BR" noProof="0"/>
              <a:t>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rtl="0"/>
            <a:r>
              <a:rPr lang="pt-BR" noProof="0"/>
              <a:t>Apresentação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pt-BR" noProof="0" smtClean="0"/>
              <a:t>‹nº›</a:t>
            </a:fld>
            <a:endParaRPr lang="pt-BR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/>
          <p:cNvSpPr txBox="1"/>
          <p:nvPr/>
        </p:nvSpPr>
        <p:spPr>
          <a:xfrm>
            <a:off x="6320790" y="1136015"/>
            <a:ext cx="5503545" cy="433324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marL="228600" indent="-228600" algn="just">
              <a:lnSpc>
                <a:spcPct val="140000"/>
              </a:lnSpc>
              <a:buAutoNum type="arabicPeriod"/>
            </a:pPr>
            <a:r>
              <a:rPr lang="zh-CN" altLang="en-US" sz="1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如果 </a:t>
            </a:r>
            <a:r>
              <a:rPr lang="en-US" altLang="zh-CN" sz="1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BCG（</a:t>
            </a:r>
            <a:r>
              <a:rPr lang="zh-CN" altLang="en-US" sz="1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卡介苗）未在产科/医院接种，应在卫生服务机构完成首次接种。</a:t>
            </a:r>
          </a:p>
          <a:p>
            <a:pPr marL="228600" indent="-228600" algn="just">
              <a:lnSpc>
                <a:spcPct val="140000"/>
              </a:lnSpc>
              <a:buAutoNum type="arabicPeriod"/>
            </a:pPr>
            <a:r>
              <a:rPr lang="zh-CN" altLang="en-US" sz="1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乙型肝炎疫苗最好在出生后12小时内、仍在产科时接种。如果没有在产科接种，</a:t>
            </a:r>
            <a:r>
              <a:rPr lang="zh-CN" altLang="en-US" sz="1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应在卫生服务机构完成首次接种</a:t>
            </a:r>
            <a:r>
              <a:rPr lang="zh-CN" altLang="en-US" sz="1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。如果第一次就诊是在出生后第6周以后，则接种五联疫苗（</a:t>
            </a:r>
            <a:r>
              <a:rPr lang="en-US" altLang="zh-CN" sz="1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DTP-Hib-HB）。</a:t>
            </a:r>
          </a:p>
          <a:p>
            <a:pPr marL="228600" indent="-228600" algn="just">
              <a:lnSpc>
                <a:spcPct val="140000"/>
              </a:lnSpc>
              <a:buAutoNum type="arabicPeriod"/>
            </a:pPr>
            <a:r>
              <a:rPr lang="en-US" altLang="zh-CN" sz="11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Vacina inativada poliomielite</a:t>
            </a:r>
            <a:r>
              <a:rPr lang="en-US" altLang="zh-CN" sz="1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1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灭活脊髓灰质炎疫苗。</a:t>
            </a:r>
          </a:p>
          <a:p>
            <a:pPr marL="228600" indent="-228600" algn="just">
              <a:lnSpc>
                <a:spcPct val="140000"/>
              </a:lnSpc>
              <a:buAutoNum type="arabicPeriod"/>
            </a:pPr>
            <a:r>
              <a:rPr lang="zh-CN" altLang="en-US" sz="1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轮状病毒疫苗第1剂应在2个月龄接种。最低接种年龄为1个月15天，最大接种年龄为11个月29天。</a:t>
            </a:r>
          </a:p>
          <a:p>
            <a:pPr marL="228600" indent="-228600" algn="just">
              <a:lnSpc>
                <a:spcPct val="140000"/>
              </a:lnSpc>
              <a:buAutoNum type="arabicPeriod"/>
            </a:pPr>
            <a:r>
              <a:rPr lang="zh-CN" altLang="en-US" sz="1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轮状病毒疫苗第2剂应在4个月龄接种。最低接种年龄为3个月15天，最大接种年龄为23个月29天。</a:t>
            </a:r>
          </a:p>
          <a:p>
            <a:pPr marL="228600" indent="-228600" algn="just">
              <a:lnSpc>
                <a:spcPct val="140000"/>
              </a:lnSpc>
              <a:buAutoNum type="arabicPeriod"/>
            </a:pPr>
            <a:r>
              <a:rPr lang="en-US" altLang="zh-CN" sz="1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COVID-19</a:t>
            </a:r>
            <a:r>
              <a:rPr lang="zh-CN" altLang="en-US" sz="1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疫苗第3剂按照疫苗生产厂家的规定接种。</a:t>
            </a:r>
          </a:p>
          <a:p>
            <a:pPr marL="228600" indent="-228600" algn="just">
              <a:lnSpc>
                <a:spcPct val="140000"/>
              </a:lnSpc>
              <a:buAutoNum type="arabicPeriod"/>
            </a:pPr>
            <a:r>
              <a:rPr lang="zh-CN" altLang="en-US" sz="1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四价疫苗应接种于已经接种过1剂麻疹-腮腺炎-风疹疫苗的儿童。</a:t>
            </a:r>
          </a:p>
          <a:p>
            <a:pPr marL="228600" indent="-228600" algn="just">
              <a:lnSpc>
                <a:spcPct val="140000"/>
              </a:lnSpc>
              <a:buAutoNum type="arabicPeriod"/>
            </a:pPr>
            <a:r>
              <a:rPr lang="zh-CN" altLang="en-US" sz="1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该疫苗适用于4岁11个月29天以内的儿童。</a:t>
            </a:r>
          </a:p>
          <a:p>
            <a:pPr marL="228600" indent="-228600" algn="just">
              <a:lnSpc>
                <a:spcPct val="140000"/>
              </a:lnSpc>
              <a:buAutoNum type="arabicPeriod"/>
            </a:pPr>
            <a:r>
              <a:rPr lang="en-US" altLang="zh-CN" sz="1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DTP</a:t>
            </a:r>
            <a:r>
              <a:rPr lang="zh-CN" altLang="en-US" sz="1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疫苗可用于6岁11个月29天以内的儿童。从7岁开始，应使用成人型双价疫苗（</a:t>
            </a:r>
            <a:r>
              <a:rPr lang="en-US" altLang="zh-CN" sz="1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dT）。</a:t>
            </a:r>
          </a:p>
          <a:p>
            <a:pPr marL="228600" indent="-228600" algn="just">
              <a:lnSpc>
                <a:spcPct val="140000"/>
              </a:lnSpc>
              <a:buAutoNum type="arabicPeriod"/>
            </a:pPr>
            <a:r>
              <a:rPr lang="zh-CN" altLang="en-US" sz="1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第2剂应在儿童6岁11个月29天以前接种。</a:t>
            </a:r>
          </a:p>
          <a:p>
            <a:pPr marL="228600" indent="-228600" algn="just">
              <a:lnSpc>
                <a:spcPct val="140000"/>
              </a:lnSpc>
              <a:buAutoNum type="arabicPeriod"/>
            </a:pPr>
            <a:r>
              <a:rPr lang="zh-CN" altLang="en-US" sz="1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黄热病疫苗：对于5岁以前已经接种过第1剂的儿童，需要作为加强剂接种。两剂之间必须至少间隔30天。</a:t>
            </a:r>
          </a:p>
          <a:p>
            <a:pPr marL="228600" indent="-228600" algn="just">
              <a:lnSpc>
                <a:spcPct val="140000"/>
              </a:lnSpc>
              <a:buAutoNum type="arabicPeriod"/>
            </a:pPr>
            <a:r>
              <a:rPr lang="zh-CN" altLang="en-US" sz="1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在公共卫生系统开展疫苗接种活动期间提供。适用于6个月以上的儿童。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507365" y="175260"/>
            <a:ext cx="426275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疫苗接种日程表</a:t>
            </a:r>
            <a:r>
              <a:rPr lang="pt-BR" sz="2000" b="1" dirty="0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| </a:t>
            </a:r>
            <a:r>
              <a:rPr lang="zh-CN" altLang="en-US" sz="2000" dirty="0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6岁以下儿童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6320790" y="6280150"/>
            <a:ext cx="5503545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pt-BR" sz="1000" b="1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来源</a:t>
            </a:r>
            <a:r>
              <a:rPr lang="pt-BR" altLang="zh-CN" sz="1000" b="1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: Secretaria Municipal da Saúde/ Programa de Municipal de Imunização</a:t>
            </a:r>
          </a:p>
          <a:p>
            <a:r>
              <a:rPr lang="zh-CN" altLang="pt-BR" sz="1000" b="1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市卫生局（</a:t>
            </a:r>
            <a:r>
              <a:rPr lang="pt-BR" altLang="zh-CN" sz="1000" b="1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SMS</a:t>
            </a:r>
            <a:r>
              <a:rPr lang="zh-CN" altLang="pt-BR" sz="1000" b="1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）</a:t>
            </a:r>
            <a:r>
              <a:rPr lang="pt-BR" altLang="zh-CN" sz="1000" b="1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/ </a:t>
            </a:r>
            <a:r>
              <a:rPr lang="zh-CN" altLang="pt-BR" sz="1000" b="1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市免疫规划 </a:t>
            </a:r>
            <a:endParaRPr lang="zh-CN" altLang="en-US" sz="1000" b="1" dirty="0">
              <a:latin typeface="Calibri" panose="020F0502020204030204" pitchFamily="34" charset="0"/>
              <a:ea typeface="Calibri" panose="020F0502020204030204"/>
              <a:cs typeface="Calibri" panose="020F0502020204030204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6320988" y="5606864"/>
            <a:ext cx="6097772" cy="506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900" b="1" dirty="0">
                <a:latin typeface="Arial" panose="020B0604020202020204"/>
                <a:ea typeface="Calibri" panose="020F0502020204030204"/>
                <a:cs typeface="Calibri" panose="020F0502020204030204"/>
              </a:rPr>
              <a:t>BCG — Vacina BCG (contra tuberculose)｜</a:t>
            </a:r>
            <a:r>
              <a:rPr lang="zh-CN" altLang="en-US" sz="900" b="1" dirty="0">
                <a:latin typeface="Arial" panose="020B0604020202020204"/>
                <a:ea typeface="Calibri" panose="020F0502020204030204"/>
                <a:cs typeface="Calibri" panose="020F0502020204030204"/>
              </a:rPr>
              <a:t>卡介苗（结核病疫苗）</a:t>
            </a:r>
          </a:p>
          <a:p>
            <a:r>
              <a:rPr lang="en-US" altLang="zh-CN" sz="900" b="1" dirty="0">
                <a:latin typeface="Arial" panose="020B0604020202020204"/>
                <a:ea typeface="Calibri" panose="020F0502020204030204"/>
                <a:cs typeface="Calibri" panose="020F0502020204030204"/>
              </a:rPr>
              <a:t>VIP — Vacina poliomielite 1, 2 e 3, inativada｜</a:t>
            </a:r>
            <a:r>
              <a:rPr lang="zh-CN" altLang="en-US" sz="900" b="1" dirty="0">
                <a:latin typeface="Arial" panose="020B0604020202020204"/>
                <a:ea typeface="Calibri" panose="020F0502020204030204"/>
                <a:cs typeface="Calibri" panose="020F0502020204030204"/>
              </a:rPr>
              <a:t>灭活脊髓灰质炎疫苗</a:t>
            </a:r>
          </a:p>
          <a:p>
            <a:r>
              <a:rPr lang="en-US" altLang="zh-CN" sz="900" b="1" dirty="0">
                <a:latin typeface="Arial" panose="020B0604020202020204"/>
                <a:ea typeface="Calibri" panose="020F0502020204030204"/>
                <a:cs typeface="Calibri" panose="020F0502020204030204"/>
              </a:rPr>
              <a:t>DTP — Vacina adsorvida difteria, t</a:t>
            </a:r>
            <a:r>
              <a:rPr lang="en-US" altLang="en-US" sz="900" b="1" dirty="0">
                <a:latin typeface="Arial" panose="020B0604020202020204"/>
                <a:ea typeface="Calibri" panose="020F0502020204030204"/>
                <a:cs typeface="Calibri" panose="020F0502020204030204"/>
              </a:rPr>
              <a:t>é</a:t>
            </a:r>
            <a:r>
              <a:rPr lang="en-US" altLang="zh-CN" sz="900" b="1" dirty="0">
                <a:latin typeface="Arial" panose="020B0604020202020204"/>
                <a:ea typeface="Calibri" panose="020F0502020204030204"/>
                <a:cs typeface="Calibri" panose="020F0502020204030204"/>
              </a:rPr>
              <a:t>tano e pertussis｜</a:t>
            </a:r>
            <a:r>
              <a:rPr lang="zh-CN" altLang="en-US" sz="900" b="1" dirty="0">
                <a:latin typeface="Arial" panose="020B0604020202020204"/>
                <a:ea typeface="Calibri" panose="020F0502020204030204"/>
                <a:cs typeface="Calibri" panose="020F0502020204030204"/>
              </a:rPr>
              <a:t>吸附白喉、破伤风、百日咳三联疫苗</a:t>
            </a:r>
            <a:r>
              <a:rPr lang="pt-BR" sz="900" b="1" dirty="0">
                <a:latin typeface="Arial" panose="020B0604020202020204"/>
                <a:ea typeface="Calibri" panose="020F0502020204030204"/>
                <a:cs typeface="Calibri" panose="020F0502020204030204"/>
              </a:rPr>
              <a:t> 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07365" y="650875"/>
          <a:ext cx="5589270" cy="5997575"/>
        </p:xfrm>
        <a:graphic>
          <a:graphicData uri="http://schemas.openxmlformats.org/drawingml/2006/table">
            <a:tbl>
              <a:tblPr/>
              <a:tblGrid>
                <a:gridCol w="15995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897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4630"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30000"/>
                        </a:lnSpc>
                      </a:pPr>
                      <a:r>
                        <a:rPr lang="zh-CN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年龄</a:t>
                      </a:r>
                    </a:p>
                  </a:txBody>
                  <a:tcPr marL="5030" marR="5030" marT="5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30000"/>
                        </a:lnSpc>
                      </a:pPr>
                      <a:r>
                        <a:rPr lang="zh-CN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疫苗</a:t>
                      </a:r>
                    </a:p>
                  </a:txBody>
                  <a:tcPr marL="5030" marR="5030" marT="5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340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出生后</a:t>
                      </a:r>
                    </a:p>
                  </a:txBody>
                  <a:tcPr marL="5030" marR="5030" marT="5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BCG¹（</a:t>
                      </a:r>
                      <a:r>
                        <a:rPr lang="zh-CN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卡介苗）</a:t>
                      </a:r>
                    </a:p>
                  </a:txBody>
                  <a:tcPr marL="45274" marR="5030" marT="5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97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HEPATITE B²（</a:t>
                      </a:r>
                      <a:r>
                        <a:rPr lang="zh-CN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乙型肝炎疫苗）</a:t>
                      </a:r>
                    </a:p>
                  </a:txBody>
                  <a:tcPr marL="45274" marR="5030" marT="5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975"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2个月</a:t>
                      </a:r>
                    </a:p>
                  </a:txBody>
                  <a:tcPr marL="5030" marR="5030" marT="5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VIP³（</a:t>
                      </a:r>
                      <a:r>
                        <a:rPr lang="zh-CN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灭活脊髓灰质炎疫苗）</a:t>
                      </a:r>
                    </a:p>
                  </a:txBody>
                  <a:tcPr marL="45274" marR="5030" marT="5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34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PENTAVALENTE(DTP+Hib+HB｜</a:t>
                      </a:r>
                      <a:r>
                        <a:rPr lang="zh-CN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五联疫苗</a:t>
                      </a:r>
                      <a:r>
                        <a:rPr lang="en-US" altLang="zh-C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45274" marR="5030" marT="5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34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ROTAV</a:t>
                      </a:r>
                      <a:r>
                        <a:rPr lang="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Í</a:t>
                      </a:r>
                      <a:r>
                        <a:rPr lang="en-US" altLang="zh-C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RUS⁴（</a:t>
                      </a:r>
                      <a:r>
                        <a:rPr lang="zh-CN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轮状病毒疫苗）</a:t>
                      </a:r>
                    </a:p>
                  </a:txBody>
                  <a:tcPr marL="45274" marR="5030" marT="5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161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PNEUMOC</a:t>
                      </a:r>
                      <a:r>
                        <a:rPr lang="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Ó</a:t>
                      </a:r>
                      <a:r>
                        <a:rPr lang="en-US" altLang="zh-C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CICA 20 VALENTE(20</a:t>
                      </a:r>
                      <a:r>
                        <a:rPr lang="zh-CN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价肺炎球菌疫苗</a:t>
                      </a:r>
                      <a:r>
                        <a:rPr lang="en-US" altLang="zh-C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45274" marR="5030" marT="5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3个月</a:t>
                      </a:r>
                    </a:p>
                  </a:txBody>
                  <a:tcPr marL="5030" marR="5030" marT="5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MENINGOC</a:t>
                      </a:r>
                      <a:r>
                        <a:rPr lang="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Ó</a:t>
                      </a:r>
                      <a:r>
                        <a:rPr lang="en-US" altLang="zh-C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CICA C（C</a:t>
                      </a:r>
                      <a:r>
                        <a:rPr lang="zh-CN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群脑膜炎球菌疫苗）</a:t>
                      </a:r>
                    </a:p>
                  </a:txBody>
                  <a:tcPr marL="45274" marR="5030" marT="5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975"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4个月</a:t>
                      </a:r>
                    </a:p>
                  </a:txBody>
                  <a:tcPr marL="5030" marR="5030" marT="5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VIP³（</a:t>
                      </a:r>
                      <a:r>
                        <a:rPr lang="zh-CN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灭活脊髓灰质炎疫苗）</a:t>
                      </a:r>
                    </a:p>
                  </a:txBody>
                  <a:tcPr marL="45274" marR="5030" marT="5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34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PENTAVALENTE（DTP+Hib+HB｜</a:t>
                      </a:r>
                      <a:r>
                        <a:rPr lang="zh-CN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五联疫苗）</a:t>
                      </a:r>
                    </a:p>
                  </a:txBody>
                  <a:tcPr marL="45274" marR="5030" marT="5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97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ROTAV</a:t>
                      </a:r>
                      <a:r>
                        <a:rPr lang="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Í</a:t>
                      </a:r>
                      <a:r>
                        <a:rPr lang="en-US" altLang="zh-C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RUS⁵（</a:t>
                      </a:r>
                      <a:r>
                        <a:rPr lang="zh-CN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轮状病毒疫苗）</a:t>
                      </a:r>
                    </a:p>
                  </a:txBody>
                  <a:tcPr marL="45274" marR="5030" marT="5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34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PNEUMOC</a:t>
                      </a:r>
                      <a:r>
                        <a:rPr lang="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Ó</a:t>
                      </a:r>
                      <a:r>
                        <a:rPr lang="en-US" altLang="zh-C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CICA 10 VALENTE（10</a:t>
                      </a:r>
                      <a:r>
                        <a:rPr lang="zh-CN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价肺炎球菌疫苗）</a:t>
                      </a:r>
                    </a:p>
                  </a:txBody>
                  <a:tcPr marL="45274" marR="5030" marT="5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50" b="1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</a:t>
                      </a:r>
                      <a:r>
                        <a:rPr lang="zh-CN" altLang="pt-BR" sz="1050" b="1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个月</a:t>
                      </a:r>
                    </a:p>
                  </a:txBody>
                  <a:tcPr marL="5030" marR="5030" marT="5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MENINGOC</a:t>
                      </a:r>
                      <a:r>
                        <a:rPr lang="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Ó</a:t>
                      </a:r>
                      <a:r>
                        <a:rPr lang="en-US" altLang="zh-C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CICA C（C</a:t>
                      </a:r>
                      <a:r>
                        <a:rPr lang="zh-CN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群脑膜炎球菌疫苗）</a:t>
                      </a:r>
                    </a:p>
                  </a:txBody>
                  <a:tcPr marL="45274" marR="5030" marT="5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975">
                <a:tc rowSpan="5"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6个月</a:t>
                      </a:r>
                    </a:p>
                  </a:txBody>
                  <a:tcPr marL="5030" marR="5030" marT="5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VIP³（</a:t>
                      </a:r>
                      <a:r>
                        <a:rPr lang="zh-CN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灭活脊髓灰质炎疫苗）</a:t>
                      </a:r>
                    </a:p>
                  </a:txBody>
                  <a:tcPr marL="45274" marR="5030" marT="5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34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SCR（</a:t>
                      </a:r>
                      <a:r>
                        <a:rPr lang="zh-CN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麻疹-腮腺炎-风疹疫苗｜麻腮风疫苗）</a:t>
                      </a:r>
                    </a:p>
                  </a:txBody>
                  <a:tcPr marL="45274" marR="5030" marT="5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34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DOSE ZERO（</a:t>
                      </a:r>
                      <a:r>
                        <a:rPr lang="zh-CN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零剂次）</a:t>
                      </a:r>
                    </a:p>
                  </a:txBody>
                  <a:tcPr marL="45274" marR="5030" marT="5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161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PENTAVALENTE（DTP+Hib+HB｜</a:t>
                      </a:r>
                      <a:r>
                        <a:rPr lang="zh-CN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五联疫苗）</a:t>
                      </a:r>
                    </a:p>
                  </a:txBody>
                  <a:tcPr marL="45274" marR="5030" marT="5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34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COVID-19（</a:t>
                      </a:r>
                      <a:r>
                        <a:rPr lang="zh-CN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新冠疫苗）</a:t>
                      </a:r>
                    </a:p>
                  </a:txBody>
                  <a:tcPr marL="45274" marR="5030" marT="5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7个月</a:t>
                      </a:r>
                    </a:p>
                  </a:txBody>
                  <a:tcPr marL="5030" marR="5030" marT="5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COVID-19（</a:t>
                      </a:r>
                      <a:r>
                        <a:rPr lang="zh-CN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新冠疫苗）</a:t>
                      </a:r>
                    </a:p>
                  </a:txBody>
                  <a:tcPr marL="45274" marR="5030" marT="5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975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9个月</a:t>
                      </a:r>
                    </a:p>
                  </a:txBody>
                  <a:tcPr marL="5030" marR="5030" marT="5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FEBRE AMARELA（</a:t>
                      </a:r>
                      <a:r>
                        <a:rPr lang="zh-CN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黄热病疫苗）</a:t>
                      </a:r>
                    </a:p>
                  </a:txBody>
                  <a:tcPr marL="45274" marR="5030" marT="5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8034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COVID-19⁶（</a:t>
                      </a:r>
                      <a:r>
                        <a:rPr lang="zh-CN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新冠疫苗）</a:t>
                      </a:r>
                    </a:p>
                  </a:txBody>
                  <a:tcPr marL="45274" marR="5030" marT="5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79705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12个月</a:t>
                      </a:r>
                    </a:p>
                  </a:txBody>
                  <a:tcPr marL="5030" marR="5030" marT="5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SCR（</a:t>
                      </a:r>
                      <a:r>
                        <a:rPr lang="zh-CN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麻疹-腮腺炎-风疹疫苗｜麻腮风疫苗）</a:t>
                      </a:r>
                    </a:p>
                  </a:txBody>
                  <a:tcPr marL="45274" marR="5030" marT="5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8161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PNEUMOC</a:t>
                      </a:r>
                      <a:r>
                        <a:rPr lang="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Ó</a:t>
                      </a:r>
                      <a:r>
                        <a:rPr lang="en-US" altLang="zh-C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CICA 20 VALENTE（20</a:t>
                      </a:r>
                      <a:r>
                        <a:rPr lang="zh-CN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价肺炎球菌疫苗）</a:t>
                      </a:r>
                    </a:p>
                  </a:txBody>
                  <a:tcPr marL="45274" marR="5030" marT="5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8034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MENINGOC</a:t>
                      </a:r>
                      <a:r>
                        <a:rPr lang="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Ó</a:t>
                      </a:r>
                      <a:r>
                        <a:rPr lang="en-US" altLang="zh-C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CICA ACWY（ACWY</a:t>
                      </a:r>
                      <a:r>
                        <a:rPr lang="zh-CN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群脑膜炎球菌四价疫苗）</a:t>
                      </a:r>
                    </a:p>
                  </a:txBody>
                  <a:tcPr marL="45274" marR="5030" marT="5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80975"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15个月</a:t>
                      </a:r>
                    </a:p>
                  </a:txBody>
                  <a:tcPr marL="5030" marR="5030" marT="5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TETRAVIRAL (SCR+VARICELA)⁷（</a:t>
                      </a:r>
                      <a:r>
                        <a:rPr lang="zh-CN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四价疫苗：麻腮风+水痘）</a:t>
                      </a:r>
                    </a:p>
                  </a:txBody>
                  <a:tcPr marL="45274" marR="5030" marT="5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8034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VIP³（</a:t>
                      </a:r>
                      <a:r>
                        <a:rPr lang="zh-CN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灭活脊髓灰质炎疫苗）</a:t>
                      </a:r>
                    </a:p>
                  </a:txBody>
                  <a:tcPr marL="45274" marR="5030" marT="5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8097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DTP（</a:t>
                      </a:r>
                      <a:r>
                        <a:rPr lang="zh-CN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白喉、破伤风、百日咳吸附疫苗）</a:t>
                      </a:r>
                    </a:p>
                  </a:txBody>
                  <a:tcPr marL="45274" marR="5030" marT="5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8034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HEPATITE A⁸（</a:t>
                      </a:r>
                      <a:r>
                        <a:rPr lang="zh-CN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甲型肝炎疫苗）</a:t>
                      </a:r>
                    </a:p>
                  </a:txBody>
                  <a:tcPr marL="45274" marR="5030" marT="5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81610"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4岁</a:t>
                      </a:r>
                    </a:p>
                  </a:txBody>
                  <a:tcPr marL="5030" marR="5030" marT="5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VIP³（</a:t>
                      </a:r>
                      <a:r>
                        <a:rPr lang="zh-CN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灭活脊髓灰质炎疫苗）</a:t>
                      </a:r>
                    </a:p>
                  </a:txBody>
                  <a:tcPr marL="45274" marR="5030" marT="5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8034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DTP⁹（</a:t>
                      </a:r>
                      <a:r>
                        <a:rPr lang="zh-CN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白喉、破伤风、百日咳疫苗）</a:t>
                      </a:r>
                    </a:p>
                  </a:txBody>
                  <a:tcPr marL="45274" marR="5030" marT="5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8034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VARICELA (2</a:t>
                      </a:r>
                      <a:r>
                        <a:rPr lang="en-US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ª </a:t>
                      </a:r>
                      <a:r>
                        <a:rPr lang="en-US" altLang="zh-C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dose)¹⁰（</a:t>
                      </a:r>
                      <a:r>
                        <a:rPr lang="zh-CN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水痘疫苗｜第2剂）</a:t>
                      </a:r>
                    </a:p>
                  </a:txBody>
                  <a:tcPr marL="45274" marR="5030" marT="5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8097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FEBRE AMARELA¹¹（</a:t>
                      </a:r>
                      <a:r>
                        <a:rPr lang="zh-CN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黄热病疫苗）</a:t>
                      </a:r>
                    </a:p>
                  </a:txBody>
                  <a:tcPr marL="45274" marR="5030" marT="5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每年</a:t>
                      </a:r>
                    </a:p>
                  </a:txBody>
                  <a:tcPr marL="5030" marR="5030" marT="5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INFLUENZA¹²（</a:t>
                      </a:r>
                      <a:r>
                        <a:rPr lang="zh-CN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流感疫苗）</a:t>
                      </a:r>
                    </a:p>
                  </a:txBody>
                  <a:tcPr marL="45274" marR="5030" marT="5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</a:tbl>
          </a:graphicData>
        </a:graphic>
      </p:graphicFrame>
      <p:pic>
        <p:nvPicPr>
          <p:cNvPr id="9" name="Imagem 8">
            <a:extLst>
              <a:ext uri="{FF2B5EF4-FFF2-40B4-BE49-F238E27FC236}">
                <a16:creationId xmlns:a16="http://schemas.microsoft.com/office/drawing/2014/main" id="{9742D957-89F7-70D5-46B6-DDA96B00E4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47701" y="175260"/>
            <a:ext cx="1676634" cy="86689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A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ço Reservado para Texto 14"/>
          <p:cNvSpPr>
            <a:spLocks noGrp="1"/>
          </p:cNvSpPr>
          <p:nvPr>
            <p:ph type="body" idx="4294967295"/>
          </p:nvPr>
        </p:nvSpPr>
        <p:spPr>
          <a:xfrm>
            <a:off x="6323904" y="1050290"/>
            <a:ext cx="5680708" cy="429279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 algn="just"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zh-CN" altLang="en-US" sz="1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青少年：指10至19岁的人群。如果接种记录显示疫苗接种程序不完整，应继续完成已经开始的接种程序。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zh-CN" altLang="en-US" sz="1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如果已经接种过3剂或以上的五联疫苗（</a:t>
            </a:r>
            <a:r>
              <a:rPr lang="en-US" altLang="zh-CN" sz="1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DTP+Hib+HB）、</a:t>
            </a:r>
            <a:r>
              <a:rPr lang="zh-CN" altLang="en-US" sz="1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四联疫苗（</a:t>
            </a:r>
            <a:r>
              <a:rPr lang="en-US" altLang="zh-CN" sz="1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DTP+Hib）、DTP、DT</a:t>
            </a:r>
            <a:r>
              <a:rPr lang="zh-CN" altLang="en-US" sz="1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或</a:t>
            </a:r>
            <a:r>
              <a:rPr lang="en-US" altLang="zh-CN" sz="1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dT</a:t>
            </a:r>
            <a:r>
              <a:rPr lang="zh-CN" altLang="en-US" sz="1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疫苗，则在距离上一剂满10年后，应接种1剂加强剂。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en-US" altLang="zh-CN" sz="1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HPV</a:t>
            </a:r>
            <a:r>
              <a:rPr lang="zh-CN" altLang="en-US" sz="1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疫苗（人乳头瘤病毒疫苗）应在儿童9岁时接种。如果未在该年龄段接种，可在14岁11个月29天以前完成接种。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zh-CN" altLang="pt-BR" sz="1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对于</a:t>
            </a:r>
            <a:r>
              <a:rPr lang="pt-BR" altLang="zh-CN" sz="1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</a:t>
            </a:r>
            <a:r>
              <a:rPr lang="zh-CN" altLang="pt-BR" sz="1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岁时未接种该疫苗者，建议在</a:t>
            </a:r>
            <a:r>
              <a:rPr lang="pt-BR" altLang="zh-CN" sz="1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14</a:t>
            </a:r>
            <a:r>
              <a:rPr lang="zh-CN" altLang="pt-BR" sz="1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岁</a:t>
            </a:r>
            <a:r>
              <a:rPr lang="pt-BR" altLang="zh-CN" sz="1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11</a:t>
            </a:r>
            <a:r>
              <a:rPr lang="zh-CN" altLang="pt-BR" sz="1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个月</a:t>
            </a:r>
            <a:r>
              <a:rPr lang="pt-BR" altLang="zh-CN" sz="1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29</a:t>
            </a:r>
            <a:r>
              <a:rPr lang="zh-CN" altLang="pt-BR" sz="1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天之前尽早接种，以获得最佳保护效果。全程应使用同一厂家生产的疫苗完成接种</a:t>
            </a:r>
            <a:r>
              <a:rPr lang="pt-BR" altLang="zh-CN" sz="1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</a:t>
            </a:r>
            <a:endParaRPr lang="en-US" altLang="zh-CN" sz="11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en-US" altLang="zh-CN" sz="1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ACWY</a:t>
            </a:r>
            <a:r>
              <a:rPr lang="zh-CN" altLang="en-US" sz="1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群脑膜炎球菌疫苗适用于11岁至14岁</a:t>
            </a:r>
            <a:r>
              <a:rPr lang="en-US" altLang="zh-CN" sz="1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,</a:t>
            </a:r>
            <a:r>
              <a:rPr lang="zh-CN" altLang="en-US" sz="1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11个月</a:t>
            </a:r>
            <a:r>
              <a:rPr lang="en-US" altLang="zh-CN" sz="1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,</a:t>
            </a:r>
            <a:r>
              <a:rPr lang="zh-CN" altLang="en-US" sz="1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29天的儿童及青少年。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zh-CN" altLang="en-US" sz="1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乙型肝炎疫苗第1剂与第2剂之间的最短间隔为4周。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zh-CN" altLang="en-US" sz="1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乙型肝炎疫苗第3剂可在第2剂接种后2个月接种，但前提是距离第1剂接种时间至少已经过去4个月。</a:t>
            </a:r>
          </a:p>
          <a:p>
            <a:pPr marL="342900" indent="-342900" algn="just">
              <a:lnSpc>
                <a:spcPct val="140000"/>
              </a:lnSpc>
              <a:spcBef>
                <a:spcPts val="0"/>
              </a:spcBef>
              <a:buAutoNum type="arabicPeriod"/>
            </a:pPr>
            <a:r>
              <a:rPr lang="zh-CN" altLang="en-US" sz="1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如果在5岁以前仅接种过1剂黄热病疫苗，则无论之后在什么年龄前往接种服务机构，都应再接种1剂。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zh-CN" altLang="en-US" sz="1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在某些类型的伤口发生后进行破伤风预防时，两剂加强疫苗之间的间隔应缩短为5年。</a:t>
            </a:r>
          </a:p>
        </p:txBody>
      </p:sp>
      <p:sp>
        <p:nvSpPr>
          <p:cNvPr id="17" name="Título 16"/>
          <p:cNvSpPr>
            <a:spLocks noGrp="1"/>
          </p:cNvSpPr>
          <p:nvPr>
            <p:ph type="title" idx="4294967295"/>
          </p:nvPr>
        </p:nvSpPr>
        <p:spPr>
          <a:xfrm>
            <a:off x="351219" y="101697"/>
            <a:ext cx="9932276" cy="661987"/>
          </a:xfrm>
        </p:spPr>
        <p:txBody>
          <a:bodyPr>
            <a:normAutofit/>
          </a:bodyPr>
          <a:lstStyle/>
          <a:p>
            <a:r>
              <a:rPr lang="zh-CN" altLang="en-US" sz="20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疫苗接种日程表</a:t>
            </a:r>
            <a:r>
              <a:rPr lang="pt-BR" sz="20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| </a:t>
            </a:r>
            <a:r>
              <a:rPr lang="zh-CN" altLang="en-US" sz="2000" dirty="0">
                <a:solidFill>
                  <a:schemeClr val="accent6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儿童（7岁及以上）及青少年</a:t>
            </a:r>
            <a:r>
              <a:rPr lang="pt-BR" sz="2000" dirty="0">
                <a:solidFill>
                  <a:schemeClr val="accent6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¹</a:t>
            </a:r>
          </a:p>
        </p:txBody>
      </p:sp>
      <p:sp>
        <p:nvSpPr>
          <p:cNvPr id="20" name="CaixaDeTexto 19"/>
          <p:cNvSpPr txBox="1"/>
          <p:nvPr/>
        </p:nvSpPr>
        <p:spPr>
          <a:xfrm>
            <a:off x="6417309" y="6229156"/>
            <a:ext cx="5719445" cy="39626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zh-CN" altLang="pt-BR" sz="9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来源</a:t>
            </a:r>
            <a:r>
              <a:rPr lang="pt-BR" altLang="zh-CN" sz="9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Secretaria Municipal da Saúde/ Programa de </a:t>
            </a:r>
            <a:r>
              <a:rPr lang="pt-BR" altLang="zh-CN" sz="9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Municipal de Imu</a:t>
            </a:r>
            <a:r>
              <a:rPr lang="pt-BR" altLang="zh-CN" sz="9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nização</a:t>
            </a:r>
          </a:p>
          <a:p>
            <a:pPr algn="just">
              <a:lnSpc>
                <a:spcPct val="115000"/>
              </a:lnSpc>
            </a:pPr>
            <a:r>
              <a:rPr lang="zh-CN" altLang="pt-BR" sz="9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市卫生局（</a:t>
            </a:r>
            <a:r>
              <a:rPr lang="pt-BR" altLang="zh-CN" sz="9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SMS</a:t>
            </a:r>
            <a:r>
              <a:rPr lang="zh-CN" altLang="pt-BR" sz="9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）</a:t>
            </a:r>
            <a:r>
              <a:rPr lang="pt-BR" altLang="zh-CN" sz="9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 </a:t>
            </a:r>
            <a:r>
              <a:rPr lang="zh-CN" altLang="pt-BR" sz="9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市免疫规划    </a:t>
            </a:r>
            <a:endParaRPr lang="pt-BR" sz="9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6417309" y="4967940"/>
            <a:ext cx="5587302" cy="1239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t-BR" sz="900" b="1" dirty="0" err="1">
                <a:solidFill>
                  <a:schemeClr val="tx1"/>
                </a:solidFill>
                <a:latin typeface="Arial" panose="020B0604020202020204"/>
                <a:ea typeface="Calibri" panose="020F0502020204030204"/>
                <a:cs typeface="Calibri" panose="020F0502020204030204"/>
              </a:rPr>
              <a:t>dT</a:t>
            </a:r>
            <a:r>
              <a:rPr lang="pt-BR" sz="900" b="1" dirty="0">
                <a:solidFill>
                  <a:schemeClr val="tx1"/>
                </a:solidFill>
                <a:latin typeface="Arial" panose="020B0604020202020204"/>
                <a:ea typeface="Calibri" panose="020F0502020204030204"/>
                <a:cs typeface="Calibri" panose="020F0502020204030204"/>
              </a:rPr>
              <a:t> – Vacina adsorvida difteria e tétano adulto</a:t>
            </a:r>
            <a:r>
              <a:rPr lang="en-US" altLang="pt-BR" sz="900" b="1" dirty="0">
                <a:solidFill>
                  <a:schemeClr val="tx1"/>
                </a:solidFill>
                <a:latin typeface="Arial" panose="020B0604020202020204"/>
                <a:ea typeface="Calibri" panose="020F0502020204030204"/>
                <a:cs typeface="Calibri" panose="020F0502020204030204"/>
              </a:rPr>
              <a:t> </a:t>
            </a:r>
            <a:r>
              <a:rPr lang="zh-CN" altLang="en-US" sz="900" b="1" dirty="0">
                <a:solidFill>
                  <a:schemeClr val="tx1"/>
                </a:solidFill>
                <a:latin typeface="Arial" panose="020B0604020202020204"/>
                <a:ea typeface="Calibri" panose="020F0502020204030204"/>
                <a:cs typeface="Calibri" panose="020F0502020204030204"/>
              </a:rPr>
              <a:t>成人吸附白喉-破伤风二联疫苗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t-BR" sz="900" b="1" dirty="0">
                <a:solidFill>
                  <a:schemeClr val="tx1"/>
                </a:solidFill>
                <a:latin typeface="Arial" panose="020B0604020202020204"/>
                <a:ea typeface="Calibri" panose="020F0502020204030204"/>
                <a:cs typeface="Calibri" panose="020F0502020204030204"/>
              </a:rPr>
              <a:t>DT – Vacina adsorvida difteria e tétano infantil</a:t>
            </a:r>
            <a:r>
              <a:rPr lang="en-US" altLang="pt-BR" sz="900" b="1" dirty="0">
                <a:solidFill>
                  <a:schemeClr val="tx1"/>
                </a:solidFill>
                <a:latin typeface="Arial" panose="020B0604020202020204"/>
                <a:ea typeface="Calibri" panose="020F0502020204030204"/>
                <a:cs typeface="Calibri" panose="020F0502020204030204"/>
              </a:rPr>
              <a:t> </a:t>
            </a:r>
            <a:r>
              <a:rPr lang="zh-CN" altLang="en-US" sz="900" b="1" dirty="0">
                <a:solidFill>
                  <a:schemeClr val="tx1"/>
                </a:solidFill>
                <a:latin typeface="Arial" panose="020B0604020202020204"/>
                <a:ea typeface="Calibri" panose="020F0502020204030204"/>
                <a:cs typeface="Calibri" panose="020F0502020204030204"/>
              </a:rPr>
              <a:t>儿童吸附白喉-破伤风二联疫苗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t-BR" sz="900" b="1" dirty="0">
                <a:solidFill>
                  <a:schemeClr val="tx1"/>
                </a:solidFill>
                <a:latin typeface="Arial" panose="020B0604020202020204"/>
                <a:ea typeface="Calibri" panose="020F0502020204030204"/>
                <a:cs typeface="Calibri" panose="020F0502020204030204"/>
              </a:rPr>
              <a:t>DTP – Vacina adsorvida difteria, tétano e pertussis (tríplice bacteriana)</a:t>
            </a:r>
            <a:r>
              <a:rPr lang="en-US" altLang="pt-BR" sz="900" b="1" dirty="0">
                <a:solidFill>
                  <a:schemeClr val="tx1"/>
                </a:solidFill>
                <a:latin typeface="Arial" panose="020B0604020202020204"/>
                <a:ea typeface="Calibri" panose="020F0502020204030204"/>
                <a:cs typeface="Calibri" panose="020F0502020204030204"/>
              </a:rPr>
              <a:t> </a:t>
            </a:r>
            <a:r>
              <a:rPr lang="zh-CN" altLang="en-US" sz="900" b="1" dirty="0">
                <a:solidFill>
                  <a:schemeClr val="tx1"/>
                </a:solidFill>
                <a:latin typeface="Arial" panose="020B0604020202020204"/>
                <a:ea typeface="Calibri" panose="020F0502020204030204"/>
                <a:cs typeface="Calibri" panose="020F0502020204030204"/>
              </a:rPr>
              <a:t>吸附白喉、破伤风、百日咳三联疫苗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t-BR" sz="900" b="1" dirty="0">
                <a:solidFill>
                  <a:schemeClr val="tx1"/>
                </a:solidFill>
                <a:latin typeface="Arial" panose="020B0604020202020204"/>
                <a:ea typeface="Calibri" panose="020F0502020204030204"/>
                <a:cs typeface="Calibri" panose="020F0502020204030204"/>
              </a:rPr>
              <a:t>VIP – Vacina poliomielite 1,2 e 3 (inativada)</a:t>
            </a:r>
            <a:r>
              <a:rPr lang="en-US" altLang="pt-BR" sz="900" b="1" dirty="0">
                <a:solidFill>
                  <a:schemeClr val="tx1"/>
                </a:solidFill>
                <a:latin typeface="Arial" panose="020B0604020202020204"/>
                <a:ea typeface="Calibri" panose="020F0502020204030204"/>
                <a:cs typeface="Calibri" panose="020F0502020204030204"/>
              </a:rPr>
              <a:t> </a:t>
            </a:r>
            <a:r>
              <a:rPr lang="zh-CN" altLang="en-US" sz="900" b="1" dirty="0">
                <a:solidFill>
                  <a:schemeClr val="tx1"/>
                </a:solidFill>
                <a:latin typeface="Arial" panose="020B0604020202020204"/>
                <a:ea typeface="Calibri" panose="020F0502020204030204"/>
                <a:cs typeface="Calibri" panose="020F0502020204030204"/>
              </a:rPr>
              <a:t>灭活脊髓灰质炎1、2、3型疫苗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t-BR" sz="900" b="1" dirty="0">
                <a:solidFill>
                  <a:schemeClr val="tx1"/>
                </a:solidFill>
                <a:latin typeface="Arial" panose="020B0604020202020204"/>
                <a:ea typeface="Calibri" panose="020F0502020204030204"/>
                <a:cs typeface="Calibri" panose="020F0502020204030204"/>
              </a:rPr>
              <a:t>HPV – Vacina papilomavirus humano 6, 11, 16 e 18 (recombinante)</a:t>
            </a:r>
            <a:r>
              <a:rPr lang="en-US" altLang="pt-BR" sz="900" b="1" dirty="0">
                <a:solidFill>
                  <a:schemeClr val="tx1"/>
                </a:solidFill>
                <a:latin typeface="Arial" panose="020B0604020202020204"/>
                <a:ea typeface="Calibri" panose="020F0502020204030204"/>
                <a:cs typeface="Calibri" panose="020F0502020204030204"/>
              </a:rPr>
              <a:t> </a:t>
            </a:r>
            <a:r>
              <a:rPr lang="zh-CN" altLang="en-US" sz="900" b="1" dirty="0">
                <a:solidFill>
                  <a:schemeClr val="tx1"/>
                </a:solidFill>
                <a:latin typeface="Arial" panose="020B0604020202020204"/>
                <a:ea typeface="Calibri" panose="020F0502020204030204"/>
                <a:cs typeface="Calibri" panose="020F0502020204030204"/>
              </a:rPr>
              <a:t>重组人乳头瘤病毒6、11、16和18型疫苗</a:t>
            </a:r>
          </a:p>
        </p:txBody>
      </p:sp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415290" y="5786120"/>
          <a:ext cx="5719445" cy="84201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7194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42010">
                <a:tc>
                  <a:txBody>
                    <a:bodyPr/>
                    <a:lstStyle/>
                    <a:p>
                      <a:pPr marR="2540" algn="just">
                        <a:lnSpc>
                          <a:spcPct val="105000"/>
                        </a:lnSpc>
                        <a:spcBef>
                          <a:spcPts val="735"/>
                        </a:spcBef>
                        <a:buNone/>
                      </a:pPr>
                      <a:r>
                        <a:rPr lang="zh-CN" altLang="en-US" sz="1050" b="1" i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特别说明</a:t>
                      </a:r>
                      <a:r>
                        <a:rPr lang="pt-PT" sz="1050" b="1" i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: </a:t>
                      </a:r>
                      <a:r>
                        <a:rPr lang="zh-CN" altLang="en-US" sz="1050" b="1" i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对于5岁及以上、且没有肺炎球菌结合疫苗接种记录的原住民人群，应接种1剂23价肺炎球菌疫苗（</a:t>
                      </a:r>
                      <a:r>
                        <a:rPr lang="en-US" altLang="zh-CN" sz="1050" b="1" i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Pneumoc</a:t>
                      </a:r>
                      <a:r>
                        <a:rPr lang="en-US" altLang="en-US" sz="1050" b="1" i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ó</a:t>
                      </a:r>
                      <a:r>
                        <a:rPr lang="en-US" altLang="zh-CN" sz="1050" b="1" i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cica 23-valente）。</a:t>
                      </a:r>
                      <a:r>
                        <a:rPr lang="zh-CN" altLang="en-US" sz="1050" b="1" i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之后可加强接种1次，与初次接种之间至少间隔5年。</a:t>
                      </a:r>
                    </a:p>
                  </a:txBody>
                  <a:tcPr marL="108000" marR="108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A9AA4447-559D-6814-5E21-B28CC3E970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2749448"/>
              </p:ext>
            </p:extLst>
          </p:nvPr>
        </p:nvGraphicFramePr>
        <p:xfrm>
          <a:off x="415290" y="664526"/>
          <a:ext cx="5680709" cy="4874858"/>
        </p:xfrm>
        <a:graphic>
          <a:graphicData uri="http://schemas.openxmlformats.org/drawingml/2006/table">
            <a:tbl>
              <a:tblPr/>
              <a:tblGrid>
                <a:gridCol w="1568958">
                  <a:extLst>
                    <a:ext uri="{9D8B030D-6E8A-4147-A177-3AD203B41FA5}">
                      <a16:colId xmlns:a16="http://schemas.microsoft.com/office/drawing/2014/main" val="3983760493"/>
                    </a:ext>
                  </a:extLst>
                </a:gridCol>
                <a:gridCol w="3127248">
                  <a:extLst>
                    <a:ext uri="{9D8B030D-6E8A-4147-A177-3AD203B41FA5}">
                      <a16:colId xmlns:a16="http://schemas.microsoft.com/office/drawing/2014/main" val="3596462769"/>
                    </a:ext>
                  </a:extLst>
                </a:gridCol>
                <a:gridCol w="984503">
                  <a:extLst>
                    <a:ext uri="{9D8B030D-6E8A-4147-A177-3AD203B41FA5}">
                      <a16:colId xmlns:a16="http://schemas.microsoft.com/office/drawing/2014/main" val="2688085701"/>
                    </a:ext>
                  </a:extLst>
                </a:gridCol>
              </a:tblGrid>
              <a:tr h="383152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接种次序</a:t>
                      </a:r>
                    </a:p>
                  </a:txBody>
                  <a:tcPr marL="7975" marR="7975" marT="7975" marB="0" anchor="ctr">
                    <a:lnL w="190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疫苗</a:t>
                      </a:r>
                    </a:p>
                  </a:txBody>
                  <a:tcPr marL="7975" marR="7975" marT="797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接种程序</a:t>
                      </a:r>
                    </a:p>
                  </a:txBody>
                  <a:tcPr marL="7975" marR="7975" marT="797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2591883"/>
                  </a:ext>
                </a:extLst>
              </a:tr>
              <a:tr h="191576">
                <a:tc rowSpan="7">
                  <a:txBody>
                    <a:bodyPr/>
                    <a:lstStyle/>
                    <a:p>
                      <a:pPr algn="ctr" rtl="0" fontAlgn="ctr"/>
                      <a:r>
                        <a:rPr lang="ja-JP" altLang="pt-BR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首次接种</a:t>
                      </a:r>
                    </a:p>
                  </a:txBody>
                  <a:tcPr marL="7975" marR="7975" marT="7975" marB="0" anchor="ctr">
                    <a:lnL w="190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BCG¹（</a:t>
                      </a:r>
                      <a:r>
                        <a:rPr lang="ja-JP" altLang="pt-BR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卡介苗）</a:t>
                      </a:r>
                    </a:p>
                  </a:txBody>
                  <a:tcPr marL="71778" marR="7975" marT="797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pt-BR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单剂</a:t>
                      </a:r>
                    </a:p>
                  </a:txBody>
                  <a:tcPr marL="71778" marR="7975" marT="797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8848392"/>
                  </a:ext>
                </a:extLst>
              </a:tr>
              <a:tr h="19157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HEPATITE B（</a:t>
                      </a:r>
                      <a:r>
                        <a:rPr lang="ja-JP" altLang="pt-BR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乙型肝炎疫苗）</a:t>
                      </a:r>
                    </a:p>
                  </a:txBody>
                  <a:tcPr marL="71778" marR="7975" marT="797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pt-BR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第一剂</a:t>
                      </a:r>
                    </a:p>
                  </a:txBody>
                  <a:tcPr marL="71778" marR="7975" marT="797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691875"/>
                  </a:ext>
                </a:extLst>
              </a:tr>
              <a:tr h="19157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altLang="zh-CN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dT ²</a:t>
                      </a:r>
                      <a:r>
                        <a:rPr lang="zh-CN" altLang="pt-BR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（成人白喉</a:t>
                      </a:r>
                      <a:r>
                        <a:rPr lang="pt-BR" altLang="zh-CN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  <a:r>
                        <a:rPr lang="zh-CN" altLang="pt-BR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破伤风二联疫苗）</a:t>
                      </a:r>
                    </a:p>
                  </a:txBody>
                  <a:tcPr marL="71778" marR="7975" marT="797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pt-BR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第一剂</a:t>
                      </a:r>
                    </a:p>
                  </a:txBody>
                  <a:tcPr marL="71778" marR="7975" marT="797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2842197"/>
                  </a:ext>
                </a:extLst>
              </a:tr>
              <a:tr h="19157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altLang="zh-CN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VIP</a:t>
                      </a:r>
                      <a:r>
                        <a:rPr lang="zh-CN" altLang="pt-BR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（灭活脊髓灰质炎疫苗）</a:t>
                      </a:r>
                    </a:p>
                  </a:txBody>
                  <a:tcPr marL="71778" marR="7975" marT="797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pt-BR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第一剂</a:t>
                      </a:r>
                    </a:p>
                  </a:txBody>
                  <a:tcPr marL="71778" marR="7975" marT="797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5116762"/>
                  </a:ext>
                </a:extLst>
              </a:tr>
              <a:tr h="19157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altLang="zh-CN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HPV³</a:t>
                      </a:r>
                      <a:r>
                        <a:rPr lang="zh-CN" altLang="pt-BR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（人乳头瘤病毒疫苗）</a:t>
                      </a:r>
                    </a:p>
                  </a:txBody>
                  <a:tcPr marL="71778" marR="7975" marT="797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pt-BR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单剂</a:t>
                      </a:r>
                    </a:p>
                  </a:txBody>
                  <a:tcPr marL="71778" marR="7975" marT="797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0976305"/>
                  </a:ext>
                </a:extLst>
              </a:tr>
              <a:tr h="37402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altLang="zh-CN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SCR</a:t>
                      </a:r>
                      <a:r>
                        <a:rPr lang="zh-CN" altLang="pt-BR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（麻疹、腮腺炎、风疹疫苗｜麻腮风疫苗）</a:t>
                      </a:r>
                    </a:p>
                  </a:txBody>
                  <a:tcPr marL="71778" marR="7975" marT="797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pt-BR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第一剂</a:t>
                      </a:r>
                    </a:p>
                  </a:txBody>
                  <a:tcPr marL="71778" marR="7975" marT="797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4952032"/>
                  </a:ext>
                </a:extLst>
              </a:tr>
              <a:tr h="19157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DENGUE</a:t>
                      </a:r>
                      <a:r>
                        <a:rPr lang="pt-BR" sz="900" b="1" i="0" u="none" strike="noStrike">
                          <a:solidFill>
                            <a:srgbClr val="221F1F"/>
                          </a:solidFill>
                          <a:effectLst/>
                          <a:latin typeface="Aptos Narrow" panose="020B0004020202020204" pitchFamily="34" charset="0"/>
                        </a:rPr>
                        <a:t>⁴</a:t>
                      </a:r>
                      <a:r>
                        <a:rPr lang="pt-BR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 (</a:t>
                      </a:r>
                      <a:r>
                        <a:rPr lang="ja-JP" altLang="pt-BR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登革热疫苗</a:t>
                      </a:r>
                      <a:r>
                        <a:rPr lang="pt-BR" altLang="ja-JP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 marL="71778" marR="7975" marT="797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pt-BR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第一剂</a:t>
                      </a:r>
                    </a:p>
                  </a:txBody>
                  <a:tcPr marL="71778" marR="7975" marT="797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3257046"/>
                  </a:ext>
                </a:extLst>
              </a:tr>
              <a:tr h="374028">
                <a:tc rowSpan="5">
                  <a:txBody>
                    <a:bodyPr/>
                    <a:lstStyle/>
                    <a:p>
                      <a:pPr algn="ctr" rtl="0" fontAlgn="ctr"/>
                      <a:r>
                        <a:rPr lang="zh-CN" altLang="pt-BR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首次接种后</a:t>
                      </a:r>
                      <a:r>
                        <a:rPr lang="pt-BR" altLang="zh-CN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lang="zh-CN" altLang="pt-BR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个月</a:t>
                      </a:r>
                    </a:p>
                  </a:txBody>
                  <a:tcPr marL="7975" marR="7975" marT="7975" marB="0" anchor="ctr">
                    <a:lnL w="190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900" b="1" i="0" u="none" strike="noStrike" dirty="0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MENINGOCÓCICA ACWY</a:t>
                      </a:r>
                      <a:r>
                        <a:rPr lang="pt-BR" sz="900" b="1" i="0" u="none" strike="noStrike" dirty="0">
                          <a:solidFill>
                            <a:srgbClr val="221F1F"/>
                          </a:solidFill>
                          <a:effectLst/>
                          <a:latin typeface="Aptos Narrow" panose="020B0004020202020204" pitchFamily="34" charset="0"/>
                        </a:rPr>
                        <a:t>⁵</a:t>
                      </a:r>
                      <a:r>
                        <a:rPr lang="pt-BR" sz="900" b="1" i="0" u="none" strike="noStrike" dirty="0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（ACWY</a:t>
                      </a:r>
                      <a:r>
                        <a:rPr lang="ja-JP" altLang="pt-BR" sz="900" b="1" i="0" u="none" strike="noStrike" dirty="0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群脑膜炎球菌疫苗</a:t>
                      </a:r>
                      <a:r>
                        <a:rPr lang="pt-BR" altLang="ja-JP" sz="900" b="1" i="0" u="none" strike="noStrike" dirty="0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 marL="71778" marR="7975" marT="797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pt-BR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单剂</a:t>
                      </a:r>
                    </a:p>
                  </a:txBody>
                  <a:tcPr marL="71778" marR="7975" marT="797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6244027"/>
                  </a:ext>
                </a:extLst>
              </a:tr>
              <a:tr h="22777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HEPATITE B</a:t>
                      </a:r>
                      <a:r>
                        <a:rPr lang="pt-BR" sz="900" b="1" i="0" u="none" strike="noStrike">
                          <a:solidFill>
                            <a:srgbClr val="221F1F"/>
                          </a:solidFill>
                          <a:effectLst/>
                          <a:latin typeface="Aptos Narrow" panose="020B0004020202020204" pitchFamily="34" charset="0"/>
                        </a:rPr>
                        <a:t>⁶</a:t>
                      </a:r>
                      <a:r>
                        <a:rPr lang="pt-BR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（</a:t>
                      </a:r>
                      <a:r>
                        <a:rPr lang="ja-JP" altLang="pt-BR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乙型肝炎疫苗）</a:t>
                      </a:r>
                    </a:p>
                  </a:txBody>
                  <a:tcPr marL="71778" marR="7975" marT="797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第二剂</a:t>
                      </a:r>
                    </a:p>
                  </a:txBody>
                  <a:tcPr marL="71778" marR="7975" marT="797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417601"/>
                  </a:ext>
                </a:extLst>
              </a:tr>
              <a:tr h="19157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altLang="zh-CN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dT²</a:t>
                      </a:r>
                      <a:r>
                        <a:rPr lang="zh-CN" altLang="pt-BR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（成人白喉</a:t>
                      </a:r>
                      <a:r>
                        <a:rPr lang="pt-BR" altLang="zh-CN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  <a:r>
                        <a:rPr lang="zh-CN" altLang="pt-BR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破伤风二联疫苗</a:t>
                      </a:r>
                      <a:r>
                        <a:rPr lang="pt-BR" altLang="zh-CN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 marL="71778" marR="7975" marT="797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第二剂</a:t>
                      </a:r>
                    </a:p>
                  </a:txBody>
                  <a:tcPr marL="71778" marR="7975" marT="797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6005482"/>
                  </a:ext>
                </a:extLst>
              </a:tr>
              <a:tr h="19157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altLang="zh-CN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VIP</a:t>
                      </a:r>
                      <a:r>
                        <a:rPr lang="zh-CN" altLang="pt-BR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（灭活脊髓灰质炎疫苗）</a:t>
                      </a:r>
                    </a:p>
                  </a:txBody>
                  <a:tcPr marL="71778" marR="7975" marT="797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第二剂</a:t>
                      </a:r>
                    </a:p>
                  </a:txBody>
                  <a:tcPr marL="71778" marR="7975" marT="797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5637076"/>
                  </a:ext>
                </a:extLst>
              </a:tr>
              <a:tr h="37402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altLang="zh-CN" sz="900" b="1" i="0" u="none" strike="noStrike" dirty="0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SCR</a:t>
                      </a:r>
                      <a:r>
                        <a:rPr lang="zh-CN" altLang="pt-BR" sz="900" b="1" i="0" u="none" strike="noStrike" dirty="0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（麻疹、腮腺炎、风疹疫苗｜麻腮风疫苗</a:t>
                      </a:r>
                      <a:r>
                        <a:rPr lang="pt-BR" altLang="zh-CN" sz="900" b="1" i="0" u="none" strike="noStrike" dirty="0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 marL="71778" marR="7975" marT="797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第二剂</a:t>
                      </a:r>
                    </a:p>
                  </a:txBody>
                  <a:tcPr marL="71778" marR="7975" marT="797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631912"/>
                  </a:ext>
                </a:extLst>
              </a:tr>
              <a:tr h="330240">
                <a:tc rowSpan="5">
                  <a:txBody>
                    <a:bodyPr/>
                    <a:lstStyle/>
                    <a:p>
                      <a:pPr algn="ctr" rtl="0" fontAlgn="ctr"/>
                      <a:r>
                        <a:rPr lang="zh-CN" altLang="pt-BR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首次接种后</a:t>
                      </a:r>
                      <a:r>
                        <a:rPr lang="pt-BR" altLang="zh-CN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4–6</a:t>
                      </a:r>
                      <a:r>
                        <a:rPr lang="zh-CN" altLang="pt-BR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个月</a:t>
                      </a:r>
                    </a:p>
                  </a:txBody>
                  <a:tcPr marL="7975" marR="7975" marT="7975" marB="0" anchor="ctr">
                    <a:lnL w="190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900" b="1" i="0" u="none" strike="noStrike" dirty="0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HEPATITE B</a:t>
                      </a:r>
                      <a:r>
                        <a:rPr lang="pt-BR" sz="900" b="1" i="0" u="none" strike="noStrike" dirty="0">
                          <a:solidFill>
                            <a:srgbClr val="221F1F"/>
                          </a:solidFill>
                          <a:effectLst/>
                          <a:latin typeface="Aptos Narrow" panose="020B0004020202020204" pitchFamily="34" charset="0"/>
                        </a:rPr>
                        <a:t>⁷</a:t>
                      </a:r>
                      <a:r>
                        <a:rPr lang="pt-BR" sz="900" b="1" i="0" u="none" strike="noStrike" dirty="0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（</a:t>
                      </a:r>
                      <a:r>
                        <a:rPr lang="ja-JP" altLang="pt-BR" sz="900" b="1" i="0" u="none" strike="noStrike" dirty="0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乙型肝炎疫苗）</a:t>
                      </a:r>
                    </a:p>
                  </a:txBody>
                  <a:tcPr marL="71778" marR="7975" marT="797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pt-BR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第三剂</a:t>
                      </a:r>
                    </a:p>
                  </a:txBody>
                  <a:tcPr marL="71778" marR="7975" marT="797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1499232"/>
                  </a:ext>
                </a:extLst>
              </a:tr>
              <a:tr h="19157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altLang="zh-CN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dT²</a:t>
                      </a:r>
                      <a:r>
                        <a:rPr lang="zh-CN" altLang="pt-BR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（成人白喉</a:t>
                      </a:r>
                      <a:r>
                        <a:rPr lang="pt-BR" altLang="zh-CN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  <a:r>
                        <a:rPr lang="zh-CN" altLang="pt-BR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破伤风二联疫苗）</a:t>
                      </a:r>
                    </a:p>
                  </a:txBody>
                  <a:tcPr marL="71778" marR="7975" marT="797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pt-BR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第三剂</a:t>
                      </a:r>
                    </a:p>
                  </a:txBody>
                  <a:tcPr marL="71778" marR="7975" marT="797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9249135"/>
                  </a:ext>
                </a:extLst>
              </a:tr>
              <a:tr h="19157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altLang="zh-CN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VIP</a:t>
                      </a:r>
                      <a:r>
                        <a:rPr lang="zh-CN" altLang="pt-BR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（灭活脊髓灰质炎疫苗）</a:t>
                      </a:r>
                    </a:p>
                  </a:txBody>
                  <a:tcPr marL="71778" marR="7975" marT="797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pt-BR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第三剂</a:t>
                      </a:r>
                    </a:p>
                  </a:txBody>
                  <a:tcPr marL="71778" marR="7975" marT="797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8694803"/>
                  </a:ext>
                </a:extLst>
              </a:tr>
              <a:tr h="33024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FEBRE AMARELA</a:t>
                      </a:r>
                      <a:r>
                        <a:rPr lang="pt-BR" sz="900" b="1" i="0" u="none" strike="noStrike">
                          <a:solidFill>
                            <a:srgbClr val="221F1F"/>
                          </a:solidFill>
                          <a:effectLst/>
                          <a:latin typeface="Aptos Narrow" panose="020B0004020202020204" pitchFamily="34" charset="0"/>
                        </a:rPr>
                        <a:t>⁸</a:t>
                      </a:r>
                      <a:r>
                        <a:rPr lang="pt-BR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（</a:t>
                      </a:r>
                      <a:r>
                        <a:rPr lang="ja-JP" altLang="pt-BR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黄热病疫苗）</a:t>
                      </a:r>
                    </a:p>
                  </a:txBody>
                  <a:tcPr marL="71778" marR="7975" marT="797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pt-BR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单剂</a:t>
                      </a:r>
                    </a:p>
                  </a:txBody>
                  <a:tcPr marL="71778" marR="7975" marT="797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1679428"/>
                  </a:ext>
                </a:extLst>
              </a:tr>
              <a:tr h="19157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DENGUE</a:t>
                      </a:r>
                      <a:r>
                        <a:rPr lang="pt-BR" sz="900" b="1" i="0" u="none" strike="noStrike">
                          <a:solidFill>
                            <a:srgbClr val="221F1F"/>
                          </a:solidFill>
                          <a:effectLst/>
                          <a:latin typeface="Aptos Narrow" panose="020B0004020202020204" pitchFamily="34" charset="0"/>
                        </a:rPr>
                        <a:t>⁴</a:t>
                      </a:r>
                      <a:r>
                        <a:rPr lang="pt-BR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 (</a:t>
                      </a:r>
                      <a:r>
                        <a:rPr lang="ja-JP" altLang="pt-BR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登革热疫苗</a:t>
                      </a:r>
                      <a:r>
                        <a:rPr lang="pt-BR" altLang="ja-JP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 marL="71778" marR="7975" marT="797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pt-BR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第二剂</a:t>
                      </a:r>
                    </a:p>
                  </a:txBody>
                  <a:tcPr marL="71778" marR="7975" marT="797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7345981"/>
                  </a:ext>
                </a:extLst>
              </a:tr>
              <a:tr h="374028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pt-BR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终身 每</a:t>
                      </a:r>
                      <a:r>
                        <a:rPr lang="pt-BR" altLang="zh-CN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  <a:r>
                        <a:rPr lang="zh-CN" altLang="pt-BR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年接种一次</a:t>
                      </a:r>
                    </a:p>
                  </a:txBody>
                  <a:tcPr marL="7975" marR="7975" marT="7975" marB="0" anchor="ctr">
                    <a:lnL w="190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altLang="zh-CN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dT </a:t>
                      </a:r>
                      <a:r>
                        <a:rPr lang="zh-CN" altLang="pt-BR" sz="900" b="1" i="0" u="none" strike="noStrike">
                          <a:solidFill>
                            <a:srgbClr val="221F1F"/>
                          </a:solidFill>
                          <a:effectLst/>
                          <a:latin typeface="Aptos Narrow" panose="020B0004020202020204" pitchFamily="34" charset="0"/>
                        </a:rPr>
                        <a:t>⁹</a:t>
                      </a:r>
                      <a:r>
                        <a:rPr lang="zh-CN" altLang="pt-BR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（成人白喉</a:t>
                      </a:r>
                      <a:r>
                        <a:rPr lang="pt-BR" altLang="zh-CN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  <a:r>
                        <a:rPr lang="zh-CN" altLang="pt-BR" sz="900" b="1" i="0" u="none" strike="noStrike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破伤风二联疫苗）</a:t>
                      </a:r>
                    </a:p>
                  </a:txBody>
                  <a:tcPr marL="71778" marR="7975" marT="797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pt-BR" sz="900" b="1" i="0" u="none" strike="noStrike" dirty="0">
                          <a:solidFill>
                            <a:srgbClr val="221F1F"/>
                          </a:solidFill>
                          <a:effectLst/>
                          <a:latin typeface="Arial" panose="020B0604020202020204" pitchFamily="34" charset="0"/>
                        </a:rPr>
                        <a:t>加强剂</a:t>
                      </a:r>
                    </a:p>
                  </a:txBody>
                  <a:tcPr marL="71778" marR="7975" marT="797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1344573"/>
                  </a:ext>
                </a:extLst>
              </a:tr>
            </a:tbl>
          </a:graphicData>
        </a:graphic>
      </p:graphicFrame>
      <p:pic>
        <p:nvPicPr>
          <p:cNvPr id="10" name="Imagem 9">
            <a:extLst>
              <a:ext uri="{FF2B5EF4-FFF2-40B4-BE49-F238E27FC236}">
                <a16:creationId xmlns:a16="http://schemas.microsoft.com/office/drawing/2014/main" id="{71D82A87-5511-592B-C3F9-88770CC600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7701" y="175260"/>
            <a:ext cx="1676634" cy="86689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ela 8"/>
          <p:cNvGraphicFramePr>
            <a:graphicFrameLocks noGrp="1"/>
          </p:cNvGraphicFramePr>
          <p:nvPr/>
        </p:nvGraphicFramePr>
        <p:xfrm>
          <a:off x="468584" y="1058707"/>
          <a:ext cx="4761784" cy="45547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733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04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79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接种次序</a:t>
                      </a:r>
                      <a:endParaRPr lang="zh-CN" altLang="en-US" sz="1200" b="1" i="0" dirty="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marL="36000" marR="36000" marT="36000" marB="36000" anchor="ctr"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2">
                          <a:lumMod val="90000"/>
                        </a:schemeClr>
                      </a:solidFill>
                    </a:lnR>
                    <a:lnT w="12700">
                      <a:solidFill>
                        <a:schemeClr val="bg1"/>
                      </a:solidFill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疫苗</a:t>
                      </a:r>
                      <a:endParaRPr lang="zh-CN" altLang="en-US" sz="1200" b="1" i="0" dirty="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marL="36000" marR="36000" marT="36000" marB="36000"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</a:lnL>
                    <a:lnR w="12700">
                      <a:solidFill>
                        <a:schemeClr val="bg2">
                          <a:lumMod val="90000"/>
                        </a:schemeClr>
                      </a:solidFill>
                    </a:lnR>
                    <a:lnT w="12700">
                      <a:solidFill>
                        <a:schemeClr val="bg1"/>
                      </a:solidFill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zh-CN" altLang="en-US" sz="1200" b="1" i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接种程序</a:t>
                      </a:r>
                    </a:p>
                  </a:txBody>
                  <a:tcPr marL="36000" marR="36000" marT="36000" marB="36000"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</a:lnL>
                    <a:lnR w="12700">
                      <a:solidFill>
                        <a:schemeClr val="bg1"/>
                      </a:solidFill>
                    </a:lnR>
                    <a:lnT w="12700">
                      <a:solidFill>
                        <a:schemeClr val="bg1"/>
                      </a:solidFill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00">
                <a:tc rowSpan="3"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zh-CN" altLang="en-US" sz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首次接种</a:t>
                      </a:r>
                      <a:endParaRPr lang="pt-PT" sz="1200" b="1" i="0" dirty="0">
                        <a:solidFill>
                          <a:schemeClr val="tx1"/>
                        </a:solidFill>
                        <a:effectLst/>
                        <a:latin typeface="Arial" panose="020B0604020202020204"/>
                      </a:endParaRPr>
                    </a:p>
                  </a:txBody>
                  <a:tcPr marL="72000" marR="72000" marT="36000" marB="36000" anchor="ctr"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2">
                          <a:lumMod val="90000"/>
                        </a:schemeClr>
                      </a:solidFill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/>
                        </a:rPr>
                        <a:t>dT</a:t>
                      </a:r>
                      <a:r>
                        <a:rPr lang="en-US" altLang="pt-PT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/>
                        </a:rPr>
                        <a:t> </a:t>
                      </a:r>
                      <a:r>
                        <a:rPr lang="pt-PT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/>
                        </a:rPr>
                        <a:t>– DUPLA ADULTO</a:t>
                      </a:r>
                      <a:r>
                        <a:rPr lang="pt-PT" sz="1200" b="1" i="0" u="none" strike="noStrike" baseline="300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/>
                        </a:rPr>
                        <a:t>2</a:t>
                      </a:r>
                      <a:r>
                        <a:rPr lang="en-US" altLang="pt-PT" sz="1200" b="1" i="0" u="none" strike="noStrike" baseline="300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/>
                        </a:rPr>
                        <a:t>  </a:t>
                      </a:r>
                      <a:r>
                        <a:rPr lang="en-US" altLang="zh-CN" sz="1200" b="1" dirty="0">
                          <a:effectLst/>
                          <a:latin typeface="Arial" panose="020B0604020202020204"/>
                          <a:sym typeface="+mn-ea"/>
                        </a:rPr>
                        <a:t>(</a:t>
                      </a:r>
                      <a:r>
                        <a:rPr lang="zh-CN" altLang="en-US" sz="1200" b="1" dirty="0">
                          <a:effectLst/>
                          <a:latin typeface="Arial" panose="020B0604020202020204"/>
                          <a:sym typeface="+mn-ea"/>
                        </a:rPr>
                        <a:t>成人白喉-破伤风二联疫苗）</a:t>
                      </a:r>
                      <a:endParaRPr lang="pt-BR" sz="1200" b="1" i="0" kern="1200" dirty="0">
                        <a:solidFill>
                          <a:schemeClr val="tx1"/>
                        </a:solidFill>
                        <a:effectLst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72000" marR="72000" marT="36000" marB="36000"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</a:lnL>
                    <a:lnR w="12700">
                      <a:solidFill>
                        <a:schemeClr val="bg2">
                          <a:lumMod val="90000"/>
                        </a:schemeClr>
                      </a:solidFill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zh-CN" altLang="en-US" sz="1200" b="1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第一剂</a:t>
                      </a:r>
                      <a:endParaRPr lang="pt-PT" sz="1200" b="1" i="0" dirty="0">
                        <a:solidFill>
                          <a:schemeClr val="tx1"/>
                        </a:solidFill>
                        <a:effectLst/>
                        <a:latin typeface="Arial" panose="020B0604020202020204"/>
                      </a:endParaRPr>
                    </a:p>
                  </a:txBody>
                  <a:tcPr marL="72000" marR="72000" marT="36000" marB="36000"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</a:lnL>
                    <a:lnR w="12700">
                      <a:solidFill>
                        <a:schemeClr val="bg1"/>
                      </a:solidFill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00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PT" sz="1200" b="1" i="0" dirty="0">
                          <a:solidFill>
                            <a:schemeClr val="tx1"/>
                          </a:solidFill>
                          <a:effectLst/>
                          <a:latin typeface="Arial" panose="020B0604020202020204"/>
                        </a:rPr>
                        <a:t>HEPATITE B</a:t>
                      </a:r>
                      <a:r>
                        <a:rPr lang="en-US" altLang="pt-PT" sz="1200" b="1" i="0" dirty="0">
                          <a:solidFill>
                            <a:schemeClr val="tx1"/>
                          </a:solidFill>
                          <a:effectLst/>
                          <a:latin typeface="Arial" panose="020B0604020202020204"/>
                        </a:rPr>
                        <a:t>(</a:t>
                      </a:r>
                      <a:r>
                        <a:rPr lang="zh-CN" altLang="en-US" sz="1200" b="1" dirty="0">
                          <a:effectLst/>
                          <a:latin typeface="Arial" panose="020B0604020202020204"/>
                          <a:sym typeface="+mn-ea"/>
                        </a:rPr>
                        <a:t>乙型肝炎疫苗）</a:t>
                      </a:r>
                      <a:endParaRPr lang="pt-PT" sz="1200" b="1" i="0" dirty="0">
                        <a:solidFill>
                          <a:schemeClr val="tx1"/>
                        </a:solidFill>
                        <a:effectLst/>
                        <a:latin typeface="Arial" panose="020B0604020202020204"/>
                      </a:endParaRPr>
                    </a:p>
                  </a:txBody>
                  <a:tcPr marL="72000" marR="72000" marT="36000" marB="36000"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</a:lnL>
                    <a:lnR w="12700">
                      <a:solidFill>
                        <a:schemeClr val="bg2">
                          <a:lumMod val="90000"/>
                        </a:schemeClr>
                      </a:solidFill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zh-CN" altLang="en-US" sz="1200" b="1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第一剂</a:t>
                      </a:r>
                      <a:endParaRPr lang="pt-PT" sz="1200" b="1" i="0" dirty="0">
                        <a:solidFill>
                          <a:schemeClr val="tx1"/>
                        </a:solidFill>
                        <a:effectLst/>
                        <a:latin typeface="Arial" panose="020B0604020202020204"/>
                      </a:endParaRPr>
                    </a:p>
                  </a:txBody>
                  <a:tcPr marL="72000" marR="72000" marT="36000" marB="36000"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</a:lnL>
                    <a:lnR w="12700">
                      <a:solidFill>
                        <a:schemeClr val="bg1"/>
                      </a:solidFill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00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PT" sz="1200" b="1" i="0" dirty="0">
                          <a:solidFill>
                            <a:schemeClr val="tx1"/>
                          </a:solidFill>
                          <a:effectLst/>
                          <a:latin typeface="Arial" panose="020B0604020202020204"/>
                        </a:rPr>
                        <a:t>SCR³</a:t>
                      </a:r>
                      <a:r>
                        <a:rPr lang="en-US" altLang="pt-PT" sz="1200" b="1" i="0" dirty="0">
                          <a:solidFill>
                            <a:schemeClr val="tx1"/>
                          </a:solidFill>
                          <a:effectLst/>
                          <a:latin typeface="Arial" panose="020B0604020202020204"/>
                        </a:rPr>
                        <a:t>(</a:t>
                      </a:r>
                      <a:r>
                        <a:rPr lang="zh-CN" altLang="en-US" sz="1200" b="1" dirty="0">
                          <a:effectLst/>
                          <a:latin typeface="Arial" panose="020B0604020202020204"/>
                          <a:sym typeface="+mn-ea"/>
                        </a:rPr>
                        <a:t>麻疹、腮腺炎、风疹疫苗｜麻腮风疫苗）</a:t>
                      </a:r>
                      <a:endParaRPr lang="pt-PT" sz="1200" b="1" i="0" dirty="0">
                        <a:solidFill>
                          <a:schemeClr val="tx1"/>
                        </a:solidFill>
                        <a:effectLst/>
                        <a:latin typeface="Arial" panose="020B0604020202020204"/>
                      </a:endParaRPr>
                    </a:p>
                  </a:txBody>
                  <a:tcPr marL="72000" marR="72000" marT="36000" marB="36000"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</a:lnL>
                    <a:lnR w="12700">
                      <a:solidFill>
                        <a:schemeClr val="bg2">
                          <a:lumMod val="90000"/>
                        </a:schemeClr>
                      </a:solidFill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zh-CN" altLang="en-US" sz="1200" b="1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单剂</a:t>
                      </a:r>
                      <a:endParaRPr lang="pt-PT" sz="1200" b="1" i="0" dirty="0">
                        <a:solidFill>
                          <a:schemeClr val="tx1"/>
                        </a:solidFill>
                        <a:effectLst/>
                        <a:latin typeface="Arial" panose="020B0604020202020204"/>
                      </a:endParaRPr>
                    </a:p>
                  </a:txBody>
                  <a:tcPr marL="72000" marR="72000" marT="36000" marB="36000"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</a:lnL>
                    <a:lnR w="12700">
                      <a:solidFill>
                        <a:schemeClr val="bg1"/>
                      </a:solidFill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000">
                <a:tc rowSpan="3"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zh-CN" altLang="en-US" sz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首次接种后2个月</a:t>
                      </a:r>
                      <a:endParaRPr lang="pt-PT" sz="1200" b="1" i="0" dirty="0">
                        <a:solidFill>
                          <a:schemeClr val="tx1"/>
                        </a:solidFill>
                        <a:effectLst/>
                        <a:latin typeface="Arial" panose="020B0604020202020204"/>
                      </a:endParaRPr>
                    </a:p>
                  </a:txBody>
                  <a:tcPr marL="72000" marR="72000" marT="36000" marB="36000" anchor="ctr"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2">
                          <a:lumMod val="90000"/>
                        </a:schemeClr>
                      </a:solidFill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pt-PT" sz="1200" b="1" i="0" dirty="0">
                          <a:solidFill>
                            <a:schemeClr val="tx1"/>
                          </a:solidFill>
                          <a:effectLst/>
                          <a:latin typeface="Arial" panose="020B0604020202020204"/>
                        </a:rPr>
                        <a:t>dT </a:t>
                      </a:r>
                      <a:r>
                        <a:rPr lang="en-US" altLang="pt-PT" sz="1200" b="1" i="0" dirty="0">
                          <a:solidFill>
                            <a:schemeClr val="tx1"/>
                          </a:solidFill>
                          <a:effectLst/>
                          <a:latin typeface="Arial" panose="020B0604020202020204"/>
                        </a:rPr>
                        <a:t>(</a:t>
                      </a:r>
                      <a:r>
                        <a:rPr lang="zh-CN" altLang="en-US" sz="1200" b="1" dirty="0">
                          <a:effectLst/>
                          <a:latin typeface="Arial" panose="020B0604020202020204"/>
                          <a:sym typeface="+mn-ea"/>
                        </a:rPr>
                        <a:t>成人白喉-破伤风二联疫苗）</a:t>
                      </a:r>
                      <a:endParaRPr lang="pt-PT" sz="1200" b="1" i="0" dirty="0">
                        <a:solidFill>
                          <a:schemeClr val="tx1"/>
                        </a:solidFill>
                        <a:effectLst/>
                        <a:latin typeface="Arial" panose="020B0604020202020204"/>
                      </a:endParaRPr>
                    </a:p>
                  </a:txBody>
                  <a:tcPr marL="72000" marR="72000" marT="36000" marB="36000"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</a:lnL>
                    <a:lnR w="12700">
                      <a:solidFill>
                        <a:schemeClr val="bg2">
                          <a:lumMod val="90000"/>
                        </a:schemeClr>
                      </a:solidFill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zh-CN" altLang="en-US" sz="1200" b="1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第二剂</a:t>
                      </a:r>
                      <a:endParaRPr lang="pt-PT" sz="1200" b="1" i="0" dirty="0">
                        <a:solidFill>
                          <a:schemeClr val="tx1"/>
                        </a:solidFill>
                        <a:effectLst/>
                        <a:latin typeface="Arial" panose="020B0604020202020204"/>
                      </a:endParaRPr>
                    </a:p>
                  </a:txBody>
                  <a:tcPr marL="72000" marR="72000" marT="36000" marB="36000"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</a:lnL>
                    <a:lnR w="12700">
                      <a:solidFill>
                        <a:schemeClr val="bg1"/>
                      </a:solidFill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00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PT" sz="1200" b="1" i="0" dirty="0">
                          <a:solidFill>
                            <a:schemeClr val="tx1"/>
                          </a:solidFill>
                          <a:effectLst/>
                          <a:latin typeface="Arial" panose="020B0604020202020204"/>
                        </a:rPr>
                        <a:t>HEPATITE B⁴</a:t>
                      </a:r>
                      <a:r>
                        <a:rPr lang="en-US" altLang="pt-PT" sz="1200" b="1" i="0" dirty="0">
                          <a:solidFill>
                            <a:schemeClr val="tx1"/>
                          </a:solidFill>
                          <a:effectLst/>
                          <a:latin typeface="Arial" panose="020B0604020202020204"/>
                        </a:rPr>
                        <a:t>(</a:t>
                      </a:r>
                      <a:r>
                        <a:rPr lang="zh-CN" altLang="en-US" sz="1200" b="1" dirty="0">
                          <a:effectLst/>
                          <a:latin typeface="Arial" panose="020B0604020202020204"/>
                          <a:sym typeface="+mn-ea"/>
                        </a:rPr>
                        <a:t>乙型肝炎疫苗）</a:t>
                      </a:r>
                      <a:endParaRPr lang="pt-PT" sz="1200" b="1" i="0" dirty="0">
                        <a:solidFill>
                          <a:schemeClr val="tx1"/>
                        </a:solidFill>
                        <a:effectLst/>
                        <a:latin typeface="Arial" panose="020B0604020202020204"/>
                      </a:endParaRPr>
                    </a:p>
                  </a:txBody>
                  <a:tcPr marL="72000" marR="72000" marT="36000" marB="36000"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</a:lnL>
                    <a:lnR w="12700">
                      <a:solidFill>
                        <a:schemeClr val="bg2">
                          <a:lumMod val="90000"/>
                        </a:schemeClr>
                      </a:solidFill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zh-CN" altLang="en-US" sz="1200" b="1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第二剂</a:t>
                      </a:r>
                      <a:endParaRPr lang="pt-PT" sz="1200" b="1" i="0" dirty="0">
                        <a:solidFill>
                          <a:schemeClr val="tx1"/>
                        </a:solidFill>
                        <a:effectLst/>
                        <a:latin typeface="Arial" panose="020B0604020202020204"/>
                      </a:endParaRPr>
                    </a:p>
                  </a:txBody>
                  <a:tcPr marL="72000" marR="72000" marT="36000" marB="36000"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</a:lnL>
                    <a:lnR w="12700">
                      <a:solidFill>
                        <a:schemeClr val="bg1"/>
                      </a:solidFill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00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PT" sz="1200" b="1" i="0" dirty="0">
                          <a:solidFill>
                            <a:schemeClr val="tx1"/>
                          </a:solidFill>
                          <a:effectLst/>
                          <a:latin typeface="Arial" panose="020B0604020202020204"/>
                        </a:rPr>
                        <a:t>FEBRE AMARELA⁵</a:t>
                      </a:r>
                      <a:r>
                        <a:rPr lang="en-US" altLang="pt-PT" sz="1200" b="1" i="0" dirty="0">
                          <a:solidFill>
                            <a:schemeClr val="tx1"/>
                          </a:solidFill>
                          <a:effectLst/>
                          <a:latin typeface="Arial" panose="020B0604020202020204"/>
                        </a:rPr>
                        <a:t>(</a:t>
                      </a:r>
                      <a:r>
                        <a:rPr lang="zh-CN" altLang="en-US" sz="1200" b="1" dirty="0">
                          <a:effectLst/>
                          <a:latin typeface="Arial" panose="020B0604020202020204"/>
                          <a:sym typeface="+mn-ea"/>
                        </a:rPr>
                        <a:t>黄热病疫苗）</a:t>
                      </a:r>
                      <a:endParaRPr lang="pt-PT" sz="1200" b="1" i="0" dirty="0">
                        <a:solidFill>
                          <a:schemeClr val="tx1"/>
                        </a:solidFill>
                        <a:effectLst/>
                        <a:latin typeface="Arial" panose="020B0604020202020204"/>
                      </a:endParaRPr>
                    </a:p>
                  </a:txBody>
                  <a:tcPr marL="72000" marR="72000" marT="36000" marB="36000"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</a:lnL>
                    <a:lnR w="12700">
                      <a:solidFill>
                        <a:schemeClr val="bg2">
                          <a:lumMod val="90000"/>
                        </a:schemeClr>
                      </a:solidFill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zh-CN" altLang="en-US" sz="1200" b="1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单剂</a:t>
                      </a:r>
                      <a:endParaRPr lang="pt-PT" sz="1200" b="1" i="0" dirty="0">
                        <a:solidFill>
                          <a:schemeClr val="tx1"/>
                        </a:solidFill>
                        <a:effectLst/>
                        <a:latin typeface="Arial" panose="020B0604020202020204"/>
                      </a:endParaRPr>
                    </a:p>
                  </a:txBody>
                  <a:tcPr marL="72000" marR="72000" marT="36000" marB="36000"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</a:lnL>
                    <a:lnR w="12700">
                      <a:solidFill>
                        <a:schemeClr val="bg1"/>
                      </a:solidFill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2000">
                <a:tc rowSpan="2"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zh-CN" altLang="en-US" sz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首次接种后4–6个月</a:t>
                      </a:r>
                      <a:endParaRPr lang="pt-PT" sz="1200" b="1" i="0" dirty="0">
                        <a:solidFill>
                          <a:schemeClr val="tx1"/>
                        </a:solidFill>
                        <a:effectLst/>
                        <a:latin typeface="Arial" panose="020B0604020202020204"/>
                      </a:endParaRPr>
                    </a:p>
                  </a:txBody>
                  <a:tcPr marL="72000" marR="72000" marT="36000" marB="36000" anchor="ctr"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2">
                          <a:lumMod val="90000"/>
                        </a:schemeClr>
                      </a:solidFill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pt-PT" sz="1200" b="1" i="0" u="none" strike="noStrike" baseline="0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/>
                        </a:rPr>
                        <a:t>dT </a:t>
                      </a:r>
                      <a:r>
                        <a:rPr lang="en-US" altLang="pt-PT" sz="1200" b="1" dirty="0">
                          <a:solidFill>
                            <a:schemeClr val="tx1"/>
                          </a:solidFill>
                          <a:effectLst/>
                          <a:latin typeface="Arial" panose="020B0604020202020204"/>
                          <a:sym typeface="+mn-ea"/>
                        </a:rPr>
                        <a:t>(</a:t>
                      </a:r>
                      <a:r>
                        <a:rPr lang="zh-CN" altLang="en-US" sz="1200" b="1" dirty="0">
                          <a:effectLst/>
                          <a:latin typeface="Arial" panose="020B0604020202020204"/>
                          <a:sym typeface="+mn-ea"/>
                        </a:rPr>
                        <a:t>成人白喉-破伤风二联疫苗）</a:t>
                      </a:r>
                      <a:endParaRPr lang="pt-BR" sz="1200" b="1" i="0" dirty="0">
                        <a:latin typeface="Arial" panose="020B0604020202020204"/>
                      </a:endParaRPr>
                    </a:p>
                  </a:txBody>
                  <a:tcPr marL="72000" marR="72000" marT="36000" marB="36000"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</a:lnL>
                    <a:lnR w="12700">
                      <a:solidFill>
                        <a:schemeClr val="bg2">
                          <a:lumMod val="90000"/>
                        </a:schemeClr>
                      </a:solidFill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zh-CN" altLang="en-US" sz="1200" b="1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第二剂</a:t>
                      </a:r>
                      <a:endParaRPr lang="pt-PT" sz="1200" b="1" i="0" dirty="0">
                        <a:solidFill>
                          <a:schemeClr val="tx1"/>
                        </a:solidFill>
                        <a:effectLst/>
                        <a:latin typeface="Arial" panose="020B0604020202020204"/>
                      </a:endParaRPr>
                    </a:p>
                  </a:txBody>
                  <a:tcPr marL="72000" marR="72000" marT="36000" marB="36000"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</a:lnL>
                    <a:lnR w="12700">
                      <a:solidFill>
                        <a:schemeClr val="bg1"/>
                      </a:solidFill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200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PT" sz="1200" b="1" i="0" dirty="0">
                          <a:solidFill>
                            <a:schemeClr val="tx1"/>
                          </a:solidFill>
                          <a:effectLst/>
                          <a:latin typeface="Arial" panose="020B0604020202020204"/>
                        </a:rPr>
                        <a:t>HEPATITE B⁶</a:t>
                      </a:r>
                      <a:r>
                        <a:rPr lang="en-US" altLang="pt-PT" sz="1200" b="1" dirty="0">
                          <a:solidFill>
                            <a:schemeClr val="tx1"/>
                          </a:solidFill>
                          <a:effectLst/>
                          <a:latin typeface="Arial" panose="020B0604020202020204"/>
                          <a:sym typeface="+mn-ea"/>
                        </a:rPr>
                        <a:t>(</a:t>
                      </a:r>
                      <a:r>
                        <a:rPr lang="zh-CN" altLang="en-US" sz="1200" b="1" dirty="0">
                          <a:effectLst/>
                          <a:latin typeface="Arial" panose="020B0604020202020204"/>
                          <a:sym typeface="+mn-ea"/>
                        </a:rPr>
                        <a:t>乙型肝炎疫苗）</a:t>
                      </a:r>
                      <a:endParaRPr lang="pt-PT" sz="1200" b="1" i="0" dirty="0">
                        <a:solidFill>
                          <a:schemeClr val="tx1"/>
                        </a:solidFill>
                        <a:effectLst/>
                        <a:latin typeface="Arial" panose="020B0604020202020204"/>
                      </a:endParaRPr>
                    </a:p>
                  </a:txBody>
                  <a:tcPr marL="72000" marR="72000" marT="36000" marB="36000"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</a:lnL>
                    <a:lnR w="12700">
                      <a:solidFill>
                        <a:schemeClr val="bg2">
                          <a:lumMod val="90000"/>
                        </a:schemeClr>
                      </a:solidFill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zh-CN" altLang="en-US" sz="1200" b="1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第三剂</a:t>
                      </a:r>
                      <a:endParaRPr lang="pt-PT" sz="1200" b="1" i="0" dirty="0">
                        <a:solidFill>
                          <a:schemeClr val="tx1"/>
                        </a:solidFill>
                        <a:effectLst/>
                        <a:latin typeface="Arial" panose="020B0604020202020204"/>
                      </a:endParaRPr>
                    </a:p>
                  </a:txBody>
                  <a:tcPr marL="72000" marR="72000" marT="36000" marB="36000"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</a:lnL>
                    <a:lnR w="12700">
                      <a:solidFill>
                        <a:schemeClr val="bg1"/>
                      </a:solidFill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zh-CN" altLang="en-US" sz="1200" b="1" i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终身</a:t>
                      </a:r>
                      <a:r>
                        <a:rPr lang="en-US" altLang="zh-CN" sz="1200" b="1" i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zh-CN" altLang="en-US" sz="1200" b="1" i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每10年接种一次</a:t>
                      </a:r>
                    </a:p>
                  </a:txBody>
                  <a:tcPr marL="72000" marR="72000" marT="36000" marB="36000" anchor="ctr"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2">
                          <a:lumMod val="90000"/>
                        </a:schemeClr>
                      </a:solidFill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bg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PT" sz="1200" b="1" i="0" dirty="0">
                          <a:solidFill>
                            <a:schemeClr val="tx1"/>
                          </a:solidFill>
                          <a:effectLst/>
                          <a:latin typeface="Arial" panose="020B0604020202020204"/>
                        </a:rPr>
                        <a:t>dT ⁷</a:t>
                      </a:r>
                      <a:r>
                        <a:rPr lang="en-US" altLang="pt-PT" sz="1200" b="1" dirty="0">
                          <a:solidFill>
                            <a:schemeClr val="tx1"/>
                          </a:solidFill>
                          <a:effectLst/>
                          <a:latin typeface="Arial" panose="020B0604020202020204"/>
                          <a:sym typeface="+mn-ea"/>
                        </a:rPr>
                        <a:t>(</a:t>
                      </a:r>
                      <a:r>
                        <a:rPr lang="zh-CN" altLang="en-US" sz="1200" b="1" dirty="0">
                          <a:effectLst/>
                          <a:latin typeface="Arial" panose="020B0604020202020204"/>
                          <a:sym typeface="+mn-ea"/>
                        </a:rPr>
                        <a:t>成人白喉-破伤风二联疫苗）</a:t>
                      </a:r>
                      <a:endParaRPr lang="pt-PT" sz="1200" b="1" i="0" dirty="0">
                        <a:solidFill>
                          <a:schemeClr val="tx1"/>
                        </a:solidFill>
                        <a:effectLst/>
                        <a:latin typeface="Arial" panose="020B0604020202020204"/>
                      </a:endParaRPr>
                    </a:p>
                  </a:txBody>
                  <a:tcPr marL="72000" marR="72000" marT="36000" marB="36000"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</a:lnL>
                    <a:lnR w="12700">
                      <a:solidFill>
                        <a:schemeClr val="bg2">
                          <a:lumMod val="90000"/>
                        </a:schemeClr>
                      </a:solidFill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</a:lnT>
                    <a:lnB w="12700">
                      <a:solidFill>
                        <a:schemeClr val="bg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200" b="1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加强剂</a:t>
                      </a:r>
                      <a:endParaRPr lang="pt-PT" sz="1200" b="1" i="0" dirty="0">
                        <a:solidFill>
                          <a:schemeClr val="tx1"/>
                        </a:solidFill>
                        <a:effectLst/>
                        <a:latin typeface="Arial" panose="020B0604020202020204"/>
                      </a:endParaRPr>
                    </a:p>
                  </a:txBody>
                  <a:tcPr marL="72000" marR="72000" marT="36000" marB="36000"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</a:lnL>
                    <a:lnR w="12700">
                      <a:solidFill>
                        <a:schemeClr val="bg1"/>
                      </a:solidFill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</a:lnT>
                    <a:lnB w="12700">
                      <a:solidFill>
                        <a:schemeClr val="bg1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0" name="CaixaDeTexto 9"/>
          <p:cNvSpPr txBox="1"/>
          <p:nvPr/>
        </p:nvSpPr>
        <p:spPr>
          <a:xfrm>
            <a:off x="367863" y="337727"/>
            <a:ext cx="7991068" cy="39878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r>
              <a:rPr lang="zh-CN" altLang="en-US" sz="20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疫苗接种日程表</a:t>
            </a:r>
            <a:r>
              <a:rPr lang="pt-BR" sz="20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pt-BR" sz="2000" b="1" cap="all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</a:t>
            </a:r>
            <a:r>
              <a:rPr lang="zh-CN" altLang="en-US" sz="2000" cap="all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成年人 20–59 岁</a:t>
            </a:r>
            <a:r>
              <a:rPr lang="pt-BR" sz="20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¹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367863" y="6114413"/>
            <a:ext cx="4859140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r>
              <a:rPr lang="zh-CN" altLang="pt-BR" sz="1000" b="1" dirty="0">
                <a:latin typeface="Arial" panose="020B0604020202020204"/>
                <a:cs typeface="Arial" panose="020B0604020202020204"/>
                <a:sym typeface="+mn-ea"/>
              </a:rPr>
              <a:t>来源</a:t>
            </a:r>
            <a:r>
              <a:rPr lang="pt-BR" altLang="zh-CN" sz="1000" b="1" dirty="0">
                <a:latin typeface="Arial" panose="020B0604020202020204"/>
                <a:cs typeface="Arial" panose="020B0604020202020204"/>
                <a:sym typeface="+mn-ea"/>
              </a:rPr>
              <a:t>: Secretaria Municipal da Saúde/ Programa de Municipal de Imunização</a:t>
            </a:r>
          </a:p>
          <a:p>
            <a:r>
              <a:rPr lang="zh-CN" altLang="pt-BR" sz="1000" b="1" dirty="0">
                <a:latin typeface="Arial" panose="020B0604020202020204"/>
                <a:cs typeface="Arial" panose="020B0604020202020204"/>
                <a:sym typeface="+mn-ea"/>
              </a:rPr>
              <a:t>市卫生局（</a:t>
            </a:r>
            <a:r>
              <a:rPr lang="pt-BR" altLang="zh-CN" sz="1000" b="1" dirty="0">
                <a:latin typeface="Arial" panose="020B0604020202020204"/>
                <a:cs typeface="Arial" panose="020B0604020202020204"/>
                <a:sym typeface="+mn-ea"/>
              </a:rPr>
              <a:t>SMS</a:t>
            </a:r>
            <a:r>
              <a:rPr lang="zh-CN" altLang="pt-BR" sz="1000" b="1" dirty="0">
                <a:latin typeface="Arial" panose="020B0604020202020204"/>
                <a:cs typeface="Arial" panose="020B0604020202020204"/>
                <a:sym typeface="+mn-ea"/>
              </a:rPr>
              <a:t>）</a:t>
            </a:r>
            <a:r>
              <a:rPr lang="pt-BR" altLang="zh-CN" sz="1000" b="1" dirty="0">
                <a:latin typeface="Arial" panose="020B0604020202020204"/>
                <a:cs typeface="Arial" panose="020B0604020202020204"/>
                <a:sym typeface="+mn-ea"/>
              </a:rPr>
              <a:t>/ </a:t>
            </a:r>
            <a:r>
              <a:rPr lang="zh-CN" altLang="pt-BR" sz="1000" b="1" dirty="0">
                <a:latin typeface="Arial" panose="020B0604020202020204"/>
                <a:cs typeface="Arial" panose="020B0604020202020204"/>
                <a:sym typeface="+mn-ea"/>
              </a:rPr>
              <a:t>市免疫规划 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5623646" y="1498383"/>
            <a:ext cx="5907369" cy="38271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marL="342900" indent="-342900" algn="just">
              <a:lnSpc>
                <a:spcPct val="130000"/>
              </a:lnSpc>
              <a:buAutoNum type="arabicPeriod"/>
            </a:pP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如果接种者出示的疫苗接种程序不完整，</a:t>
            </a: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应继续完成已经开始的接种程序。</a:t>
            </a:r>
            <a:endParaRPr lang="zh-CN" altLang="en-US"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indent="-342900" algn="just">
              <a:lnSpc>
                <a:spcPct val="130000"/>
              </a:lnSpc>
              <a:buAutoNum type="arabicPeriod"/>
            </a:pP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如果此前已经接种过3剂或以上五联疫苗（</a:t>
            </a:r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Penta）、</a:t>
            </a: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四联疫苗（</a:t>
            </a:r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Tetravalente）、DTP¹（</a:t>
            </a: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百白破疫苗）、</a:t>
            </a:r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DT²（</a:t>
            </a: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儿童/青少年白喉-破伤风疫苗）、</a:t>
            </a:r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DTPa³（</a:t>
            </a: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无细胞百白破疫苗）、</a:t>
            </a:r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dTpa⁴（</a:t>
            </a: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成人无细胞百白破疫苗）或 </a:t>
            </a:r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dT⁵（</a:t>
            </a: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成人二联疫苗），且距离最后一剂已经超过10年，应接种一剂加强剂</a:t>
            </a:r>
          </a:p>
          <a:p>
            <a:pPr marL="342900" indent="-342900" algn="just">
              <a:lnSpc>
                <a:spcPct val="130000"/>
              </a:lnSpc>
              <a:buAutoNum type="arabicPeriod"/>
            </a:pP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对于20至29岁人群及医务人员，建议接种2剂</a:t>
            </a:r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SCR³（</a:t>
            </a: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麻腮风疫苗），两剂之间间隔4周。其他59岁以下成年人至少应接种1剂。该疫苗也适用于产后妇女（孕妇及产后妇女适用相应的接种程序）。</a:t>
            </a:r>
          </a:p>
          <a:p>
            <a:pPr marL="342900" indent="-342900" algn="just">
              <a:lnSpc>
                <a:spcPct val="130000"/>
              </a:lnSpc>
              <a:buAutoNum type="arabicPeriod"/>
            </a:pP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乙型肝炎疫苗第一剂与第二剂之间的最短间隔为4周。</a:t>
            </a:r>
          </a:p>
          <a:p>
            <a:pPr marL="342900" indent="-342900" algn="just">
              <a:lnSpc>
                <a:spcPct val="130000"/>
              </a:lnSpc>
              <a:buAutoNum type="arabicPeriod"/>
            </a:pP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如果在满5岁之前仅接种过1剂黄热病疫苗，则应再接种1剂，无论本人在什么年龄前来接种服务机构，都需要补种。</a:t>
            </a:r>
          </a:p>
          <a:p>
            <a:pPr marL="342900" indent="-342900" algn="just">
              <a:lnSpc>
                <a:spcPct val="130000"/>
              </a:lnSpc>
              <a:buAutoNum type="arabicPeriod"/>
            </a:pP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乙型肝炎疫苗第三剂可在第二剂接种后2个月接种，但前提是第一剂至第三剂之间的时间间隔至少为4个月。</a:t>
            </a:r>
          </a:p>
          <a:p>
            <a:pPr marL="342900" indent="-342900" algn="just">
              <a:lnSpc>
                <a:spcPct val="130000"/>
              </a:lnSpc>
              <a:buAutoNum type="arabicPeriod"/>
            </a:pP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在某些类型的伤口发生后进行破伤风预防时，</a:t>
            </a: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应将加强接种间隔缩短至5年。如处于妊娠期，应按照孕妇专用疫苗接种程序进行接种。</a:t>
            </a:r>
          </a:p>
          <a:p>
            <a:pPr marL="342900" indent="-342900" algn="just">
              <a:buAutoNum type="arabicPeriod"/>
            </a:pPr>
            <a:endParaRPr lang="pt-BR" sz="9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5989881" y="5384464"/>
            <a:ext cx="5541134" cy="12534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pt-BR" sz="900" b="1" dirty="0">
                <a:latin typeface="Arial" panose="020B0604020202020204"/>
                <a:cs typeface="Arial" panose="020B0604020202020204"/>
              </a:rPr>
              <a:t>dT – Vacina adsorvida difteria e tétano adulto</a:t>
            </a:r>
            <a:r>
              <a:rPr lang="zh-CN" altLang="en-US" sz="900" b="1" dirty="0">
                <a:latin typeface="Arial" panose="020B0604020202020204"/>
                <a:cs typeface="Arial" panose="020B0604020202020204"/>
              </a:rPr>
              <a:t>（成人白喉-破伤风吸附疫苗｜成人二联疫苗）</a:t>
            </a:r>
          </a:p>
          <a:p>
            <a:pPr>
              <a:lnSpc>
                <a:spcPct val="120000"/>
              </a:lnSpc>
            </a:pPr>
            <a:r>
              <a:rPr lang="pt-BR" sz="900" b="1" dirty="0">
                <a:latin typeface="Arial" panose="020B0604020202020204"/>
                <a:cs typeface="Arial" panose="020B0604020202020204"/>
              </a:rPr>
              <a:t>DT – Vacina adsorvida difteria e tétano infantil</a:t>
            </a:r>
            <a:r>
              <a:rPr lang="zh-CN" altLang="en-US" sz="900" b="1" dirty="0">
                <a:latin typeface="Arial" panose="020B0604020202020204"/>
                <a:cs typeface="Arial" panose="020B0604020202020204"/>
              </a:rPr>
              <a:t>（儿童白喉-破伤风吸附疫苗）</a:t>
            </a:r>
          </a:p>
          <a:p>
            <a:pPr>
              <a:lnSpc>
                <a:spcPct val="120000"/>
              </a:lnSpc>
            </a:pPr>
            <a:r>
              <a:rPr lang="pt-BR" sz="900" b="1" dirty="0">
                <a:latin typeface="Arial" panose="020B0604020202020204"/>
                <a:cs typeface="Arial" panose="020B0604020202020204"/>
              </a:rPr>
              <a:t>DTP – Vacina adsorvida difteria, tétano e pertussis (tríplice bacteriana)</a:t>
            </a:r>
            <a:r>
              <a:rPr lang="zh-CN" altLang="en-US" sz="900" b="1" dirty="0">
                <a:latin typeface="Arial" panose="020B0604020202020204"/>
                <a:cs typeface="Arial" panose="020B0604020202020204"/>
                <a:sym typeface="+mn-ea"/>
              </a:rPr>
              <a:t>（吸附白喉、破伤风和百日咳疫苗三联细菌性疫苗）</a:t>
            </a:r>
            <a:endParaRPr lang="en-US" sz="900" b="1" dirty="0">
              <a:latin typeface="Arial" panose="020B0604020202020204"/>
              <a:cs typeface="Arial" panose="020B0604020202020204"/>
            </a:endParaRPr>
          </a:p>
          <a:p>
            <a:pPr>
              <a:lnSpc>
                <a:spcPct val="120000"/>
              </a:lnSpc>
            </a:pPr>
            <a:r>
              <a:rPr lang="pt-BR" sz="900" b="1" dirty="0">
                <a:latin typeface="Arial" panose="020B0604020202020204"/>
                <a:cs typeface="Arial" panose="020B0604020202020204"/>
              </a:rPr>
              <a:t>DTPa – Vacina adsorvida difteria, tétano, pertussis (acelular)</a:t>
            </a:r>
            <a:r>
              <a:rPr lang="zh-CN" altLang="en-US" sz="900" b="1" dirty="0">
                <a:latin typeface="Arial" panose="020B0604020202020204"/>
                <a:cs typeface="Arial" panose="020B0604020202020204"/>
              </a:rPr>
              <a:t>（吸附无细胞白喉-破伤风-百日咳疫苗）</a:t>
            </a:r>
          </a:p>
          <a:p>
            <a:pPr>
              <a:lnSpc>
                <a:spcPct val="120000"/>
              </a:lnSpc>
            </a:pPr>
            <a:r>
              <a:rPr lang="pt-BR" sz="900" b="1" dirty="0">
                <a:latin typeface="Arial" panose="020B0604020202020204"/>
                <a:cs typeface="Arial" panose="020B0604020202020204"/>
              </a:rPr>
              <a:t>dTpa – Vacina adsorvida difteria, tétano, pertussis (acelular) adulto</a:t>
            </a:r>
            <a:r>
              <a:rPr lang="zh-CN" altLang="en-US" sz="900" b="1" dirty="0">
                <a:latin typeface="Arial" panose="020B0604020202020204"/>
                <a:cs typeface="Arial" panose="020B0604020202020204"/>
              </a:rPr>
              <a:t>（成人吸附无细胞白喉-破伤风-百日咳疫苗｜成人无细胞百白破疫苗）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D25AB30D-3B49-D6D9-16F2-42707CAB5B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7701" y="175260"/>
            <a:ext cx="1676634" cy="86689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483854" y="275381"/>
            <a:ext cx="7122843" cy="44513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r>
              <a:rPr lang="zh-CN" altLang="en-US" sz="2300" b="1" dirty="0">
                <a:solidFill>
                  <a:srgbClr val="5D349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疫苗接种日程表</a:t>
            </a:r>
            <a:r>
              <a:rPr lang="pt-BR" sz="2300" dirty="0">
                <a:solidFill>
                  <a:srgbClr val="5D349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| </a:t>
            </a:r>
            <a:r>
              <a:rPr lang="zh-CN" altLang="en-US" sz="2300" dirty="0">
                <a:solidFill>
                  <a:srgbClr val="5D349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60岁及以上¹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19125" y="933450"/>
          <a:ext cx="4959350" cy="501078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3912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67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08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845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接种次序</a:t>
                      </a:r>
                      <a:endParaRPr lang="zh-CN" altLang="en-US" sz="1200" b="1" i="0" dirty="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marL="0" marR="0" marT="0" marB="0" anchor="ctr">
                    <a:lnL w="0">
                      <a:noFill/>
                    </a:lnL>
                    <a:lnR w="12700">
                      <a:solidFill>
                        <a:schemeClr val="bg2">
                          <a:lumMod val="90000"/>
                        </a:schemeClr>
                      </a:solidFill>
                    </a:lnR>
                    <a:lnT w="0">
                      <a:noFill/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</a:lnB>
                    <a:solidFill>
                      <a:srgbClr val="8261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疫苗</a:t>
                      </a:r>
                      <a:endParaRPr lang="pt-PT" sz="1200" b="1" i="0" dirty="0">
                        <a:solidFill>
                          <a:schemeClr val="tx1"/>
                        </a:solidFill>
                        <a:latin typeface="Arial" panose="020B0604020202020204"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</a:lnL>
                    <a:lnR w="12700">
                      <a:solidFill>
                        <a:schemeClr val="bg2">
                          <a:lumMod val="90000"/>
                        </a:schemeClr>
                      </a:solidFill>
                    </a:lnR>
                    <a:lnT w="0">
                      <a:noFill/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</a:lnB>
                    <a:solidFill>
                      <a:srgbClr val="8261C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zh-CN" alt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接种程序</a:t>
                      </a:r>
                      <a:endParaRPr lang="pt-PT" sz="1200" b="1" i="0" dirty="0">
                        <a:solidFill>
                          <a:schemeClr val="tx1"/>
                        </a:solidFill>
                        <a:latin typeface="Arial" panose="020B0604020202020204"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</a:lnL>
                    <a:lnR w="0">
                      <a:noFill/>
                    </a:lnR>
                    <a:lnT w="0">
                      <a:noFill/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</a:lnB>
                    <a:solidFill>
                      <a:srgbClr val="8261C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 rowSpan="4"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zh-CN" alt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首次接种</a:t>
                      </a:r>
                      <a:endParaRPr lang="zh-CN" altLang="en-US" sz="1200" b="1" i="0" dirty="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marL="108000" marR="108000" marT="0" marB="0" anchor="ctr">
                    <a:lnL w="0">
                      <a:noFill/>
                    </a:lnL>
                    <a:lnR w="12700">
                      <a:solidFill>
                        <a:schemeClr val="bg2">
                          <a:lumMod val="90000"/>
                        </a:schemeClr>
                      </a:solidFill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pt-PT" sz="1200" b="1" i="0" dirty="0">
                          <a:effectLst/>
                          <a:latin typeface="Arial" panose="020B0604020202020204"/>
                        </a:rPr>
                        <a:t>dT ²</a:t>
                      </a:r>
                      <a:r>
                        <a:rPr lang="en-US" altLang="zh-CN" sz="1200" b="1" dirty="0">
                          <a:effectLst/>
                          <a:latin typeface="Arial" panose="020B0604020202020204"/>
                          <a:sym typeface="+mn-ea"/>
                        </a:rPr>
                        <a:t>(</a:t>
                      </a:r>
                      <a:r>
                        <a:rPr lang="zh-CN" altLang="en-US" sz="1200" b="1" dirty="0">
                          <a:effectLst/>
                          <a:latin typeface="Arial" panose="020B0604020202020204"/>
                          <a:sym typeface="+mn-ea"/>
                        </a:rPr>
                        <a:t>成人白喉-破伤风二联疫苗）</a:t>
                      </a:r>
                      <a:endParaRPr lang="pt-PT" sz="1200" b="1" i="0" dirty="0">
                        <a:effectLst/>
                        <a:latin typeface="Arial" panose="020B0604020202020204"/>
                      </a:endParaRPr>
                    </a:p>
                  </a:txBody>
                  <a:tcPr marL="108000" marR="108000"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</a:lnL>
                    <a:lnR w="12700">
                      <a:solidFill>
                        <a:schemeClr val="bg2">
                          <a:lumMod val="90000"/>
                        </a:schemeClr>
                      </a:solidFill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zh-CN" altLang="en-US" sz="1200" b="1" i="0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第一剂</a:t>
                      </a:r>
                    </a:p>
                  </a:txBody>
                  <a:tcPr marL="108000" marR="108000" marT="0" marB="0"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</a:lnL>
                    <a:lnR w="0">
                      <a:noFill/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pt-PT" sz="1200" b="1" i="0" dirty="0">
                          <a:effectLst/>
                          <a:latin typeface="Arial" panose="020B0604020202020204"/>
                        </a:rPr>
                        <a:t>FEBRE AMARELA³</a:t>
                      </a:r>
                      <a:r>
                        <a:rPr lang="en-US" altLang="zh-CN" sz="1200" b="1" dirty="0">
                          <a:effectLst/>
                          <a:latin typeface="Arial" panose="020B0604020202020204"/>
                          <a:sym typeface="+mn-ea"/>
                        </a:rPr>
                        <a:t>（</a:t>
                      </a:r>
                      <a:r>
                        <a:rPr lang="zh-CN" altLang="en-US" sz="1200" b="1" dirty="0">
                          <a:effectLst/>
                          <a:latin typeface="Arial" panose="020B0604020202020204"/>
                          <a:sym typeface="+mn-ea"/>
                        </a:rPr>
                        <a:t>黄热病疫苗）</a:t>
                      </a:r>
                      <a:endParaRPr lang="pt-PT" sz="1200" b="1" i="0" dirty="0">
                        <a:effectLst/>
                        <a:latin typeface="Arial" panose="020B0604020202020204"/>
                      </a:endParaRPr>
                    </a:p>
                  </a:txBody>
                  <a:tcPr marL="108000" marR="108000"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</a:lnL>
                    <a:lnR w="12700">
                      <a:solidFill>
                        <a:schemeClr val="bg2">
                          <a:lumMod val="90000"/>
                        </a:schemeClr>
                      </a:solidFill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200" b="1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单剂</a:t>
                      </a:r>
                      <a:r>
                        <a:rPr lang="pt-PT" sz="1200" b="1" i="0" baseline="30000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</a:t>
                      </a:r>
                      <a:endParaRPr lang="pt-PT" sz="1200" b="1" i="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08000" marR="108000" marT="0" marB="0"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</a:lnL>
                    <a:lnR w="0">
                      <a:noFill/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pt-PT" sz="1200" b="1" i="0" dirty="0">
                          <a:effectLst/>
                          <a:latin typeface="Arial" panose="020B0604020202020204"/>
                        </a:rPr>
                        <a:t>HEPATITE B</a:t>
                      </a:r>
                      <a:r>
                        <a:rPr lang="en-US" altLang="pt-PT" sz="1200" b="1" dirty="0">
                          <a:solidFill>
                            <a:schemeClr val="tx1"/>
                          </a:solidFill>
                          <a:effectLst/>
                          <a:latin typeface="Arial" panose="020B0604020202020204"/>
                          <a:sym typeface="+mn-ea"/>
                        </a:rPr>
                        <a:t>(</a:t>
                      </a:r>
                      <a:r>
                        <a:rPr lang="zh-CN" altLang="en-US" sz="1200" b="1" dirty="0">
                          <a:effectLst/>
                          <a:latin typeface="Arial" panose="020B0604020202020204"/>
                          <a:sym typeface="+mn-ea"/>
                        </a:rPr>
                        <a:t>乙型肝炎疫苗）</a:t>
                      </a:r>
                      <a:endParaRPr lang="pt-PT" sz="1200" b="1" i="0" dirty="0">
                        <a:effectLst/>
                        <a:latin typeface="Arial" panose="020B0604020202020204"/>
                      </a:endParaRPr>
                    </a:p>
                  </a:txBody>
                  <a:tcPr marL="108000" marR="108000"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</a:lnL>
                    <a:lnR w="12700">
                      <a:solidFill>
                        <a:schemeClr val="bg2">
                          <a:lumMod val="90000"/>
                        </a:schemeClr>
                      </a:solidFill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zh-CN" altLang="en-US" sz="1200" b="1" i="0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第一剂</a:t>
                      </a:r>
                    </a:p>
                  </a:txBody>
                  <a:tcPr marL="108000" marR="108000" marT="0" marB="0"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</a:lnL>
                    <a:lnR w="0">
                      <a:noFill/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909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pt-PT" sz="1200" b="1" i="0" dirty="0">
                          <a:effectLst/>
                          <a:latin typeface="Arial" panose="020B0604020202020204"/>
                        </a:rPr>
                        <a:t>COVID-19</a:t>
                      </a:r>
                      <a:r>
                        <a:rPr lang="pt-PT" sz="1200" b="1" i="0" baseline="30000" dirty="0">
                          <a:effectLst/>
                          <a:latin typeface="Arial" panose="020B0604020202020204"/>
                        </a:rPr>
                        <a:t>5</a:t>
                      </a:r>
                      <a:r>
                        <a:rPr lang="en-US" altLang="zh-CN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+mn-ea"/>
                        </a:rPr>
                        <a:t>（</a:t>
                      </a:r>
                      <a:r>
                        <a:rPr lang="zh-CN" altLang="en-US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+mn-ea"/>
                        </a:rPr>
                        <a:t>新冠疫苗）</a:t>
                      </a:r>
                      <a:endParaRPr lang="pt-PT" sz="1200" b="1" i="0" dirty="0">
                        <a:effectLst/>
                        <a:latin typeface="Arial" panose="020B0604020202020204"/>
                      </a:endParaRPr>
                    </a:p>
                  </a:txBody>
                  <a:tcPr marL="108000" marR="108000"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</a:lnL>
                    <a:lnR w="12700">
                      <a:solidFill>
                        <a:schemeClr val="bg2">
                          <a:lumMod val="90000"/>
                        </a:schemeClr>
                      </a:solidFill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pt-BR" sz="1200" b="1" i="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08000" marR="108000" marT="0" marB="0"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</a:lnL>
                    <a:lnR w="0">
                      <a:noFill/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 rowSpan="2"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zh-CN" alt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首次接种后2个月</a:t>
                      </a:r>
                      <a:endParaRPr lang="zh-CN" altLang="en-US" sz="1200" b="1" i="0" dirty="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marL="108000" marR="108000" marT="0" marB="0" anchor="ctr">
                    <a:lnL w="0">
                      <a:noFill/>
                    </a:lnL>
                    <a:lnR w="12700">
                      <a:solidFill>
                        <a:schemeClr val="bg2">
                          <a:lumMod val="90000"/>
                        </a:schemeClr>
                      </a:solidFill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pt-PT" sz="1200" b="1" i="0" dirty="0">
                          <a:effectLst/>
                          <a:latin typeface="Arial" panose="020B0604020202020204"/>
                        </a:rPr>
                        <a:t>dT </a:t>
                      </a:r>
                      <a:r>
                        <a:rPr lang="en-US" altLang="zh-CN" sz="1200" b="1" dirty="0">
                          <a:effectLst/>
                          <a:latin typeface="Arial" panose="020B0604020202020204"/>
                          <a:sym typeface="+mn-ea"/>
                        </a:rPr>
                        <a:t>(</a:t>
                      </a:r>
                      <a:r>
                        <a:rPr lang="zh-CN" altLang="en-US" sz="1200" b="1" dirty="0">
                          <a:effectLst/>
                          <a:latin typeface="Arial" panose="020B0604020202020204"/>
                          <a:sym typeface="+mn-ea"/>
                        </a:rPr>
                        <a:t>成人白喉-破伤风二联疫苗）</a:t>
                      </a:r>
                      <a:endParaRPr lang="pt-PT" sz="1200" b="1" i="0" dirty="0">
                        <a:effectLst/>
                        <a:latin typeface="Arial" panose="020B0604020202020204"/>
                      </a:endParaRPr>
                    </a:p>
                  </a:txBody>
                  <a:tcPr marL="108000" marR="108000"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</a:lnL>
                    <a:lnR w="12700">
                      <a:solidFill>
                        <a:schemeClr val="bg2">
                          <a:lumMod val="90000"/>
                        </a:schemeClr>
                      </a:solidFill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zh-CN" altLang="en-US" sz="1200" b="1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第二剂</a:t>
                      </a:r>
                      <a:endParaRPr lang="zh-CN" altLang="en-US" sz="1200" b="1" i="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marL="108000" marR="108000" marT="0" marB="0"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</a:lnL>
                    <a:lnR w="0">
                      <a:noFill/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pt-PT" sz="1200" b="1" i="0" dirty="0">
                          <a:effectLst/>
                          <a:latin typeface="Arial" panose="020B0604020202020204"/>
                        </a:rPr>
                        <a:t>HEPATITE B</a:t>
                      </a:r>
                      <a:r>
                        <a:rPr lang="pt-PT" sz="1200" b="1" i="0" baseline="30000" dirty="0">
                          <a:effectLst/>
                          <a:latin typeface="Arial" panose="020B0604020202020204"/>
                        </a:rPr>
                        <a:t>6</a:t>
                      </a:r>
                      <a:r>
                        <a:rPr lang="en-US" altLang="pt-PT" sz="1200" b="1" dirty="0">
                          <a:solidFill>
                            <a:schemeClr val="tx1"/>
                          </a:solidFill>
                          <a:effectLst/>
                          <a:latin typeface="Arial" panose="020B0604020202020204"/>
                          <a:sym typeface="+mn-ea"/>
                        </a:rPr>
                        <a:t>(</a:t>
                      </a:r>
                      <a:r>
                        <a:rPr lang="zh-CN" altLang="en-US" sz="1200" b="1" dirty="0">
                          <a:effectLst/>
                          <a:latin typeface="Arial" panose="020B0604020202020204"/>
                          <a:sym typeface="+mn-ea"/>
                        </a:rPr>
                        <a:t>乙型肝炎疫苗）</a:t>
                      </a:r>
                      <a:endParaRPr lang="pt-PT" sz="1200" b="1" i="0" dirty="0">
                        <a:effectLst/>
                        <a:latin typeface="Arial" panose="020B0604020202020204"/>
                      </a:endParaRPr>
                    </a:p>
                  </a:txBody>
                  <a:tcPr marL="108000" marR="108000"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</a:lnL>
                    <a:lnR w="12700">
                      <a:solidFill>
                        <a:schemeClr val="bg2">
                          <a:lumMod val="90000"/>
                        </a:schemeClr>
                      </a:solidFill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zh-CN" altLang="en-US" sz="1200" b="1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第二剂</a:t>
                      </a:r>
                      <a:endParaRPr lang="zh-CN" altLang="en-US" sz="1200" b="1" i="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marL="108000" marR="108000" marT="0" marB="0"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</a:lnL>
                    <a:lnR w="0">
                      <a:noFill/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7200">
                <a:tc rowSpan="3"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zh-CN" alt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首次接种后4–6个月</a:t>
                      </a:r>
                      <a:endParaRPr lang="zh-CN" altLang="en-US" sz="1200" b="1" i="0" dirty="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marL="108000" marR="108000" marT="0" marB="0" anchor="ctr">
                    <a:lnL w="0">
                      <a:noFill/>
                    </a:lnL>
                    <a:lnR w="12700">
                      <a:solidFill>
                        <a:schemeClr val="bg2">
                          <a:lumMod val="90000"/>
                        </a:schemeClr>
                      </a:solidFill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pt-PT" sz="1200" b="1" i="0" dirty="0">
                          <a:effectLst/>
                          <a:latin typeface="Arial" panose="020B0604020202020204"/>
                        </a:rPr>
                        <a:t>dT</a:t>
                      </a:r>
                      <a:r>
                        <a:rPr lang="en-US" altLang="pt-PT" sz="1200" b="1" i="0" dirty="0">
                          <a:effectLst/>
                          <a:latin typeface="Arial" panose="020B0604020202020204"/>
                        </a:rPr>
                        <a:t> </a:t>
                      </a:r>
                      <a:r>
                        <a:rPr lang="en-US" altLang="zh-CN" sz="1200" b="1" dirty="0">
                          <a:effectLst/>
                          <a:latin typeface="Arial" panose="020B0604020202020204"/>
                          <a:sym typeface="+mn-ea"/>
                        </a:rPr>
                        <a:t>(</a:t>
                      </a:r>
                      <a:r>
                        <a:rPr lang="zh-CN" altLang="en-US" sz="1200" b="1" dirty="0">
                          <a:effectLst/>
                          <a:latin typeface="Arial" panose="020B0604020202020204"/>
                          <a:sym typeface="+mn-ea"/>
                        </a:rPr>
                        <a:t>成人白喉-破伤风二联疫苗）</a:t>
                      </a:r>
                      <a:endParaRPr lang="pt-PT" sz="1200" b="1" i="0" dirty="0">
                        <a:effectLst/>
                        <a:latin typeface="Arial" panose="020B0604020202020204"/>
                      </a:endParaRPr>
                    </a:p>
                  </a:txBody>
                  <a:tcPr marL="108000" marR="108000"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</a:lnL>
                    <a:lnR w="12700">
                      <a:solidFill>
                        <a:schemeClr val="bg2">
                          <a:lumMod val="90000"/>
                        </a:schemeClr>
                      </a:solidFill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zh-CN" altLang="en-US" sz="1200" b="1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第三剂</a:t>
                      </a:r>
                      <a:endParaRPr lang="zh-CN" altLang="en-US" sz="1200" b="1" i="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marL="108000" marR="108000" marT="0" marB="0"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</a:lnL>
                    <a:lnR w="0">
                      <a:noFill/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pt-PT" sz="1200" b="1" i="0" dirty="0">
                          <a:effectLst/>
                          <a:latin typeface="Arial" panose="020B0604020202020204"/>
                        </a:rPr>
                        <a:t>HEPATITE B</a:t>
                      </a:r>
                      <a:r>
                        <a:rPr lang="pt-PT" sz="1200" b="1" i="0" baseline="30000" dirty="0">
                          <a:effectLst/>
                          <a:latin typeface="Arial" panose="020B0604020202020204"/>
                        </a:rPr>
                        <a:t>7</a:t>
                      </a:r>
                      <a:r>
                        <a:rPr lang="en-US" altLang="pt-PT" sz="1200" b="1" dirty="0">
                          <a:solidFill>
                            <a:schemeClr val="tx1"/>
                          </a:solidFill>
                          <a:effectLst/>
                          <a:latin typeface="Arial" panose="020B0604020202020204"/>
                          <a:sym typeface="+mn-ea"/>
                        </a:rPr>
                        <a:t>(</a:t>
                      </a:r>
                      <a:r>
                        <a:rPr lang="zh-CN" altLang="en-US" sz="1200" b="1" dirty="0">
                          <a:effectLst/>
                          <a:latin typeface="Arial" panose="020B0604020202020204"/>
                          <a:sym typeface="+mn-ea"/>
                        </a:rPr>
                        <a:t>乙型肝炎疫苗）</a:t>
                      </a:r>
                      <a:endParaRPr lang="pt-PT" sz="1200" b="1" i="0" dirty="0">
                        <a:effectLst/>
                        <a:latin typeface="Arial" panose="020B0604020202020204"/>
                      </a:endParaRPr>
                    </a:p>
                  </a:txBody>
                  <a:tcPr marL="108000" marR="108000"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</a:lnL>
                    <a:lnR w="12700">
                      <a:solidFill>
                        <a:schemeClr val="bg2">
                          <a:lumMod val="90000"/>
                        </a:schemeClr>
                      </a:solidFill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zh-CN" altLang="en-US" sz="1200" b="1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第三剂</a:t>
                      </a:r>
                      <a:endParaRPr lang="zh-CN" altLang="en-US" sz="1200" b="1" i="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marL="108000" marR="108000" marT="0" marB="0"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</a:lnL>
                    <a:lnR w="0">
                      <a:noFill/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782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pt-BR" sz="1200" b="1" i="0" dirty="0">
                          <a:effectLst/>
                          <a:latin typeface="Arial" panose="020B0604020202020204"/>
                        </a:rPr>
                        <a:t>COVID-19</a:t>
                      </a:r>
                      <a:r>
                        <a:rPr lang="pt-BR" sz="1200" b="1" i="0" baseline="30000" dirty="0">
                          <a:effectLst/>
                          <a:latin typeface="Arial" panose="020B0604020202020204"/>
                        </a:rPr>
                        <a:t>5</a:t>
                      </a:r>
                      <a:r>
                        <a:rPr lang="en-US" altLang="zh-CN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+mn-ea"/>
                        </a:rPr>
                        <a:t>（</a:t>
                      </a:r>
                      <a:r>
                        <a:rPr lang="zh-CN" altLang="en-US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+mn-ea"/>
                        </a:rPr>
                        <a:t>新冠疫苗）</a:t>
                      </a:r>
                      <a:endParaRPr lang="pt-BR" sz="1200" b="1" i="0" dirty="0">
                        <a:effectLst/>
                        <a:latin typeface="Arial" panose="020B0604020202020204"/>
                      </a:endParaRPr>
                    </a:p>
                  </a:txBody>
                  <a:tcPr marL="108000" marR="108000"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</a:lnL>
                    <a:lnR w="12700">
                      <a:solidFill>
                        <a:schemeClr val="bg2">
                          <a:lumMod val="90000"/>
                        </a:schemeClr>
                      </a:solidFill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pt-BR" sz="1200" b="1" i="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08000" marR="108000" marT="0" marB="0"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</a:lnL>
                    <a:lnR w="0">
                      <a:noFill/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zh-CN" alt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终身</a:t>
                      </a:r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</a:t>
                      </a:r>
                      <a:r>
                        <a:rPr lang="zh-CN" alt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每10年接种一次</a:t>
                      </a:r>
                      <a:endParaRPr lang="zh-CN" altLang="en-US" sz="1200" b="1" i="0" dirty="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marL="108000" marR="108000" marT="0" marB="0" anchor="ctr">
                    <a:lnL w="0">
                      <a:noFill/>
                    </a:lnL>
                    <a:lnR w="12700">
                      <a:solidFill>
                        <a:schemeClr val="bg2">
                          <a:lumMod val="90000"/>
                        </a:schemeClr>
                      </a:solidFill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pt-PT" sz="1200" b="1" i="0" dirty="0">
                          <a:effectLst/>
                          <a:latin typeface="Arial" panose="020B0604020202020204"/>
                        </a:rPr>
                        <a:t>dT</a:t>
                      </a:r>
                      <a:r>
                        <a:rPr lang="en-US" altLang="pt-PT" sz="1200" b="1" i="0" dirty="0">
                          <a:effectLst/>
                          <a:latin typeface="Arial" panose="020B0604020202020204"/>
                        </a:rPr>
                        <a:t> </a:t>
                      </a:r>
                      <a:r>
                        <a:rPr lang="pt-PT" sz="12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/>
                        </a:rPr>
                        <a:t>⁸</a:t>
                      </a:r>
                      <a:r>
                        <a:rPr lang="en-US" altLang="zh-CN" sz="1200" b="1" dirty="0">
                          <a:effectLst/>
                          <a:latin typeface="Arial" panose="020B0604020202020204"/>
                          <a:sym typeface="+mn-ea"/>
                        </a:rPr>
                        <a:t>(</a:t>
                      </a:r>
                      <a:r>
                        <a:rPr lang="zh-CN" altLang="en-US" sz="1200" b="1" dirty="0">
                          <a:effectLst/>
                          <a:latin typeface="Arial" panose="020B0604020202020204"/>
                          <a:sym typeface="+mn-ea"/>
                        </a:rPr>
                        <a:t>成人白喉-破伤风二联疫苗）</a:t>
                      </a:r>
                      <a:endParaRPr lang="pt-PT" sz="1200" b="1" i="0" dirty="0">
                        <a:effectLst/>
                        <a:latin typeface="Arial" panose="020B0604020202020204"/>
                      </a:endParaRPr>
                    </a:p>
                  </a:txBody>
                  <a:tcPr marL="108000" marR="108000"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</a:lnL>
                    <a:lnR w="12700">
                      <a:solidFill>
                        <a:schemeClr val="bg2">
                          <a:lumMod val="90000"/>
                        </a:schemeClr>
                      </a:solidFill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200" b="1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加强剂</a:t>
                      </a:r>
                      <a:endParaRPr lang="zh-CN" altLang="en-US" sz="1200" b="1" i="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marL="108000" marR="108000" marT="0" marB="0"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</a:lnL>
                    <a:lnR w="0">
                      <a:noFill/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7820"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zh-CN" alt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每年</a:t>
                      </a:r>
                      <a:endParaRPr lang="zh-CN" altLang="en-US" sz="1200" b="1" i="0" dirty="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marL="108000" marR="108000" marT="0" marB="0" anchor="ctr">
                    <a:lnL w="0">
                      <a:noFill/>
                    </a:lnL>
                    <a:lnR w="12700">
                      <a:solidFill>
                        <a:schemeClr val="bg2">
                          <a:lumMod val="90000"/>
                        </a:schemeClr>
                      </a:solidFill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</a:lnT>
                    <a:lnB w="0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pt-PT" sz="1200" b="1" i="0" dirty="0">
                          <a:effectLst/>
                          <a:latin typeface="Arial" panose="020B0604020202020204"/>
                        </a:rPr>
                        <a:t>INFLUENZA </a:t>
                      </a:r>
                      <a:r>
                        <a:rPr lang="pt-PT" sz="1200" b="1" i="0" baseline="30000" dirty="0">
                          <a:effectLst/>
                          <a:latin typeface="Arial" panose="020B0604020202020204"/>
                        </a:rPr>
                        <a:t>9</a:t>
                      </a:r>
                      <a:r>
                        <a:rPr lang="en-US" altLang="zh-CN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+mn-ea"/>
                        </a:rPr>
                        <a:t>（</a:t>
                      </a:r>
                      <a:r>
                        <a:rPr lang="zh-CN" altLang="en-US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+mn-ea"/>
                        </a:rPr>
                        <a:t>流感疫苗）</a:t>
                      </a:r>
                      <a:endParaRPr lang="pt-PT" sz="1200" b="1" i="0" dirty="0">
                        <a:effectLst/>
                        <a:latin typeface="Arial" panose="020B0604020202020204"/>
                      </a:endParaRPr>
                    </a:p>
                  </a:txBody>
                  <a:tcPr marL="108000" marR="108000"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</a:lnL>
                    <a:lnR w="12700">
                      <a:solidFill>
                        <a:schemeClr val="bg2">
                          <a:lumMod val="90000"/>
                        </a:schemeClr>
                      </a:solidFill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</a:lnT>
                    <a:lnB w="0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zh-CN" altLang="en-US" sz="1200" b="1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一剂</a:t>
                      </a:r>
                      <a:endParaRPr lang="zh-CN" altLang="en-US" sz="1200" b="1" i="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marL="108000" marR="108000" marT="0" marB="0"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</a:lnL>
                    <a:lnR w="0">
                      <a:noFill/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</a:lnT>
                    <a:lnB w="0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9" name="CaixaDeTexto 8"/>
          <p:cNvSpPr txBox="1"/>
          <p:nvPr/>
        </p:nvSpPr>
        <p:spPr>
          <a:xfrm>
            <a:off x="619125" y="6128749"/>
            <a:ext cx="4827103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r>
              <a:rPr lang="zh-CN" altLang="pt-BR" sz="1000" b="1" dirty="0">
                <a:latin typeface="Arial" panose="020B0604020202020204"/>
                <a:cs typeface="Arial" panose="020B0604020202020204"/>
                <a:sym typeface="+mn-ea"/>
              </a:rPr>
              <a:t>来源</a:t>
            </a:r>
            <a:r>
              <a:rPr lang="pt-BR" altLang="zh-CN" sz="1000" b="1" dirty="0">
                <a:latin typeface="Arial" panose="020B0604020202020204"/>
                <a:cs typeface="Arial" panose="020B0604020202020204"/>
                <a:sym typeface="+mn-ea"/>
              </a:rPr>
              <a:t>: Secretaria Municipal da Saúde/ Programa de Municipal de Imunização</a:t>
            </a:r>
          </a:p>
          <a:p>
            <a:r>
              <a:rPr lang="zh-CN" altLang="pt-BR" sz="1000" b="1" dirty="0">
                <a:latin typeface="Arial" panose="020B0604020202020204"/>
                <a:cs typeface="Arial" panose="020B0604020202020204"/>
                <a:sym typeface="+mn-ea"/>
              </a:rPr>
              <a:t>市卫生局（</a:t>
            </a:r>
            <a:r>
              <a:rPr lang="pt-BR" altLang="zh-CN" sz="1000" b="1" dirty="0">
                <a:latin typeface="Arial" panose="020B0604020202020204"/>
                <a:cs typeface="Arial" panose="020B0604020202020204"/>
                <a:sym typeface="+mn-ea"/>
              </a:rPr>
              <a:t>SMS</a:t>
            </a:r>
            <a:r>
              <a:rPr lang="zh-CN" altLang="pt-BR" sz="1000" b="1" dirty="0">
                <a:latin typeface="Arial" panose="020B0604020202020204"/>
                <a:cs typeface="Arial" panose="020B0604020202020204"/>
                <a:sym typeface="+mn-ea"/>
              </a:rPr>
              <a:t>）</a:t>
            </a:r>
            <a:r>
              <a:rPr lang="pt-BR" altLang="zh-CN" sz="1000" b="1" dirty="0">
                <a:latin typeface="Arial" panose="020B0604020202020204"/>
                <a:cs typeface="Arial" panose="020B0604020202020204"/>
                <a:sym typeface="+mn-ea"/>
              </a:rPr>
              <a:t>/ </a:t>
            </a:r>
            <a:r>
              <a:rPr lang="zh-CN" altLang="pt-BR" sz="1000" b="1" dirty="0">
                <a:latin typeface="Arial" panose="020B0604020202020204"/>
                <a:cs typeface="Arial" panose="020B0604020202020204"/>
                <a:sym typeface="+mn-ea"/>
              </a:rPr>
              <a:t>市免疫规划 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5670606" y="1197056"/>
            <a:ext cx="5999257" cy="392557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marL="342900" indent="-342900" algn="just">
              <a:lnSpc>
                <a:spcPct val="160000"/>
              </a:lnSpc>
              <a:buAutoNum type="arabicPeriod"/>
            </a:pP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如果接种者出示的疫苗接种程序不完整，应继续完成已经开始的接种程序。</a:t>
            </a:r>
          </a:p>
          <a:p>
            <a:pPr marL="342900" indent="-342900" algn="just">
              <a:lnSpc>
                <a:spcPct val="160000"/>
              </a:lnSpc>
              <a:buAutoNum type="arabicPeriod"/>
            </a:pP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如成人既往已接种3剂或以上</a:t>
            </a:r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DTP、DT</a:t>
            </a: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或</a:t>
            </a:r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dT</a:t>
            </a: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疫苗，且距最后一剂已满10年，则应接种1剂加强剂。</a:t>
            </a:r>
          </a:p>
          <a:p>
            <a:pPr marL="342900" indent="-342900" algn="just">
              <a:lnSpc>
                <a:spcPct val="160000"/>
              </a:lnSpc>
              <a:buAutoNum type="arabicPeriod"/>
            </a:pP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接种前应进行风险-获益评估，综合考虑该年龄段的疾病风险，以及疫苗不良事件或合并症所带来的风险。</a:t>
            </a:r>
          </a:p>
          <a:p>
            <a:pPr marL="342900" indent="-342900" algn="just">
              <a:lnSpc>
                <a:spcPct val="160000"/>
              </a:lnSpc>
              <a:buAutoNum type="arabicPeriod"/>
            </a:pP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如接种者在未满5岁前仅接种过1剂黄热病疫苗，则应额外接种1剂，无论其之后在何年龄前来接种服务机构，均适用。</a:t>
            </a:r>
          </a:p>
          <a:p>
            <a:pPr marL="342900" indent="-342900" algn="just">
              <a:lnSpc>
                <a:spcPct val="160000"/>
              </a:lnSpc>
              <a:buAutoNum type="arabicPeriod"/>
            </a:pP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每6个月接种1剂，不论此前已经接种过多少剂。</a:t>
            </a:r>
          </a:p>
          <a:p>
            <a:pPr marL="342900" indent="-342900" algn="just">
              <a:lnSpc>
                <a:spcPct val="160000"/>
              </a:lnSpc>
              <a:buAutoNum type="arabicPeriod"/>
            </a:pP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乙型肝炎疫苗第一剂与第二剂之间的最短间隔为4周。</a:t>
            </a:r>
          </a:p>
          <a:p>
            <a:pPr marL="342900" indent="-342900" algn="just">
              <a:lnSpc>
                <a:spcPct val="160000"/>
              </a:lnSpc>
              <a:buAutoNum type="arabicPeriod"/>
            </a:pP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乙型肝炎疫苗第三剂可在第二剂接种后2个月接种，但前提是从第一剂接种起计算，间隔时间至少为4个月。</a:t>
            </a:r>
          </a:p>
          <a:p>
            <a:pPr marL="342900" indent="-342900" algn="just">
              <a:lnSpc>
                <a:spcPct val="160000"/>
              </a:lnSpc>
              <a:buAutoNum type="arabicPeriod"/>
            </a:pP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在某些类型的伤口进行破伤风预防时，应将上述接种间隔缩短至5年。</a:t>
            </a:r>
          </a:p>
          <a:p>
            <a:pPr marL="342900" indent="-342900" algn="just">
              <a:lnSpc>
                <a:spcPct val="160000"/>
              </a:lnSpc>
              <a:buAutoNum type="arabicPeriod"/>
            </a:pP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每年接种1剂，最好在秋季接种，因为这一时期在流感病毒大规模传播之前。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5803392" y="5414010"/>
            <a:ext cx="6097772" cy="10604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900" b="1" dirty="0">
                <a:latin typeface="Arial" panose="020B0604020202020204"/>
                <a:cs typeface="Arial" panose="020B0604020202020204"/>
              </a:rPr>
              <a:t>dT – </a:t>
            </a:r>
            <a:r>
              <a:rPr lang="en-US" sz="900" b="1" dirty="0" err="1">
                <a:latin typeface="Arial" panose="020B0604020202020204"/>
                <a:cs typeface="Arial" panose="020B0604020202020204"/>
              </a:rPr>
              <a:t>Vacina</a:t>
            </a:r>
            <a:r>
              <a:rPr lang="en-US" sz="900" b="1" dirty="0">
                <a:latin typeface="Arial" panose="020B0604020202020204"/>
                <a:cs typeface="Arial" panose="020B0604020202020204"/>
              </a:rPr>
              <a:t> </a:t>
            </a:r>
            <a:r>
              <a:rPr lang="en-US" sz="900" b="1" dirty="0" err="1">
                <a:latin typeface="Arial" panose="020B0604020202020204"/>
                <a:cs typeface="Arial" panose="020B0604020202020204"/>
              </a:rPr>
              <a:t>adsorvida</a:t>
            </a:r>
            <a:r>
              <a:rPr lang="en-US" sz="900" b="1" dirty="0">
                <a:latin typeface="Arial" panose="020B0604020202020204"/>
                <a:cs typeface="Arial" panose="020B0604020202020204"/>
              </a:rPr>
              <a:t> </a:t>
            </a:r>
            <a:r>
              <a:rPr lang="en-US" sz="900" b="1" dirty="0" err="1">
                <a:latin typeface="Arial" panose="020B0604020202020204"/>
                <a:cs typeface="Arial" panose="020B0604020202020204"/>
              </a:rPr>
              <a:t>difteria</a:t>
            </a:r>
            <a:r>
              <a:rPr lang="en-US" sz="900" b="1" dirty="0">
                <a:latin typeface="Arial" panose="020B0604020202020204"/>
                <a:cs typeface="Arial" panose="020B0604020202020204"/>
              </a:rPr>
              <a:t> e </a:t>
            </a:r>
            <a:r>
              <a:rPr lang="en-US" sz="900" b="1" dirty="0" err="1">
                <a:latin typeface="Arial" panose="020B0604020202020204"/>
                <a:cs typeface="Arial" panose="020B0604020202020204"/>
              </a:rPr>
              <a:t>tétano</a:t>
            </a:r>
            <a:r>
              <a:rPr lang="en-US" sz="900" b="1" dirty="0">
                <a:latin typeface="Arial" panose="020B0604020202020204"/>
                <a:cs typeface="Arial" panose="020B0604020202020204"/>
              </a:rPr>
              <a:t> </a:t>
            </a:r>
            <a:r>
              <a:rPr lang="en-US" sz="900" b="1" dirty="0" err="1">
                <a:latin typeface="Arial" panose="020B0604020202020204"/>
                <a:cs typeface="Arial" panose="020B0604020202020204"/>
              </a:rPr>
              <a:t>adulto</a:t>
            </a:r>
            <a:r>
              <a:rPr lang="zh-CN" altLang="en-US" sz="900" b="1" dirty="0">
                <a:latin typeface="Arial" panose="020B0604020202020204"/>
                <a:cs typeface="Arial" panose="020B0604020202020204"/>
                <a:sym typeface="+mn-ea"/>
              </a:rPr>
              <a:t>（成人白喉-破伤风吸附疫苗｜成人二联疫苗）</a:t>
            </a:r>
            <a:endParaRPr lang="en-US" sz="900" b="1" dirty="0">
              <a:latin typeface="Arial" panose="020B0604020202020204"/>
              <a:cs typeface="Arial" panose="020B0604020202020204"/>
            </a:endParaRPr>
          </a:p>
          <a:p>
            <a:pPr algn="just"/>
            <a:r>
              <a:rPr lang="en-US" sz="900" b="1" dirty="0">
                <a:latin typeface="Arial" panose="020B0604020202020204"/>
                <a:cs typeface="Arial" panose="020B0604020202020204"/>
              </a:rPr>
              <a:t>DT – </a:t>
            </a:r>
            <a:r>
              <a:rPr lang="en-US" sz="900" b="1" dirty="0" err="1">
                <a:latin typeface="Arial" panose="020B0604020202020204"/>
                <a:cs typeface="Arial" panose="020B0604020202020204"/>
              </a:rPr>
              <a:t>Vacina</a:t>
            </a:r>
            <a:r>
              <a:rPr lang="en-US" sz="900" b="1" dirty="0">
                <a:latin typeface="Arial" panose="020B0604020202020204"/>
                <a:cs typeface="Arial" panose="020B0604020202020204"/>
              </a:rPr>
              <a:t> </a:t>
            </a:r>
            <a:r>
              <a:rPr lang="en-US" sz="900" b="1" dirty="0" err="1">
                <a:latin typeface="Arial" panose="020B0604020202020204"/>
                <a:cs typeface="Arial" panose="020B0604020202020204"/>
              </a:rPr>
              <a:t>adsorvida</a:t>
            </a:r>
            <a:r>
              <a:rPr lang="en-US" sz="900" b="1" dirty="0">
                <a:latin typeface="Arial" panose="020B0604020202020204"/>
                <a:cs typeface="Arial" panose="020B0604020202020204"/>
              </a:rPr>
              <a:t> </a:t>
            </a:r>
            <a:r>
              <a:rPr lang="en-US" sz="900" b="1" dirty="0" err="1">
                <a:latin typeface="Arial" panose="020B0604020202020204"/>
                <a:cs typeface="Arial" panose="020B0604020202020204"/>
              </a:rPr>
              <a:t>difteria</a:t>
            </a:r>
            <a:r>
              <a:rPr lang="en-US" sz="900" b="1" dirty="0">
                <a:latin typeface="Arial" panose="020B0604020202020204"/>
                <a:cs typeface="Arial" panose="020B0604020202020204"/>
              </a:rPr>
              <a:t> e </a:t>
            </a:r>
            <a:r>
              <a:rPr lang="en-US" sz="900" b="1" dirty="0" err="1">
                <a:latin typeface="Arial" panose="020B0604020202020204"/>
                <a:cs typeface="Arial" panose="020B0604020202020204"/>
              </a:rPr>
              <a:t>tétano</a:t>
            </a:r>
            <a:r>
              <a:rPr lang="en-US" sz="900" b="1" dirty="0">
                <a:latin typeface="Arial" panose="020B0604020202020204"/>
                <a:cs typeface="Arial" panose="020B0604020202020204"/>
              </a:rPr>
              <a:t> </a:t>
            </a:r>
            <a:r>
              <a:rPr lang="en-US" sz="900" b="1" dirty="0" err="1">
                <a:latin typeface="Arial" panose="020B0604020202020204"/>
                <a:cs typeface="Arial" panose="020B0604020202020204"/>
              </a:rPr>
              <a:t>infantil</a:t>
            </a:r>
            <a:r>
              <a:rPr lang="zh-CN" altLang="en-US" sz="900" b="1" dirty="0">
                <a:latin typeface="Arial" panose="020B0604020202020204"/>
                <a:cs typeface="Arial" panose="020B0604020202020204"/>
                <a:sym typeface="+mn-ea"/>
              </a:rPr>
              <a:t>（儿童白喉-破伤风吸附疫苗）</a:t>
            </a:r>
            <a:endParaRPr lang="en-US" sz="900" b="1" dirty="0">
              <a:latin typeface="Arial" panose="020B0604020202020204"/>
              <a:cs typeface="Arial" panose="020B0604020202020204"/>
            </a:endParaRPr>
          </a:p>
          <a:p>
            <a:pPr algn="just"/>
            <a:r>
              <a:rPr lang="en-US" sz="900" b="1" dirty="0">
                <a:latin typeface="Arial" panose="020B0604020202020204"/>
                <a:cs typeface="Arial" panose="020B0604020202020204"/>
              </a:rPr>
              <a:t>DTP – </a:t>
            </a:r>
            <a:r>
              <a:rPr lang="en-US" sz="900" b="1" dirty="0" err="1">
                <a:latin typeface="Arial" panose="020B0604020202020204"/>
                <a:cs typeface="Arial" panose="020B0604020202020204"/>
              </a:rPr>
              <a:t>Vacina</a:t>
            </a:r>
            <a:r>
              <a:rPr lang="en-US" sz="900" b="1" dirty="0">
                <a:latin typeface="Arial" panose="020B0604020202020204"/>
                <a:cs typeface="Arial" panose="020B0604020202020204"/>
              </a:rPr>
              <a:t> </a:t>
            </a:r>
            <a:r>
              <a:rPr lang="en-US" sz="900" b="1" dirty="0" err="1">
                <a:latin typeface="Arial" panose="020B0604020202020204"/>
                <a:cs typeface="Arial" panose="020B0604020202020204"/>
              </a:rPr>
              <a:t>adsorvida</a:t>
            </a:r>
            <a:r>
              <a:rPr lang="en-US" sz="900" b="1" dirty="0">
                <a:latin typeface="Arial" panose="020B0604020202020204"/>
                <a:cs typeface="Arial" panose="020B0604020202020204"/>
              </a:rPr>
              <a:t> </a:t>
            </a:r>
            <a:r>
              <a:rPr lang="en-US" sz="900" b="1" dirty="0" err="1">
                <a:latin typeface="Arial" panose="020B0604020202020204"/>
                <a:cs typeface="Arial" panose="020B0604020202020204"/>
              </a:rPr>
              <a:t>difteria</a:t>
            </a:r>
            <a:r>
              <a:rPr lang="en-US" sz="900" b="1" dirty="0">
                <a:latin typeface="Arial" panose="020B0604020202020204"/>
                <a:cs typeface="Arial" panose="020B0604020202020204"/>
              </a:rPr>
              <a:t>, </a:t>
            </a:r>
            <a:r>
              <a:rPr lang="en-US" sz="900" b="1" dirty="0" err="1">
                <a:latin typeface="Arial" panose="020B0604020202020204"/>
                <a:cs typeface="Arial" panose="020B0604020202020204"/>
              </a:rPr>
              <a:t>tétano</a:t>
            </a:r>
            <a:r>
              <a:rPr lang="en-US" sz="900" b="1" dirty="0">
                <a:latin typeface="Arial" panose="020B0604020202020204"/>
                <a:cs typeface="Arial" panose="020B0604020202020204"/>
              </a:rPr>
              <a:t> e pertussis (</a:t>
            </a:r>
            <a:r>
              <a:rPr lang="en-US" sz="900" b="1" dirty="0" err="1">
                <a:latin typeface="Arial" panose="020B0604020202020204"/>
                <a:cs typeface="Arial" panose="020B0604020202020204"/>
              </a:rPr>
              <a:t>tríplice</a:t>
            </a:r>
            <a:r>
              <a:rPr lang="en-US" sz="900" b="1" dirty="0">
                <a:latin typeface="Arial" panose="020B0604020202020204"/>
                <a:cs typeface="Arial" panose="020B0604020202020204"/>
              </a:rPr>
              <a:t> </a:t>
            </a:r>
            <a:r>
              <a:rPr lang="en-US" sz="900" b="1" dirty="0" err="1">
                <a:latin typeface="Arial" panose="020B0604020202020204"/>
                <a:cs typeface="Arial" panose="020B0604020202020204"/>
              </a:rPr>
              <a:t>bacteriana</a:t>
            </a:r>
            <a:r>
              <a:rPr lang="en-US" sz="900" b="1" dirty="0">
                <a:latin typeface="Arial" panose="020B0604020202020204"/>
                <a:cs typeface="Arial" panose="020B0604020202020204"/>
              </a:rPr>
              <a:t>)</a:t>
            </a:r>
            <a:r>
              <a:rPr lang="zh-CN" altLang="en-US" sz="900" b="1" dirty="0">
                <a:latin typeface="Arial" panose="020B0604020202020204"/>
                <a:cs typeface="Arial" panose="020B0604020202020204"/>
                <a:sym typeface="+mn-ea"/>
              </a:rPr>
              <a:t>（吸附白喉、破伤风和百日咳疫苗三联细菌性疫苗）</a:t>
            </a:r>
            <a:endParaRPr lang="en-US" sz="900" b="1" dirty="0">
              <a:latin typeface="Arial" panose="020B0604020202020204"/>
              <a:cs typeface="Arial" panose="020B0604020202020204"/>
            </a:endParaRPr>
          </a:p>
          <a:p>
            <a:pPr algn="just"/>
            <a:r>
              <a:rPr lang="en-US" sz="900" b="1" dirty="0" err="1">
                <a:latin typeface="Arial" panose="020B0604020202020204"/>
                <a:cs typeface="Arial" panose="020B0604020202020204"/>
              </a:rPr>
              <a:t>DTPa</a:t>
            </a:r>
            <a:r>
              <a:rPr lang="en-US" sz="900" b="1" dirty="0">
                <a:latin typeface="Arial" panose="020B0604020202020204"/>
                <a:cs typeface="Arial" panose="020B0604020202020204"/>
              </a:rPr>
              <a:t> – </a:t>
            </a:r>
            <a:r>
              <a:rPr lang="en-US" sz="900" b="1" dirty="0" err="1">
                <a:latin typeface="Arial" panose="020B0604020202020204"/>
                <a:cs typeface="Arial" panose="020B0604020202020204"/>
              </a:rPr>
              <a:t>Vacina</a:t>
            </a:r>
            <a:r>
              <a:rPr lang="en-US" sz="900" b="1" dirty="0">
                <a:latin typeface="Arial" panose="020B0604020202020204"/>
                <a:cs typeface="Arial" panose="020B0604020202020204"/>
              </a:rPr>
              <a:t> </a:t>
            </a:r>
            <a:r>
              <a:rPr lang="en-US" sz="900" b="1" dirty="0" err="1">
                <a:latin typeface="Arial" panose="020B0604020202020204"/>
                <a:cs typeface="Arial" panose="020B0604020202020204"/>
              </a:rPr>
              <a:t>adsorvida</a:t>
            </a:r>
            <a:r>
              <a:rPr lang="en-US" sz="900" b="1" dirty="0">
                <a:latin typeface="Arial" panose="020B0604020202020204"/>
                <a:cs typeface="Arial" panose="020B0604020202020204"/>
              </a:rPr>
              <a:t> </a:t>
            </a:r>
            <a:r>
              <a:rPr lang="en-US" sz="900" b="1" dirty="0" err="1">
                <a:latin typeface="Arial" panose="020B0604020202020204"/>
                <a:cs typeface="Arial" panose="020B0604020202020204"/>
              </a:rPr>
              <a:t>difteria</a:t>
            </a:r>
            <a:r>
              <a:rPr lang="en-US" sz="900" b="1" dirty="0">
                <a:latin typeface="Arial" panose="020B0604020202020204"/>
                <a:cs typeface="Arial" panose="020B0604020202020204"/>
              </a:rPr>
              <a:t>, </a:t>
            </a:r>
            <a:r>
              <a:rPr lang="en-US" sz="900" b="1" dirty="0" err="1">
                <a:latin typeface="Arial" panose="020B0604020202020204"/>
                <a:cs typeface="Arial" panose="020B0604020202020204"/>
              </a:rPr>
              <a:t>tétano</a:t>
            </a:r>
            <a:r>
              <a:rPr lang="en-US" sz="900" b="1" dirty="0">
                <a:latin typeface="Arial" panose="020B0604020202020204"/>
                <a:cs typeface="Arial" panose="020B0604020202020204"/>
              </a:rPr>
              <a:t>, pertussis (</a:t>
            </a:r>
            <a:r>
              <a:rPr lang="en-US" sz="900" b="1" dirty="0" err="1">
                <a:latin typeface="Arial" panose="020B0604020202020204"/>
                <a:cs typeface="Arial" panose="020B0604020202020204"/>
              </a:rPr>
              <a:t>acelular</a:t>
            </a:r>
            <a:r>
              <a:rPr lang="en-US" sz="900" b="1" dirty="0">
                <a:latin typeface="Arial" panose="020B0604020202020204"/>
                <a:cs typeface="Arial" panose="020B0604020202020204"/>
              </a:rPr>
              <a:t>)</a:t>
            </a:r>
            <a:r>
              <a:rPr lang="zh-CN" altLang="en-US" sz="900" b="1" dirty="0">
                <a:latin typeface="Arial" panose="020B0604020202020204"/>
                <a:cs typeface="Arial" panose="020B0604020202020204"/>
                <a:sym typeface="+mn-ea"/>
              </a:rPr>
              <a:t>（吸附无细胞白喉-破伤风-百日咳疫苗）</a:t>
            </a:r>
            <a:endParaRPr lang="en-US" sz="900" b="1" dirty="0">
              <a:latin typeface="Arial" panose="020B0604020202020204"/>
              <a:cs typeface="Arial" panose="020B0604020202020204"/>
            </a:endParaRPr>
          </a:p>
          <a:p>
            <a:pPr algn="just"/>
            <a:r>
              <a:rPr lang="en-US" sz="900" b="1" dirty="0" err="1">
                <a:latin typeface="Arial" panose="020B0604020202020204"/>
                <a:cs typeface="Arial" panose="020B0604020202020204"/>
              </a:rPr>
              <a:t>dTpa</a:t>
            </a:r>
            <a:r>
              <a:rPr lang="en-US" sz="900" b="1" dirty="0">
                <a:latin typeface="Arial" panose="020B0604020202020204"/>
                <a:cs typeface="Arial" panose="020B0604020202020204"/>
              </a:rPr>
              <a:t> – </a:t>
            </a:r>
            <a:r>
              <a:rPr lang="en-US" sz="900" b="1" dirty="0" err="1">
                <a:latin typeface="Arial" panose="020B0604020202020204"/>
                <a:cs typeface="Arial" panose="020B0604020202020204"/>
              </a:rPr>
              <a:t>Vacina</a:t>
            </a:r>
            <a:r>
              <a:rPr lang="en-US" sz="900" b="1" dirty="0">
                <a:latin typeface="Arial" panose="020B0604020202020204"/>
                <a:cs typeface="Arial" panose="020B0604020202020204"/>
              </a:rPr>
              <a:t> </a:t>
            </a:r>
            <a:r>
              <a:rPr lang="en-US" sz="900" b="1" dirty="0" err="1">
                <a:latin typeface="Arial" panose="020B0604020202020204"/>
                <a:cs typeface="Arial" panose="020B0604020202020204"/>
              </a:rPr>
              <a:t>adsorvida</a:t>
            </a:r>
            <a:r>
              <a:rPr lang="en-US" sz="900" b="1" dirty="0">
                <a:latin typeface="Arial" panose="020B0604020202020204"/>
                <a:cs typeface="Arial" panose="020B0604020202020204"/>
              </a:rPr>
              <a:t> </a:t>
            </a:r>
            <a:r>
              <a:rPr lang="en-US" sz="900" b="1" dirty="0" err="1">
                <a:latin typeface="Arial" panose="020B0604020202020204"/>
                <a:cs typeface="Arial" panose="020B0604020202020204"/>
              </a:rPr>
              <a:t>difteria</a:t>
            </a:r>
            <a:r>
              <a:rPr lang="en-US" sz="900" b="1" dirty="0">
                <a:latin typeface="Arial" panose="020B0604020202020204"/>
                <a:cs typeface="Arial" panose="020B0604020202020204"/>
              </a:rPr>
              <a:t>, </a:t>
            </a:r>
            <a:r>
              <a:rPr lang="en-US" sz="900" b="1" dirty="0" err="1">
                <a:latin typeface="Arial" panose="020B0604020202020204"/>
                <a:cs typeface="Arial" panose="020B0604020202020204"/>
              </a:rPr>
              <a:t>tétano</a:t>
            </a:r>
            <a:r>
              <a:rPr lang="en-US" sz="900" b="1" dirty="0">
                <a:latin typeface="Arial" panose="020B0604020202020204"/>
                <a:cs typeface="Arial" panose="020B0604020202020204"/>
              </a:rPr>
              <a:t>, pertussis (</a:t>
            </a:r>
            <a:r>
              <a:rPr lang="en-US" sz="900" b="1" dirty="0" err="1">
                <a:latin typeface="Arial" panose="020B0604020202020204"/>
                <a:cs typeface="Arial" panose="020B0604020202020204"/>
              </a:rPr>
              <a:t>acelular</a:t>
            </a:r>
            <a:r>
              <a:rPr lang="en-US" sz="900" b="1" dirty="0">
                <a:latin typeface="Arial" panose="020B0604020202020204"/>
                <a:cs typeface="Arial" panose="020B0604020202020204"/>
              </a:rPr>
              <a:t>) </a:t>
            </a:r>
            <a:r>
              <a:rPr lang="en-US" sz="900" b="1" dirty="0" err="1">
                <a:latin typeface="Arial" panose="020B0604020202020204"/>
                <a:cs typeface="Arial" panose="020B0604020202020204"/>
              </a:rPr>
              <a:t>adulto</a:t>
            </a:r>
            <a:r>
              <a:rPr lang="zh-CN" altLang="en-US" sz="900" b="1" dirty="0">
                <a:latin typeface="Arial" panose="020B0604020202020204"/>
                <a:cs typeface="Arial" panose="020B0604020202020204"/>
                <a:sym typeface="+mn-ea"/>
              </a:rPr>
              <a:t>（成人吸附无细胞白喉-破伤风-百日咳疫苗｜成人无细胞百白破疫苗）</a:t>
            </a:r>
            <a:endParaRPr lang="pt-BR" sz="900" b="1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D7CED73-71FA-C776-1B92-14FC4C89E1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9909" y="194865"/>
            <a:ext cx="1676634" cy="85649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2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383540" y="440716"/>
            <a:ext cx="7564530" cy="398780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r>
              <a:rPr lang="zh-CN" altLang="en-US" sz="2000" b="1" dirty="0">
                <a:solidFill>
                  <a:srgbClr val="E54DA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疫苗接种日程表</a:t>
            </a:r>
            <a:r>
              <a:rPr lang="pt-BR" sz="2000" b="1" cap="all" dirty="0">
                <a:solidFill>
                  <a:srgbClr val="E54D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</a:t>
            </a:r>
            <a:r>
              <a:rPr lang="zh-CN" altLang="pt-BR" sz="2000" dirty="0">
                <a:solidFill>
                  <a:srgbClr val="E54D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孕妇及产后妇女</a:t>
            </a:r>
            <a:r>
              <a:rPr lang="pt-BR" sz="2000" dirty="0">
                <a:solidFill>
                  <a:srgbClr val="E54D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¹</a:t>
            </a:r>
            <a:endParaRPr lang="pt-BR" sz="2300" dirty="0">
              <a:solidFill>
                <a:srgbClr val="E54DA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83640" y="6340148"/>
            <a:ext cx="4929023" cy="39878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r>
              <a:rPr lang="zh-CN" altLang="pt-BR" sz="1000" b="1" dirty="0">
                <a:latin typeface="Arial" panose="020B0604020202020204"/>
                <a:cs typeface="Arial" panose="020B0604020202020204"/>
                <a:sym typeface="+mn-ea"/>
              </a:rPr>
              <a:t>来源</a:t>
            </a:r>
            <a:r>
              <a:rPr lang="pt-BR" altLang="zh-CN" sz="1000" b="1" dirty="0">
                <a:latin typeface="Arial" panose="020B0604020202020204"/>
                <a:cs typeface="Arial" panose="020B0604020202020204"/>
                <a:sym typeface="+mn-ea"/>
              </a:rPr>
              <a:t>: Secretaria Municipal da Saúde/ Programa de Municipal de Imunização</a:t>
            </a:r>
          </a:p>
          <a:p>
            <a:r>
              <a:rPr lang="zh-CN" altLang="pt-BR" sz="1000" b="1" dirty="0">
                <a:latin typeface="Arial" panose="020B0604020202020204"/>
                <a:cs typeface="Arial" panose="020B0604020202020204"/>
                <a:sym typeface="+mn-ea"/>
              </a:rPr>
              <a:t>市卫生局（</a:t>
            </a:r>
            <a:r>
              <a:rPr lang="pt-BR" altLang="zh-CN" sz="1000" b="1" dirty="0">
                <a:latin typeface="Arial" panose="020B0604020202020204"/>
                <a:cs typeface="Arial" panose="020B0604020202020204"/>
                <a:sym typeface="+mn-ea"/>
              </a:rPr>
              <a:t>SMS</a:t>
            </a:r>
            <a:r>
              <a:rPr lang="zh-CN" altLang="pt-BR" sz="1000" b="1" dirty="0">
                <a:latin typeface="Arial" panose="020B0604020202020204"/>
                <a:cs typeface="Arial" panose="020B0604020202020204"/>
                <a:sym typeface="+mn-ea"/>
              </a:rPr>
              <a:t>）</a:t>
            </a:r>
            <a:r>
              <a:rPr lang="pt-BR" altLang="zh-CN" sz="1000" b="1" dirty="0">
                <a:latin typeface="Arial" panose="020B0604020202020204"/>
                <a:cs typeface="Arial" panose="020B0604020202020204"/>
                <a:sym typeface="+mn-ea"/>
              </a:rPr>
              <a:t>/ </a:t>
            </a:r>
            <a:r>
              <a:rPr lang="zh-CN" altLang="pt-BR" sz="1000" b="1" dirty="0">
                <a:latin typeface="Arial" panose="020B0604020202020204"/>
                <a:cs typeface="Arial" panose="020B0604020202020204"/>
                <a:sym typeface="+mn-ea"/>
              </a:rPr>
              <a:t>市免疫规划 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5800725" y="1211977"/>
            <a:ext cx="6007634" cy="390017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marL="228600" indent="-228600" algn="just">
              <a:lnSpc>
                <a:spcPct val="150000"/>
              </a:lnSpc>
              <a:buAutoNum type="arabicPeriod"/>
            </a:pPr>
            <a:r>
              <a:rPr lang="zh-CN" altLang="en-US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如果接种者出示的疫苗接种程序不完整，应继续完成已经开始的接种程序。</a:t>
            </a:r>
            <a:endParaRPr lang="zh-CN" altLang="en-US" sz="11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28600" indent="-228600" algn="just">
              <a:lnSpc>
                <a:spcPct val="150000"/>
              </a:lnSpc>
              <a:buAutoNum type="arabicPeriod"/>
            </a:pPr>
            <a:r>
              <a:rPr lang="zh-CN" altLang="en-US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如既往已接种3剂或以上五联疫苗（</a:t>
            </a:r>
            <a:r>
              <a:rPr lang="en-US" altLang="zh-CN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Penta）、</a:t>
            </a:r>
            <a:r>
              <a:rPr lang="zh-CN" altLang="en-US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四联疫苗（</a:t>
            </a:r>
            <a:r>
              <a:rPr lang="en-US" altLang="zh-CN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Tetravalente）、DTP、DT、DTPa、dTpa</a:t>
            </a:r>
            <a:r>
              <a:rPr lang="zh-CN" altLang="en-US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或</a:t>
            </a:r>
            <a:r>
              <a:rPr lang="en-US" altLang="zh-CN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dT，</a:t>
            </a:r>
            <a:r>
              <a:rPr lang="zh-CN" altLang="en-US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则应自妊娠第20周起接种1剂</a:t>
            </a:r>
            <a:r>
              <a:rPr lang="en-US" altLang="zh-CN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dTpa</a:t>
            </a:r>
            <a:r>
              <a:rPr lang="zh-CN" altLang="en-US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加强剂。</a:t>
            </a:r>
          </a:p>
          <a:p>
            <a:pPr marL="228600" indent="-228600" algn="just">
              <a:lnSpc>
                <a:spcPct val="150000"/>
              </a:lnSpc>
              <a:buAutoNum type="arabicPeriod"/>
            </a:pPr>
            <a:r>
              <a:rPr lang="zh-CN" altLang="en-US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乙型肝炎疫苗第一剂与第二剂之间的最短间隔为4周。</a:t>
            </a:r>
          </a:p>
          <a:p>
            <a:pPr marL="228600" indent="-228600" algn="just">
              <a:lnSpc>
                <a:spcPct val="150000"/>
              </a:lnSpc>
              <a:buAutoNum type="arabicPeriod"/>
            </a:pPr>
            <a:r>
              <a:rPr lang="zh-CN" altLang="en-US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每次妊娠均应自妊娠第20周起接种1剂</a:t>
            </a:r>
            <a:r>
              <a:rPr lang="en-US" altLang="zh-CN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dTpa</a:t>
            </a:r>
            <a:r>
              <a:rPr lang="zh-CN" altLang="en-US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疫苗。对于较晚开始接种程序的孕妇，如有需要，应在首次或第二次接种时接种</a:t>
            </a:r>
            <a:r>
              <a:rPr lang="en-US" altLang="zh-CN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dTpa，</a:t>
            </a:r>
            <a:r>
              <a:rPr lang="zh-CN" altLang="en-US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并使用</a:t>
            </a:r>
            <a:r>
              <a:rPr lang="en-US" altLang="zh-CN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dT</a:t>
            </a:r>
            <a:r>
              <a:rPr lang="zh-CN" altLang="en-US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完成接种程序。如孕期未接种</a:t>
            </a:r>
            <a:r>
              <a:rPr lang="en-US" altLang="zh-CN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dTpa，</a:t>
            </a:r>
            <a:r>
              <a:rPr lang="zh-CN" altLang="en-US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则应在产后接种。</a:t>
            </a:r>
          </a:p>
          <a:p>
            <a:pPr marL="228600" indent="-228600" algn="just">
              <a:lnSpc>
                <a:spcPct val="150000"/>
              </a:lnSpc>
              <a:buAutoNum type="arabicPeriod"/>
            </a:pPr>
            <a:r>
              <a:rPr lang="zh-CN" altLang="en-US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乙型肝炎疫苗第三剂可在第二剂接种后2个月接种，但从第一剂接种起计算，间隔时间应至少为4个月。</a:t>
            </a:r>
          </a:p>
          <a:p>
            <a:pPr marL="228600" indent="-228600" algn="just">
              <a:lnSpc>
                <a:spcPct val="150000"/>
              </a:lnSpc>
              <a:buAutoNum type="arabicPeriod"/>
            </a:pPr>
            <a:r>
              <a:rPr lang="zh-CN" altLang="en-US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每次妊娠均应接种1剂，可在妊娠期间任何时间接种，不论此前已经接种过多少剂。</a:t>
            </a:r>
          </a:p>
          <a:p>
            <a:pPr marL="228600" indent="-228600" algn="just">
              <a:lnSpc>
                <a:spcPct val="150000"/>
              </a:lnSpc>
              <a:buAutoNum type="arabicPeriod"/>
            </a:pPr>
            <a:r>
              <a:rPr lang="zh-CN" altLang="en-US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如孕期未接种该疫苗，则应接种。</a:t>
            </a:r>
          </a:p>
          <a:p>
            <a:pPr marL="228600" indent="-228600" algn="just">
              <a:lnSpc>
                <a:spcPct val="150000"/>
              </a:lnSpc>
              <a:buAutoNum type="arabicPeriod"/>
            </a:pPr>
            <a:r>
              <a:rPr lang="zh-CN" altLang="en-US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如该疫苗未在产科/妇产科机构接种，应在卫生服务机构完成接种。对于29岁及以下的青少年或成年产后妇女，应注意安排第二剂接种。</a:t>
            </a:r>
          </a:p>
          <a:p>
            <a:pPr marL="228600" indent="-228600" algn="just">
              <a:lnSpc>
                <a:spcPct val="150000"/>
              </a:lnSpc>
              <a:buAutoNum type="arabicPeriod"/>
            </a:pPr>
            <a:r>
              <a:rPr lang="zh-CN" altLang="en-US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对于产后青少年、29岁及以下成年女性以及医务人员，建议接种2剂</a:t>
            </a:r>
            <a:r>
              <a:rPr lang="en-US" altLang="zh-CN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SCR</a:t>
            </a:r>
            <a:r>
              <a:rPr lang="zh-CN" altLang="en-US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疫苗，两剂之间的最短间隔为4周。其他产后妇女应至少接种1剂。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383540" y="989330"/>
          <a:ext cx="5005070" cy="5283200"/>
        </p:xfrm>
        <a:graphic>
          <a:graphicData uri="http://schemas.openxmlformats.org/drawingml/2006/table">
            <a:tbl>
              <a:tblPr firstRow="1" firstCol="1" bandRow="1"/>
              <a:tblGrid>
                <a:gridCol w="14611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500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93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56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200" b="1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接种次序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4DA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200" b="1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疫苗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4DA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zh-CN" altLang="en-US" sz="1200" b="1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接种程序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4D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8150">
                <a:tc rowSpan="2"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zh-CN" altLang="en-US" sz="1200" b="1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首次接种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8000" marR="108000" marT="36000" marB="36000" anchor="ctr">
                    <a:lnL>
                      <a:noFill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dT ²</a:t>
                      </a:r>
                      <a:r>
                        <a:rPr lang="en-US" altLang="zh-CN" sz="1200" b="1" dirty="0">
                          <a:effectLst/>
                          <a:latin typeface="Arial" panose="020B0604020202020204"/>
                          <a:sym typeface="+mn-ea"/>
                        </a:rPr>
                        <a:t>(</a:t>
                      </a:r>
                      <a:r>
                        <a:rPr lang="zh-CN" altLang="en-US" sz="1200" b="1" dirty="0">
                          <a:effectLst/>
                          <a:latin typeface="Arial" panose="020B0604020202020204"/>
                          <a:sym typeface="+mn-ea"/>
                        </a:rPr>
                        <a:t>成人白喉-破伤风二联疫苗）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8000" marR="108000" marT="36000" marB="36000" anchor="ctr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zh-CN" altLang="en-US" sz="1200" b="1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第一剂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8000" marR="108000" marT="36000" marB="36000" anchor="ctr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815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HEPATITE B</a:t>
                      </a:r>
                      <a:r>
                        <a:rPr lang="en-US" altLang="pt-PT" sz="1200" b="1" dirty="0">
                          <a:effectLst/>
                          <a:latin typeface="Arial" panose="020B0604020202020204"/>
                          <a:sym typeface="+mn-ea"/>
                        </a:rPr>
                        <a:t>(</a:t>
                      </a:r>
                      <a:r>
                        <a:rPr lang="zh-CN" altLang="en-US" sz="1200" b="1" dirty="0">
                          <a:effectLst/>
                          <a:latin typeface="Arial" panose="020B0604020202020204"/>
                          <a:sym typeface="+mn-ea"/>
                        </a:rPr>
                        <a:t>乙型肝炎疫苗）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8000" marR="108000" marT="36000" marB="36000" anchor="ctr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zh-CN" altLang="en-US" sz="1200" b="1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第一剂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8000" marR="108000" marT="36000" marB="36000" anchor="ctr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8150">
                <a:tc rowSpan="2"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zh-CN" altLang="en-US" sz="1200" b="1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首次接种后2个月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8000" marR="108000" marT="36000" marB="36000" anchor="ctr">
                    <a:lnL>
                      <a:noFill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dT</a:t>
                      </a:r>
                      <a:r>
                        <a:rPr lang="en-US" altLang="pt-BR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altLang="zh-CN" sz="1200" b="1" dirty="0">
                          <a:effectLst/>
                          <a:latin typeface="Arial" panose="020B0604020202020204"/>
                          <a:sym typeface="+mn-ea"/>
                        </a:rPr>
                        <a:t>(</a:t>
                      </a:r>
                      <a:r>
                        <a:rPr lang="zh-CN" altLang="en-US" sz="1200" b="1" dirty="0">
                          <a:effectLst/>
                          <a:latin typeface="Arial" panose="020B0604020202020204"/>
                          <a:sym typeface="+mn-ea"/>
                        </a:rPr>
                        <a:t>成人白喉-破伤风二联疫苗）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8000" marR="108000" marT="36000" marB="36000" anchor="ctr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zh-CN" altLang="en-US" sz="1200" b="1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第二剂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8000" marR="108000" marT="36000" marB="36000" anchor="ctr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815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HEPATITE B</a:t>
                      </a:r>
                      <a:r>
                        <a:rPr lang="pt-BR" sz="1200" b="1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  <a:r>
                        <a:rPr lang="en-US" altLang="pt-PT" sz="1200" b="1" dirty="0">
                          <a:effectLst/>
                          <a:latin typeface="Arial" panose="020B0604020202020204"/>
                          <a:sym typeface="+mn-ea"/>
                        </a:rPr>
                        <a:t>(</a:t>
                      </a:r>
                      <a:r>
                        <a:rPr lang="zh-CN" altLang="en-US" sz="1200" b="1" dirty="0">
                          <a:effectLst/>
                          <a:latin typeface="Arial" panose="020B0604020202020204"/>
                          <a:sym typeface="+mn-ea"/>
                        </a:rPr>
                        <a:t>乙型肝炎疫苗）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8000" marR="108000" marT="36000" marB="36000" anchor="ctr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zh-CN" altLang="en-US" sz="1200" b="1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第二剂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8000" marR="108000" marT="36000" marB="36000" anchor="ctr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8150">
                <a:tc rowSpan="2"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zh-CN" altLang="en-US" sz="1200" b="1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首次接种后4–6个月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8000" marR="108000" marT="36000" marB="36000" anchor="ctr">
                    <a:lnL>
                      <a:noFill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dTpa</a:t>
                      </a:r>
                      <a:r>
                        <a:rPr lang="pt-BR" sz="1200" b="1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sym typeface="+mn-ea"/>
                        </a:rPr>
                        <a:t>4</a:t>
                      </a:r>
                      <a:r>
                        <a:rPr lang="zh-CN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（成人百白破无细胞疫苗）</a:t>
                      </a:r>
                      <a:r>
                        <a:rPr lang="en-US" altLang="pt-BR" sz="1200" b="1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</a:t>
                      </a:r>
                    </a:p>
                  </a:txBody>
                  <a:tcPr marL="108000" marR="108000" marT="36000" marB="36000" anchor="ctr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zh-CN" altLang="en-US" sz="1200" b="1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第三剂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8000" marR="108000" marT="36000" marB="36000" anchor="ctr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815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HEPATITE B</a:t>
                      </a:r>
                      <a:r>
                        <a:rPr lang="pt-BR" sz="1200" b="1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r>
                        <a:rPr lang="en-US" altLang="pt-PT" sz="1200" b="1" dirty="0">
                          <a:effectLst/>
                          <a:latin typeface="Arial" panose="020B0604020202020204"/>
                          <a:sym typeface="+mn-ea"/>
                        </a:rPr>
                        <a:t>(</a:t>
                      </a:r>
                      <a:r>
                        <a:rPr lang="zh-CN" altLang="en-US" sz="1200" b="1" dirty="0">
                          <a:effectLst/>
                          <a:latin typeface="Arial" panose="020B0604020202020204"/>
                          <a:sym typeface="+mn-ea"/>
                        </a:rPr>
                        <a:t>乙型肝炎疫苗）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8000" marR="108000" marT="36000" marB="36000" anchor="ctr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zh-CN" altLang="en-US" sz="1200" b="1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第三剂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8000" marR="108000" marT="36000" marB="36000" anchor="ctr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8150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妊娠第28周</a:t>
                      </a:r>
                    </a:p>
                  </a:txBody>
                  <a:tcPr marL="108000" marR="108000" marT="36000" marB="36000" anchor="ctr">
                    <a:lnL>
                      <a:noFill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VSR A e B</a:t>
                      </a:r>
                      <a:r>
                        <a:rPr lang="en-US" altLang="zh-C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（A</a:t>
                      </a:r>
                      <a:r>
                        <a:rPr lang="zh-CN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型和</a:t>
                      </a:r>
                      <a:r>
                        <a:rPr lang="en-US" altLang="zh-C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</a:t>
                      </a:r>
                      <a:r>
                        <a:rPr lang="zh-CN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型呼吸道合胞病毒疫苗）</a:t>
                      </a:r>
                    </a:p>
                  </a:txBody>
                  <a:tcPr marL="108000" marR="108000" marT="36000" marB="36000" anchor="ctr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200" b="1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一剂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8000" marR="108000" marT="36000" marB="36000" anchor="ctr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6235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妊娠任何阶段</a:t>
                      </a:r>
                    </a:p>
                  </a:txBody>
                  <a:tcPr marL="108000" marR="108000" marT="36000" marB="36000" anchor="ctr">
                    <a:lnL>
                      <a:noFill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COVID-19</a:t>
                      </a:r>
                      <a:r>
                        <a:rPr lang="pt-BR" sz="1200" b="1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  <a:r>
                        <a:rPr lang="en-US" altLang="zh-CN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+mn-ea"/>
                        </a:rPr>
                        <a:t>（</a:t>
                      </a:r>
                      <a:r>
                        <a:rPr lang="zh-CN" altLang="en-US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+mn-ea"/>
                        </a:rPr>
                        <a:t>新冠疫苗）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8000" marR="108000" marT="36000" marB="36000" anchor="ctr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200" b="1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一剂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8000" marR="108000" marT="36000" marB="36000" anchor="ctr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496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INFLUENZA</a:t>
                      </a:r>
                      <a:r>
                        <a:rPr lang="pt-BR" sz="1200" b="1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  <a:r>
                        <a:rPr lang="en-US" altLang="zh-CN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+mn-ea"/>
                        </a:rPr>
                        <a:t>（</a:t>
                      </a:r>
                      <a:r>
                        <a:rPr lang="zh-CN" altLang="en-US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+mn-ea"/>
                        </a:rPr>
                        <a:t>流感疫苗）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8000" marR="108000" marT="36000" marB="36000" anchor="ctr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200" b="1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一剂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8000" marR="108000" marT="36000" marB="36000" anchor="ctr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6235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zh-CN" altLang="pt-BR" sz="1200" b="1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Arial" panose="020B0604020202020204" pitchFamily="34" charset="0"/>
                          <a:sym typeface="+mn-ea"/>
                        </a:rPr>
                        <a:t>产后</a:t>
                      </a:r>
                      <a:endParaRPr lang="zh-CN" altLang="pt-BR" sz="1200" b="1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108000" marR="108000" marT="36000" marB="36000" anchor="ctr">
                    <a:lnL>
                      <a:noFill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COVID-19</a:t>
                      </a:r>
                      <a:r>
                        <a:rPr lang="pt-BR" sz="1200" b="1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  <a:r>
                        <a:rPr lang="en-US" altLang="zh-CN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+mn-ea"/>
                        </a:rPr>
                        <a:t>（</a:t>
                      </a:r>
                      <a:r>
                        <a:rPr lang="zh-CN" altLang="en-US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+mn-ea"/>
                        </a:rPr>
                        <a:t>新冠疫苗）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8000" marR="108000" marT="36000" marB="36000" anchor="ctr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200" b="1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一剂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8000" marR="108000" marT="36000" marB="36000" anchor="ctr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496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INFLUENZA</a:t>
                      </a:r>
                      <a:r>
                        <a:rPr lang="pt-BR" sz="1200" b="1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  <a:r>
                        <a:rPr lang="en-US" altLang="zh-CN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+mn-ea"/>
                        </a:rPr>
                        <a:t>（</a:t>
                      </a:r>
                      <a:r>
                        <a:rPr lang="zh-CN" altLang="en-US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+mn-ea"/>
                        </a:rPr>
                        <a:t>流感疫苗）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8000" marR="108000" marT="36000" marB="36000" anchor="ctr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200" b="1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一剂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8000" marR="108000" marT="36000" marB="36000" anchor="ctr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3815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SCR</a:t>
                      </a:r>
                      <a:r>
                        <a:rPr lang="pt-BR" sz="1200" b="1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sym typeface="+mn-ea"/>
                        </a:rPr>
                        <a:t>8</a:t>
                      </a:r>
                      <a:r>
                        <a:rPr lang="zh-CN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（麻疹-腮腺炎-风疹疫苗，</a:t>
                      </a:r>
                      <a:r>
                        <a:rPr lang="en-US" altLang="zh-C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SCR）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8000" marR="108000" marT="36000" marB="36000" anchor="ctr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200" b="1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单剂</a:t>
                      </a:r>
                      <a:r>
                        <a:rPr lang="pt-BR" sz="1200" b="1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8000" marR="108000" marT="36000" marB="36000" anchor="ctr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12" name="CaixaDeTexto 11"/>
          <p:cNvSpPr txBox="1"/>
          <p:nvPr/>
        </p:nvSpPr>
        <p:spPr>
          <a:xfrm>
            <a:off x="6005402" y="5259626"/>
            <a:ext cx="6097772" cy="1198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900" b="1" dirty="0" err="1">
                <a:latin typeface="Arial" panose="020B0604020202020204"/>
                <a:cs typeface="Arial" panose="020B0604020202020204"/>
              </a:rPr>
              <a:t>dT</a:t>
            </a:r>
            <a:r>
              <a:rPr lang="pt-BR" sz="900" b="1" dirty="0">
                <a:latin typeface="Arial" panose="020B0604020202020204"/>
                <a:cs typeface="Arial" panose="020B0604020202020204"/>
              </a:rPr>
              <a:t> – Vacina adsorvida difteria e tétano adulto</a:t>
            </a:r>
            <a:r>
              <a:rPr lang="zh-CN" altLang="en-US" sz="900" b="1" dirty="0">
                <a:latin typeface="Arial" panose="020B0604020202020204"/>
                <a:cs typeface="Arial" panose="020B0604020202020204"/>
                <a:sym typeface="+mn-ea"/>
              </a:rPr>
              <a:t>（成人白喉-破伤风吸附疫苗｜成人二联疫苗）</a:t>
            </a:r>
            <a:endParaRPr lang="pt-BR" sz="900" b="1" dirty="0">
              <a:latin typeface="Arial" panose="020B0604020202020204"/>
              <a:cs typeface="Arial" panose="020B0604020202020204"/>
            </a:endParaRPr>
          </a:p>
          <a:p>
            <a:r>
              <a:rPr lang="pt-BR" sz="900" b="1" dirty="0">
                <a:latin typeface="Arial" panose="020B0604020202020204"/>
                <a:cs typeface="Arial" panose="020B0604020202020204"/>
              </a:rPr>
              <a:t>DT – Vacina adsorvida difteria e tétano infantil</a:t>
            </a:r>
            <a:r>
              <a:rPr lang="zh-CN" altLang="en-US" sz="900" b="1" dirty="0">
                <a:latin typeface="Arial" panose="020B0604020202020204"/>
                <a:cs typeface="Arial" panose="020B0604020202020204"/>
                <a:sym typeface="+mn-ea"/>
              </a:rPr>
              <a:t>（儿童白喉-破伤风吸附疫苗）</a:t>
            </a:r>
            <a:endParaRPr lang="pt-BR" sz="900" b="1" dirty="0">
              <a:latin typeface="Arial" panose="020B0604020202020204"/>
              <a:cs typeface="Arial" panose="020B0604020202020204"/>
            </a:endParaRPr>
          </a:p>
          <a:p>
            <a:r>
              <a:rPr lang="pt-BR" sz="900" b="1" dirty="0">
                <a:latin typeface="Arial" panose="020B0604020202020204"/>
                <a:cs typeface="Arial" panose="020B0604020202020204"/>
              </a:rPr>
              <a:t>DTP – Vacina adsorvida difteria, tétano e pertussis (tríplice bacteriana)</a:t>
            </a:r>
            <a:r>
              <a:rPr lang="zh-CN" altLang="en-US" sz="900" b="1" dirty="0">
                <a:latin typeface="Arial" panose="020B0604020202020204"/>
                <a:cs typeface="Arial" panose="020B0604020202020204"/>
                <a:sym typeface="+mn-ea"/>
              </a:rPr>
              <a:t>（吸附白喉、破伤风和百日咳疫苗三联细菌性疫苗）</a:t>
            </a:r>
            <a:endParaRPr lang="pt-BR" sz="900" b="1" dirty="0">
              <a:latin typeface="Arial" panose="020B0604020202020204"/>
              <a:cs typeface="Arial" panose="020B0604020202020204"/>
            </a:endParaRPr>
          </a:p>
          <a:p>
            <a:r>
              <a:rPr lang="pt-BR" sz="900" b="1" dirty="0">
                <a:latin typeface="Arial" panose="020B0604020202020204"/>
                <a:cs typeface="Arial" panose="020B0604020202020204"/>
              </a:rPr>
              <a:t>DTPa – Vacina adsorvida difteria, tétano, pertussis (acelular)</a:t>
            </a:r>
            <a:r>
              <a:rPr lang="zh-CN" altLang="en-US" sz="900" b="1" dirty="0">
                <a:latin typeface="Arial" panose="020B0604020202020204"/>
                <a:cs typeface="Arial" panose="020B0604020202020204"/>
                <a:sym typeface="+mn-ea"/>
              </a:rPr>
              <a:t>（吸附无细胞白喉-破伤风-百日咳疫苗）</a:t>
            </a:r>
            <a:endParaRPr lang="pt-BR" sz="900" b="1" dirty="0">
              <a:latin typeface="Arial" panose="020B0604020202020204"/>
              <a:cs typeface="Arial" panose="020B0604020202020204"/>
            </a:endParaRPr>
          </a:p>
          <a:p>
            <a:r>
              <a:rPr lang="pt-BR" sz="900" b="1" dirty="0">
                <a:latin typeface="Arial" panose="020B0604020202020204"/>
                <a:cs typeface="Arial" panose="020B0604020202020204"/>
              </a:rPr>
              <a:t>dTpa – Vacina adsorvida difteria, tétano, pertussis (acelular) adulto</a:t>
            </a:r>
            <a:r>
              <a:rPr lang="zh-CN" altLang="en-US" sz="900" b="1" dirty="0">
                <a:latin typeface="Arial" panose="020B0604020202020204"/>
                <a:cs typeface="Arial" panose="020B0604020202020204"/>
                <a:sym typeface="+mn-ea"/>
              </a:rPr>
              <a:t>（成人吸附无细胞白喉-破伤风-百日咳疫苗｜成人无细胞百白破疫苗）</a:t>
            </a:r>
            <a:endParaRPr lang="pt-BR" sz="900" b="1" dirty="0">
              <a:latin typeface="Arial" panose="020B0604020202020204"/>
              <a:cs typeface="Arial" panose="020B0604020202020204"/>
            </a:endParaRPr>
          </a:p>
          <a:p>
            <a:r>
              <a:rPr lang="pt-BR" sz="900" b="1" dirty="0">
                <a:latin typeface="Arial" panose="020B0604020202020204"/>
                <a:cs typeface="Arial" panose="020B0604020202020204"/>
              </a:rPr>
              <a:t>VSR – Vacina do </a:t>
            </a:r>
            <a:r>
              <a:rPr lang="pt-BR" sz="900" b="1" dirty="0" err="1">
                <a:latin typeface="Arial" panose="020B0604020202020204"/>
                <a:cs typeface="Arial" panose="020B0604020202020204"/>
              </a:rPr>
              <a:t>virus</a:t>
            </a:r>
            <a:r>
              <a:rPr lang="pt-BR" sz="900" b="1" dirty="0">
                <a:latin typeface="Arial" panose="020B0604020202020204"/>
                <a:cs typeface="Arial" panose="020B0604020202020204"/>
              </a:rPr>
              <a:t> sincicial </a:t>
            </a:r>
            <a:r>
              <a:rPr lang="pt-BR" sz="900" b="1" dirty="0" err="1">
                <a:latin typeface="Arial" panose="020B0604020202020204"/>
                <a:cs typeface="Arial" panose="020B0604020202020204"/>
              </a:rPr>
              <a:t>respirátório</a:t>
            </a:r>
            <a:r>
              <a:rPr lang="pt-BR" sz="900" b="1" dirty="0">
                <a:latin typeface="Arial" panose="020B0604020202020204"/>
                <a:cs typeface="Arial" panose="020B0604020202020204"/>
              </a:rPr>
              <a:t> A e B (recombinante)</a:t>
            </a:r>
            <a:r>
              <a:rPr lang="zh-CN" altLang="pt-BR" sz="900" b="1" dirty="0">
                <a:latin typeface="Arial" panose="020B0604020202020204"/>
                <a:cs typeface="Arial" panose="020B0604020202020204"/>
              </a:rPr>
              <a:t>（</a:t>
            </a:r>
            <a:r>
              <a:rPr lang="en-US" altLang="zh-CN" sz="900" b="1" dirty="0">
                <a:latin typeface="Arial" panose="020B0604020202020204"/>
                <a:cs typeface="Arial" panose="020B0604020202020204"/>
              </a:rPr>
              <a:t>A</a:t>
            </a:r>
            <a:r>
              <a:rPr lang="zh-CN" altLang="en-US" sz="900" b="1" dirty="0">
                <a:latin typeface="Arial" panose="020B0604020202020204"/>
                <a:cs typeface="Arial" panose="020B0604020202020204"/>
              </a:rPr>
              <a:t>型和</a:t>
            </a:r>
            <a:r>
              <a:rPr lang="en-US" altLang="zh-CN" sz="900" b="1" dirty="0">
                <a:latin typeface="Arial" panose="020B0604020202020204"/>
                <a:cs typeface="Arial" panose="020B0604020202020204"/>
              </a:rPr>
              <a:t>B</a:t>
            </a:r>
            <a:r>
              <a:rPr lang="zh-CN" altLang="en-US" sz="900" b="1" dirty="0">
                <a:latin typeface="Arial" panose="020B0604020202020204"/>
                <a:cs typeface="Arial" panose="020B0604020202020204"/>
              </a:rPr>
              <a:t>型呼吸道合胞病毒重组疫苗）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C25A69C-E586-4573-26FA-09413EB8C3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57429" y="206658"/>
            <a:ext cx="1676634" cy="866896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440*472"/>
  <p:tag name="TABLE_ENDDRAG_RECT" val="39*51*440*47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390*390"/>
  <p:tag name="TABLE_ENDDRAG_RECT" val="48*73*390*390"/>
</p:tagLst>
</file>

<file path=ppt/theme/theme1.xml><?xml version="1.0" encoding="utf-8"?>
<a:theme xmlns:a="http://schemas.openxmlformats.org/drawingml/2006/main" name="Office Theme">
  <a:themeElements>
    <a:clrScheme name="Office 2013 -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0" ma:contentTypeDescription="Create a new document." ma:contentTypeScope="" ma:versionID="1267097ee5f5874adfcc408041ae252e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95891a93df65b14727750f2c06c306c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75DC67E-4FAC-4989-A1C6-9CCFAE7240BA}">
  <ds:schemaRefs/>
</ds:datastoreItem>
</file>

<file path=customXml/itemProps2.xml><?xml version="1.0" encoding="utf-8"?>
<ds:datastoreItem xmlns:ds="http://schemas.openxmlformats.org/officeDocument/2006/customXml" ds:itemID="{0C14FED0-9A95-4A83-8CAA-A3BB5938F805}">
  <ds:schemaRefs/>
</ds:datastoreItem>
</file>

<file path=customXml/itemProps3.xml><?xml version="1.0" encoding="utf-8"?>
<ds:datastoreItem xmlns:ds="http://schemas.openxmlformats.org/officeDocument/2006/customXml" ds:itemID="{BC4BA2C8-4C3C-4809-AD4F-FED9B4D74B8F}">
  <ds:schemaRefs/>
</ds:datastoreItem>
</file>

<file path=docMetadata/LabelInfo.xml><?xml version="1.0" encoding="utf-8"?>
<clbl:labelList xmlns:clbl="http://schemas.microsoft.com/office/2020/mipLabelMetadata">
  <clbl:label id="{f398df9c-fd0c-4829-a003-c770a1c4a063}" enabled="0" method="" siteId="{f398df9c-fd0c-4829-a003-c770a1c4a06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586</TotalTime>
  <Words>4394</Words>
  <Application>Microsoft Office PowerPoint</Application>
  <PresentationFormat>Widescreen</PresentationFormat>
  <Paragraphs>264</Paragraphs>
  <Slides>5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12" baseType="lpstr">
      <vt:lpstr>Microsoft YaHei</vt:lpstr>
      <vt:lpstr>Aptos</vt:lpstr>
      <vt:lpstr>Aptos Display</vt:lpstr>
      <vt:lpstr>Aptos Narrow</vt:lpstr>
      <vt:lpstr>Arial</vt:lpstr>
      <vt:lpstr>Calibri</vt:lpstr>
      <vt:lpstr>Office Theme</vt:lpstr>
      <vt:lpstr>Apresentação do PowerPoint</vt:lpstr>
      <vt:lpstr>疫苗接种日程表 | 儿童（7岁及以上）及青少年¹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Calendário de vacinação</dc:title>
  <dc:creator>Katia Aparecida Kawasaki</dc:creator>
  <cp:lastModifiedBy>Katia Aparecida Kawasaki</cp:lastModifiedBy>
  <cp:revision>855</cp:revision>
  <dcterms:created xsi:type="dcterms:W3CDTF">2025-09-03T17:12:00Z</dcterms:created>
  <dcterms:modified xsi:type="dcterms:W3CDTF">2026-08-31T13:53:45Z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ICV">
    <vt:lpwstr>22F0D9FE995C49E392DB47393B775C8E_13</vt:lpwstr>
  </property>
  <property fmtid="{D5CDD505-2E9C-101B-9397-08002B2CF9AE}" pid="4" name="KSOProductBuildVer">
    <vt:lpwstr>2052-12.1.0.28032</vt:lpwstr>
  </property>
</Properties>
</file>