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1" r:id="rId4"/>
  </p:sldMasterIdLst>
  <p:notesMasterIdLst>
    <p:notesMasterId r:id="rId10"/>
  </p:notesMasterIdLst>
  <p:handoutMasterIdLst>
    <p:handoutMasterId r:id="rId11"/>
  </p:handoutMasterIdLst>
  <p:sldIdLst>
    <p:sldId id="277" r:id="rId5"/>
    <p:sldId id="298" r:id="rId6"/>
    <p:sldId id="295" r:id="rId7"/>
    <p:sldId id="297" r:id="rId8"/>
    <p:sldId id="29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4BC9"/>
    <a:srgbClr val="8261C3"/>
    <a:srgbClr val="5D3494"/>
    <a:srgbClr val="E54DAF"/>
    <a:srgbClr val="F5F0FE"/>
    <a:srgbClr val="F7F7F7"/>
    <a:srgbClr val="F2F2F2"/>
    <a:srgbClr val="F6FBF3"/>
    <a:srgbClr val="F1F8EC"/>
    <a:srgbClr val="FC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22" y="96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75" d="100"/>
          <a:sy n="75" d="100"/>
        </p:scale>
        <p:origin x="4050" y="4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a Aparecida Kawasaki" userId="7d425ec7-d274-4ad2-949a-f8fbb1faf1df" providerId="ADAL" clId="{B2A2D555-9E2C-404A-97B9-49CDBAF44D32}"/>
    <pc:docChg chg="undo custSel modSld">
      <pc:chgData name="Katia Aparecida Kawasaki" userId="7d425ec7-d274-4ad2-949a-f8fbb1faf1df" providerId="ADAL" clId="{B2A2D555-9E2C-404A-97B9-49CDBAF44D32}" dt="2026-08-20T14:58:03.891" v="397" actId="14100"/>
      <pc:docMkLst>
        <pc:docMk/>
      </pc:docMkLst>
      <pc:sldChg chg="addSp delSp modSp mod">
        <pc:chgData name="Katia Aparecida Kawasaki" userId="7d425ec7-d274-4ad2-949a-f8fbb1faf1df" providerId="ADAL" clId="{B2A2D555-9E2C-404A-97B9-49CDBAF44D32}" dt="2026-08-20T13:41:21.381" v="346"/>
        <pc:sldMkLst>
          <pc:docMk/>
          <pc:sldMk cId="2243494996" sldId="277"/>
        </pc:sldMkLst>
        <pc:spChg chg="add mod">
          <ac:chgData name="Katia Aparecida Kawasaki" userId="7d425ec7-d274-4ad2-949a-f8fbb1faf1df" providerId="ADAL" clId="{B2A2D555-9E2C-404A-97B9-49CDBAF44D32}" dt="2026-08-20T13:41:05.100" v="345"/>
          <ac:spMkLst>
            <pc:docMk/>
            <pc:sldMk cId="2243494996" sldId="277"/>
            <ac:spMk id="3" creationId="{7615A2AB-B7AC-24E1-5865-47F5BF183F09}"/>
          </ac:spMkLst>
        </pc:spChg>
        <pc:spChg chg="mod">
          <ac:chgData name="Katia Aparecida Kawasaki" userId="7d425ec7-d274-4ad2-949a-f8fbb1faf1df" providerId="ADAL" clId="{B2A2D555-9E2C-404A-97B9-49CDBAF44D32}" dt="2026-07-22T18:27:46.085" v="148" actId="1076"/>
          <ac:spMkLst>
            <pc:docMk/>
            <pc:sldMk cId="2243494996" sldId="277"/>
            <ac:spMk id="8" creationId="{1F0EF58C-6093-3256-4A98-F7B69577D083}"/>
          </ac:spMkLst>
        </pc:spChg>
        <pc:spChg chg="mod">
          <ac:chgData name="Katia Aparecida Kawasaki" userId="7d425ec7-d274-4ad2-949a-f8fbb1faf1df" providerId="ADAL" clId="{B2A2D555-9E2C-404A-97B9-49CDBAF44D32}" dt="2026-07-22T12:36:46.759" v="4" actId="123"/>
          <ac:spMkLst>
            <pc:docMk/>
            <pc:sldMk cId="2243494996" sldId="277"/>
            <ac:spMk id="10" creationId="{4A21758F-9A98-CF25-4F46-DB7EA4058FCA}"/>
          </ac:spMkLst>
        </pc:spChg>
        <pc:spChg chg="mod">
          <ac:chgData name="Katia Aparecida Kawasaki" userId="7d425ec7-d274-4ad2-949a-f8fbb1faf1df" providerId="ADAL" clId="{B2A2D555-9E2C-404A-97B9-49CDBAF44D32}" dt="2026-07-22T17:10:46.838" v="138" actId="113"/>
          <ac:spMkLst>
            <pc:docMk/>
            <pc:sldMk cId="2243494996" sldId="277"/>
            <ac:spMk id="11" creationId="{6A1DD7CC-CD2F-DDC6-F990-77DAF3761BFC}"/>
          </ac:spMkLst>
        </pc:spChg>
        <pc:spChg chg="mod">
          <ac:chgData name="Katia Aparecida Kawasaki" userId="7d425ec7-d274-4ad2-949a-f8fbb1faf1df" providerId="ADAL" clId="{B2A2D555-9E2C-404A-97B9-49CDBAF44D32}" dt="2026-08-20T13:41:21.381" v="346"/>
          <ac:spMkLst>
            <pc:docMk/>
            <pc:sldMk cId="2243494996" sldId="277"/>
            <ac:spMk id="16" creationId="{2037E79B-E1D1-9D39-50F9-F213C5E8D5CB}"/>
          </ac:spMkLst>
        </pc:spChg>
        <pc:graphicFrameChg chg="add del mod modGraphic">
          <ac:chgData name="Katia Aparecida Kawasaki" userId="7d425ec7-d274-4ad2-949a-f8fbb1faf1df" providerId="ADAL" clId="{B2A2D555-9E2C-404A-97B9-49CDBAF44D32}" dt="2026-07-22T12:58:53.828" v="42" actId="478"/>
          <ac:graphicFrameMkLst>
            <pc:docMk/>
            <pc:sldMk cId="2243494996" sldId="277"/>
            <ac:graphicFrameMk id="3" creationId="{1BE517DC-C5CF-2CD0-BDDA-CE9CA9F9A888}"/>
          </ac:graphicFrameMkLst>
        </pc:graphicFrameChg>
        <pc:graphicFrameChg chg="add mod modGraphic">
          <ac:chgData name="Katia Aparecida Kawasaki" userId="7d425ec7-d274-4ad2-949a-f8fbb1faf1df" providerId="ADAL" clId="{B2A2D555-9E2C-404A-97B9-49CDBAF44D32}" dt="2026-07-22T15:20:30.704" v="134" actId="1076"/>
          <ac:graphicFrameMkLst>
            <pc:docMk/>
            <pc:sldMk cId="2243494996" sldId="277"/>
            <ac:graphicFrameMk id="5" creationId="{440AB91E-F7B8-58BE-78B3-FB802B82C942}"/>
          </ac:graphicFrameMkLst>
        </pc:graphicFrameChg>
        <pc:graphicFrameChg chg="del">
          <ac:chgData name="Katia Aparecida Kawasaki" userId="7d425ec7-d274-4ad2-949a-f8fbb1faf1df" providerId="ADAL" clId="{B2A2D555-9E2C-404A-97B9-49CDBAF44D32}" dt="2026-07-22T12:56:12.948" v="30" actId="478"/>
          <ac:graphicFrameMkLst>
            <pc:docMk/>
            <pc:sldMk cId="2243494996" sldId="277"/>
            <ac:graphicFrameMk id="6" creationId="{457AA0B4-81EF-9A5A-58AD-56CDA85F7E38}"/>
          </ac:graphicFrameMkLst>
        </pc:graphicFrameChg>
      </pc:sldChg>
      <pc:sldChg chg="delSp modSp mod">
        <pc:chgData name="Katia Aparecida Kawasaki" userId="7d425ec7-d274-4ad2-949a-f8fbb1faf1df" providerId="ADAL" clId="{B2A2D555-9E2C-404A-97B9-49CDBAF44D32}" dt="2026-08-20T13:41:31.175" v="347"/>
        <pc:sldMkLst>
          <pc:docMk/>
          <pc:sldMk cId="685456941" sldId="295"/>
        </pc:sldMkLst>
        <pc:spChg chg="mod">
          <ac:chgData name="Katia Aparecida Kawasaki" userId="7d425ec7-d274-4ad2-949a-f8fbb1faf1df" providerId="ADAL" clId="{B2A2D555-9E2C-404A-97B9-49CDBAF44D32}" dt="2026-07-22T12:39:14.242" v="18" actId="1076"/>
          <ac:spMkLst>
            <pc:docMk/>
            <pc:sldMk cId="685456941" sldId="295"/>
            <ac:spMk id="3" creationId="{8A1992B8-C7BC-C8C3-2BC7-8C24D2BDA50A}"/>
          </ac:spMkLst>
        </pc:spChg>
        <pc:spChg chg="mod">
          <ac:chgData name="Katia Aparecida Kawasaki" userId="7d425ec7-d274-4ad2-949a-f8fbb1faf1df" providerId="ADAL" clId="{B2A2D555-9E2C-404A-97B9-49CDBAF44D32}" dt="2026-07-22T18:33:59.601" v="229" actId="255"/>
          <ac:spMkLst>
            <pc:docMk/>
            <pc:sldMk cId="685456941" sldId="295"/>
            <ac:spMk id="10" creationId="{761D52B2-32C7-6997-B6DE-AFB3E7983092}"/>
          </ac:spMkLst>
        </pc:spChg>
        <pc:spChg chg="mod">
          <ac:chgData name="Katia Aparecida Kawasaki" userId="7d425ec7-d274-4ad2-949a-f8fbb1faf1df" providerId="ADAL" clId="{B2A2D555-9E2C-404A-97B9-49CDBAF44D32}" dt="2026-08-20T13:41:31.175" v="347"/>
          <ac:spMkLst>
            <pc:docMk/>
            <pc:sldMk cId="685456941" sldId="295"/>
            <ac:spMk id="12" creationId="{2A65C456-B330-B61B-222B-8429FEA775E9}"/>
          </ac:spMkLst>
        </pc:spChg>
        <pc:graphicFrameChg chg="mod modGraphic">
          <ac:chgData name="Katia Aparecida Kawasaki" userId="7d425ec7-d274-4ad2-949a-f8fbb1faf1df" providerId="ADAL" clId="{B2A2D555-9E2C-404A-97B9-49CDBAF44D32}" dt="2026-07-22T13:20:23.936" v="93"/>
          <ac:graphicFrameMkLst>
            <pc:docMk/>
            <pc:sldMk cId="685456941" sldId="295"/>
            <ac:graphicFrameMk id="9" creationId="{4C3AD055-854D-5188-A01B-9EEB63EAE23F}"/>
          </ac:graphicFrameMkLst>
        </pc:graphicFrameChg>
        <pc:graphicFrameChg chg="del modGraphic">
          <ac:chgData name="Katia Aparecida Kawasaki" userId="7d425ec7-d274-4ad2-949a-f8fbb1faf1df" providerId="ADAL" clId="{B2A2D555-9E2C-404A-97B9-49CDBAF44D32}" dt="2026-07-22T12:36:56.648" v="6" actId="478"/>
          <ac:graphicFrameMkLst>
            <pc:docMk/>
            <pc:sldMk cId="685456941" sldId="295"/>
            <ac:graphicFrameMk id="15" creationId="{2A1B5F31-7BF4-7E8A-B47A-7DC4AE869065}"/>
          </ac:graphicFrameMkLst>
        </pc:graphicFrameChg>
      </pc:sldChg>
      <pc:sldChg chg="modSp mod">
        <pc:chgData name="Katia Aparecida Kawasaki" userId="7d425ec7-d274-4ad2-949a-f8fbb1faf1df" providerId="ADAL" clId="{B2A2D555-9E2C-404A-97B9-49CDBAF44D32}" dt="2026-08-20T13:41:47.364" v="349"/>
        <pc:sldMkLst>
          <pc:docMk/>
          <pc:sldMk cId="436065687" sldId="296"/>
        </pc:sldMkLst>
        <pc:spChg chg="mod">
          <ac:chgData name="Katia Aparecida Kawasaki" userId="7d425ec7-d274-4ad2-949a-f8fbb1faf1df" providerId="ADAL" clId="{B2A2D555-9E2C-404A-97B9-49CDBAF44D32}" dt="2026-07-22T18:40:39.327" v="277" actId="120"/>
          <ac:spMkLst>
            <pc:docMk/>
            <pc:sldMk cId="436065687" sldId="296"/>
            <ac:spMk id="6" creationId="{68E50797-193D-6EE2-FF0B-ED32A4F80759}"/>
          </ac:spMkLst>
        </pc:spChg>
        <pc:spChg chg="mod">
          <ac:chgData name="Katia Aparecida Kawasaki" userId="7d425ec7-d274-4ad2-949a-f8fbb1faf1df" providerId="ADAL" clId="{B2A2D555-9E2C-404A-97B9-49CDBAF44D32}" dt="2026-08-20T13:41:47.364" v="349"/>
          <ac:spMkLst>
            <pc:docMk/>
            <pc:sldMk cId="436065687" sldId="296"/>
            <ac:spMk id="7" creationId="{9A101094-7111-7D94-B4A2-D440BCAEA6E4}"/>
          </ac:spMkLst>
        </pc:spChg>
        <pc:spChg chg="mod">
          <ac:chgData name="Katia Aparecida Kawasaki" userId="7d425ec7-d274-4ad2-949a-f8fbb1faf1df" providerId="ADAL" clId="{B2A2D555-9E2C-404A-97B9-49CDBAF44D32}" dt="2026-07-22T12:42:38.315" v="28" actId="123"/>
          <ac:spMkLst>
            <pc:docMk/>
            <pc:sldMk cId="436065687" sldId="296"/>
            <ac:spMk id="8" creationId="{1A0F1DD3-1764-0ECD-0812-826F75797E47}"/>
          </ac:spMkLst>
        </pc:spChg>
        <pc:spChg chg="mod">
          <ac:chgData name="Katia Aparecida Kawasaki" userId="7d425ec7-d274-4ad2-949a-f8fbb1faf1df" providerId="ADAL" clId="{B2A2D555-9E2C-404A-97B9-49CDBAF44D32}" dt="2026-07-22T17:11:11.687" v="140" actId="113"/>
          <ac:spMkLst>
            <pc:docMk/>
            <pc:sldMk cId="436065687" sldId="296"/>
            <ac:spMk id="12" creationId="{17D264E5-BA9D-FDAF-FB76-E86E3DA0E851}"/>
          </ac:spMkLst>
        </pc:spChg>
        <pc:graphicFrameChg chg="mod modGraphic">
          <ac:chgData name="Katia Aparecida Kawasaki" userId="7d425ec7-d274-4ad2-949a-f8fbb1faf1df" providerId="ADAL" clId="{B2A2D555-9E2C-404A-97B9-49CDBAF44D32}" dt="2026-07-22T14:20:59.704" v="133"/>
          <ac:graphicFrameMkLst>
            <pc:docMk/>
            <pc:sldMk cId="436065687" sldId="296"/>
            <ac:graphicFrameMk id="5" creationId="{B49EB647-5DA1-44AA-A34E-10F344E1E7AD}"/>
          </ac:graphicFrameMkLst>
        </pc:graphicFrameChg>
      </pc:sldChg>
      <pc:sldChg chg="modSp mod setBg">
        <pc:chgData name="Katia Aparecida Kawasaki" userId="7d425ec7-d274-4ad2-949a-f8fbb1faf1df" providerId="ADAL" clId="{B2A2D555-9E2C-404A-97B9-49CDBAF44D32}" dt="2026-08-20T13:41:40.543" v="348"/>
        <pc:sldMkLst>
          <pc:docMk/>
          <pc:sldMk cId="1832885167" sldId="297"/>
        </pc:sldMkLst>
        <pc:spChg chg="mod">
          <ac:chgData name="Katia Aparecida Kawasaki" userId="7d425ec7-d274-4ad2-949a-f8fbb1faf1df" providerId="ADAL" clId="{B2A2D555-9E2C-404A-97B9-49CDBAF44D32}" dt="2026-07-22T18:33:39.409" v="224" actId="207"/>
          <ac:spMkLst>
            <pc:docMk/>
            <pc:sldMk cId="1832885167" sldId="297"/>
            <ac:spMk id="8" creationId="{8CBE553E-7F6F-5768-6A2E-89577C970340}"/>
          </ac:spMkLst>
        </pc:spChg>
        <pc:spChg chg="mod">
          <ac:chgData name="Katia Aparecida Kawasaki" userId="7d425ec7-d274-4ad2-949a-f8fbb1faf1df" providerId="ADAL" clId="{B2A2D555-9E2C-404A-97B9-49CDBAF44D32}" dt="2026-08-20T13:41:40.543" v="348"/>
          <ac:spMkLst>
            <pc:docMk/>
            <pc:sldMk cId="1832885167" sldId="297"/>
            <ac:spMk id="9" creationId="{AFA90B65-FCA7-EB24-1EBD-CC62FACA7DCF}"/>
          </ac:spMkLst>
        </pc:spChg>
        <pc:spChg chg="mod">
          <ac:chgData name="Katia Aparecida Kawasaki" userId="7d425ec7-d274-4ad2-949a-f8fbb1faf1df" providerId="ADAL" clId="{B2A2D555-9E2C-404A-97B9-49CDBAF44D32}" dt="2026-07-22T12:41:15.376" v="26" actId="790"/>
          <ac:spMkLst>
            <pc:docMk/>
            <pc:sldMk cId="1832885167" sldId="297"/>
            <ac:spMk id="10" creationId="{B8CF0F5A-3DC9-B7A8-FADB-9601D5FE846A}"/>
          </ac:spMkLst>
        </pc:spChg>
        <pc:spChg chg="mod">
          <ac:chgData name="Katia Aparecida Kawasaki" userId="7d425ec7-d274-4ad2-949a-f8fbb1faf1df" providerId="ADAL" clId="{B2A2D555-9E2C-404A-97B9-49CDBAF44D32}" dt="2026-07-22T17:11:05.138" v="139" actId="113"/>
          <ac:spMkLst>
            <pc:docMk/>
            <pc:sldMk cId="1832885167" sldId="297"/>
            <ac:spMk id="12" creationId="{E120A6E5-554F-CB20-41D7-5CF1643F4613}"/>
          </ac:spMkLst>
        </pc:spChg>
        <pc:graphicFrameChg chg="mod modGraphic">
          <ac:chgData name="Katia Aparecida Kawasaki" userId="7d425ec7-d274-4ad2-949a-f8fbb1faf1df" providerId="ADAL" clId="{B2A2D555-9E2C-404A-97B9-49CDBAF44D32}" dt="2026-07-24T12:08:24.650" v="279" actId="207"/>
          <ac:graphicFrameMkLst>
            <pc:docMk/>
            <pc:sldMk cId="1832885167" sldId="297"/>
            <ac:graphicFrameMk id="5" creationId="{DE942DEA-2C84-6048-DF50-580A15325077}"/>
          </ac:graphicFrameMkLst>
        </pc:graphicFrameChg>
      </pc:sldChg>
      <pc:sldChg chg="addSp delSp modSp mod">
        <pc:chgData name="Katia Aparecida Kawasaki" userId="7d425ec7-d274-4ad2-949a-f8fbb1faf1df" providerId="ADAL" clId="{B2A2D555-9E2C-404A-97B9-49CDBAF44D32}" dt="2026-08-20T14:58:03.891" v="397" actId="14100"/>
        <pc:sldMkLst>
          <pc:docMk/>
          <pc:sldMk cId="1923375069" sldId="298"/>
        </pc:sldMkLst>
        <pc:spChg chg="mod">
          <ac:chgData name="Katia Aparecida Kawasaki" userId="7d425ec7-d274-4ad2-949a-f8fbb1faf1df" providerId="ADAL" clId="{B2A2D555-9E2C-404A-97B9-49CDBAF44D32}" dt="2026-08-20T13:38:42.716" v="343" actId="20577"/>
          <ac:spMkLst>
            <pc:docMk/>
            <pc:sldMk cId="1923375069" sldId="298"/>
            <ac:spMk id="9" creationId="{E63407CC-D3A8-B874-E3EF-308176101099}"/>
          </ac:spMkLst>
        </pc:spChg>
        <pc:spChg chg="mod">
          <ac:chgData name="Katia Aparecida Kawasaki" userId="7d425ec7-d274-4ad2-949a-f8fbb1faf1df" providerId="ADAL" clId="{B2A2D555-9E2C-404A-97B9-49CDBAF44D32}" dt="2026-08-20T13:51:15.716" v="377" actId="20577"/>
          <ac:spMkLst>
            <pc:docMk/>
            <pc:sldMk cId="1923375069" sldId="298"/>
            <ac:spMk id="15" creationId="{FED92446-7574-A6B2-DD36-67E4B3EFC881}"/>
          </ac:spMkLst>
        </pc:spChg>
        <pc:spChg chg="mod">
          <ac:chgData name="Katia Aparecida Kawasaki" userId="7d425ec7-d274-4ad2-949a-f8fbb1faf1df" providerId="ADAL" clId="{B2A2D555-9E2C-404A-97B9-49CDBAF44D32}" dt="2026-07-22T18:34:54.499" v="233" actId="1076"/>
          <ac:spMkLst>
            <pc:docMk/>
            <pc:sldMk cId="1923375069" sldId="298"/>
            <ac:spMk id="17" creationId="{E29E193F-7677-C28A-635A-E17A0D2E97FD}"/>
          </ac:spMkLst>
        </pc:spChg>
        <pc:spChg chg="mod">
          <ac:chgData name="Katia Aparecida Kawasaki" userId="7d425ec7-d274-4ad2-949a-f8fbb1faf1df" providerId="ADAL" clId="{B2A2D555-9E2C-404A-97B9-49CDBAF44D32}" dt="2026-08-20T14:19:30.653" v="381" actId="1076"/>
          <ac:spMkLst>
            <pc:docMk/>
            <pc:sldMk cId="1923375069" sldId="298"/>
            <ac:spMk id="20" creationId="{41C2A5B1-F256-EAF3-CF49-405A623372A8}"/>
          </ac:spMkLst>
        </pc:spChg>
        <pc:grpChg chg="mod">
          <ac:chgData name="Katia Aparecida Kawasaki" userId="7d425ec7-d274-4ad2-949a-f8fbb1faf1df" providerId="ADAL" clId="{B2A2D555-9E2C-404A-97B9-49CDBAF44D32}" dt="2026-07-22T18:34:46.838" v="232" actId="1076"/>
          <ac:grpSpMkLst>
            <pc:docMk/>
            <pc:sldMk cId="1923375069" sldId="298"/>
            <ac:grpSpMk id="5" creationId="{71F15AE5-EE8D-C4D5-B918-C623BE3D5030}"/>
          </ac:grpSpMkLst>
        </pc:grpChg>
        <pc:graphicFrameChg chg="mod modGraphic">
          <ac:chgData name="Katia Aparecida Kawasaki" userId="7d425ec7-d274-4ad2-949a-f8fbb1faf1df" providerId="ADAL" clId="{B2A2D555-9E2C-404A-97B9-49CDBAF44D32}" dt="2026-07-22T12:38:52.108" v="16" actId="14100"/>
          <ac:graphicFrameMkLst>
            <pc:docMk/>
            <pc:sldMk cId="1923375069" sldId="298"/>
            <ac:graphicFrameMk id="2" creationId="{45D82381-4F15-18D1-0386-433C94E1E138}"/>
          </ac:graphicFrameMkLst>
        </pc:graphicFrameChg>
        <pc:graphicFrameChg chg="del modGraphic">
          <ac:chgData name="Katia Aparecida Kawasaki" userId="7d425ec7-d274-4ad2-949a-f8fbb1faf1df" providerId="ADAL" clId="{B2A2D555-9E2C-404A-97B9-49CDBAF44D32}" dt="2026-08-20T13:42:39.433" v="350" actId="478"/>
          <ac:graphicFrameMkLst>
            <pc:docMk/>
            <pc:sldMk cId="1923375069" sldId="298"/>
            <ac:graphicFrameMk id="3" creationId="{77AF4788-E2F9-38B6-88D8-273E3CADE212}"/>
          </ac:graphicFrameMkLst>
        </pc:graphicFrameChg>
        <pc:graphicFrameChg chg="add mod modGraphic">
          <ac:chgData name="Katia Aparecida Kawasaki" userId="7d425ec7-d274-4ad2-949a-f8fbb1faf1df" providerId="ADAL" clId="{B2A2D555-9E2C-404A-97B9-49CDBAF44D32}" dt="2026-08-20T13:43:19.400" v="355" actId="1076"/>
          <ac:graphicFrameMkLst>
            <pc:docMk/>
            <pc:sldMk cId="1923375069" sldId="298"/>
            <ac:graphicFrameMk id="4" creationId="{79F4A8C1-00B3-44CA-CA33-F7A292147156}"/>
          </ac:graphicFrameMkLst>
        </pc:graphicFrameChg>
        <pc:graphicFrameChg chg="add del mod modGraphic">
          <ac:chgData name="Katia Aparecida Kawasaki" userId="7d425ec7-d274-4ad2-949a-f8fbb1faf1df" providerId="ADAL" clId="{B2A2D555-9E2C-404A-97B9-49CDBAF44D32}" dt="2026-08-20T14:56:20.796" v="382" actId="478"/>
          <ac:graphicFrameMkLst>
            <pc:docMk/>
            <pc:sldMk cId="1923375069" sldId="298"/>
            <ac:graphicFrameMk id="8" creationId="{FAA2D6CF-8DBE-28A5-1905-7CED432D9EA4}"/>
          </ac:graphicFrameMkLst>
        </pc:graphicFrameChg>
        <pc:graphicFrameChg chg="add mod modGraphic">
          <ac:chgData name="Katia Aparecida Kawasaki" userId="7d425ec7-d274-4ad2-949a-f8fbb1faf1df" providerId="ADAL" clId="{B2A2D555-9E2C-404A-97B9-49CDBAF44D32}" dt="2026-08-20T14:58:03.891" v="397" actId="14100"/>
          <ac:graphicFrameMkLst>
            <pc:docMk/>
            <pc:sldMk cId="1923375069" sldId="298"/>
            <ac:graphicFrameMk id="10" creationId="{BAA3A744-4F63-C3D9-FE4C-9B9C35346493}"/>
          </ac:graphicFrameMkLst>
        </pc:graphicFrameChg>
      </pc:sldChg>
    </pc:docChg>
  </pc:docChgLst>
  <pc:docChgLst>
    <pc:chgData name="Katia Aparecida Kawasaki" userId="7d425ec7-d274-4ad2-949a-f8fbb1faf1df" providerId="ADAL" clId="{40D8F682-8645-44DA-A18A-6452C5786F46}"/>
    <pc:docChg chg="undo custSel modSld">
      <pc:chgData name="Katia Aparecida Kawasaki" userId="7d425ec7-d274-4ad2-949a-f8fbb1faf1df" providerId="ADAL" clId="{40D8F682-8645-44DA-A18A-6452C5786F46}" dt="2026-08-21T13:59:28.604" v="103" actId="20577"/>
      <pc:docMkLst>
        <pc:docMk/>
      </pc:docMkLst>
      <pc:sldChg chg="addSp delSp modSp mod">
        <pc:chgData name="Katia Aparecida Kawasaki" userId="7d425ec7-d274-4ad2-949a-f8fbb1faf1df" providerId="ADAL" clId="{40D8F682-8645-44DA-A18A-6452C5786F46}" dt="2026-08-21T13:20:59.852" v="15" actId="14734"/>
        <pc:sldMkLst>
          <pc:docMk/>
          <pc:sldMk cId="2243494996" sldId="277"/>
        </pc:sldMkLst>
        <pc:graphicFrameChg chg="add mod modGraphic">
          <ac:chgData name="Katia Aparecida Kawasaki" userId="7d425ec7-d274-4ad2-949a-f8fbb1faf1df" providerId="ADAL" clId="{40D8F682-8645-44DA-A18A-6452C5786F46}" dt="2026-08-21T13:20:59.852" v="15" actId="14734"/>
          <ac:graphicFrameMkLst>
            <pc:docMk/>
            <pc:sldMk cId="2243494996" sldId="277"/>
            <ac:graphicFrameMk id="3" creationId="{55159EA6-BE45-A796-9BAD-E77121EE4E94}"/>
          </ac:graphicFrameMkLst>
        </pc:graphicFrameChg>
        <pc:graphicFrameChg chg="del">
          <ac:chgData name="Katia Aparecida Kawasaki" userId="7d425ec7-d274-4ad2-949a-f8fbb1faf1df" providerId="ADAL" clId="{40D8F682-8645-44DA-A18A-6452C5786F46}" dt="2026-08-21T13:16:56.152" v="0" actId="21"/>
          <ac:graphicFrameMkLst>
            <pc:docMk/>
            <pc:sldMk cId="2243494996" sldId="277"/>
            <ac:graphicFrameMk id="5" creationId="{440AB91E-F7B8-58BE-78B3-FB802B82C942}"/>
          </ac:graphicFrameMkLst>
        </pc:graphicFrameChg>
      </pc:sldChg>
      <pc:sldChg chg="addSp delSp modSp mod">
        <pc:chgData name="Katia Aparecida Kawasaki" userId="7d425ec7-d274-4ad2-949a-f8fbb1faf1df" providerId="ADAL" clId="{40D8F682-8645-44DA-A18A-6452C5786F46}" dt="2026-08-21T13:30:05.772" v="53" actId="14100"/>
        <pc:sldMkLst>
          <pc:docMk/>
          <pc:sldMk cId="685456941" sldId="295"/>
        </pc:sldMkLst>
        <pc:graphicFrameChg chg="add mod">
          <ac:chgData name="Katia Aparecida Kawasaki" userId="7d425ec7-d274-4ad2-949a-f8fbb1faf1df" providerId="ADAL" clId="{40D8F682-8645-44DA-A18A-6452C5786F46}" dt="2026-08-21T13:26:21.865" v="33"/>
          <ac:graphicFrameMkLst>
            <pc:docMk/>
            <pc:sldMk cId="685456941" sldId="295"/>
            <ac:graphicFrameMk id="2" creationId="{3F2CBB7D-C233-855E-49B6-07C46566246F}"/>
          </ac:graphicFrameMkLst>
        </pc:graphicFrameChg>
        <pc:graphicFrameChg chg="add mod modGraphic">
          <ac:chgData name="Katia Aparecida Kawasaki" userId="7d425ec7-d274-4ad2-949a-f8fbb1faf1df" providerId="ADAL" clId="{40D8F682-8645-44DA-A18A-6452C5786F46}" dt="2026-08-21T13:30:05.772" v="53" actId="14100"/>
          <ac:graphicFrameMkLst>
            <pc:docMk/>
            <pc:sldMk cId="685456941" sldId="295"/>
            <ac:graphicFrameMk id="7" creationId="{DBA84A0E-7B77-6CD4-94FC-CAC338D47F9C}"/>
          </ac:graphicFrameMkLst>
        </pc:graphicFrameChg>
        <pc:graphicFrameChg chg="del">
          <ac:chgData name="Katia Aparecida Kawasaki" userId="7d425ec7-d274-4ad2-949a-f8fbb1faf1df" providerId="ADAL" clId="{40D8F682-8645-44DA-A18A-6452C5786F46}" dt="2026-08-21T13:25:32.966" v="32" actId="21"/>
          <ac:graphicFrameMkLst>
            <pc:docMk/>
            <pc:sldMk cId="685456941" sldId="295"/>
            <ac:graphicFrameMk id="9" creationId="{4C3AD055-854D-5188-A01B-9EEB63EAE23F}"/>
          </ac:graphicFrameMkLst>
        </pc:graphicFrameChg>
      </pc:sldChg>
      <pc:sldChg chg="addSp delSp modSp mod">
        <pc:chgData name="Katia Aparecida Kawasaki" userId="7d425ec7-d274-4ad2-949a-f8fbb1faf1df" providerId="ADAL" clId="{40D8F682-8645-44DA-A18A-6452C5786F46}" dt="2026-08-21T13:59:28.604" v="103" actId="20577"/>
        <pc:sldMkLst>
          <pc:docMk/>
          <pc:sldMk cId="436065687" sldId="296"/>
        </pc:sldMkLst>
        <pc:spChg chg="mod">
          <ac:chgData name="Katia Aparecida Kawasaki" userId="7d425ec7-d274-4ad2-949a-f8fbb1faf1df" providerId="ADAL" clId="{40D8F682-8645-44DA-A18A-6452C5786F46}" dt="2026-08-21T13:59:28.604" v="103" actId="20577"/>
          <ac:spMkLst>
            <pc:docMk/>
            <pc:sldMk cId="436065687" sldId="296"/>
            <ac:spMk id="8" creationId="{1A0F1DD3-1764-0ECD-0812-826F75797E47}"/>
          </ac:spMkLst>
        </pc:spChg>
        <pc:spChg chg="mod">
          <ac:chgData name="Katia Aparecida Kawasaki" userId="7d425ec7-d274-4ad2-949a-f8fbb1faf1df" providerId="ADAL" clId="{40D8F682-8645-44DA-A18A-6452C5786F46}" dt="2026-08-21T13:59:25.213" v="102" actId="1076"/>
          <ac:spMkLst>
            <pc:docMk/>
            <pc:sldMk cId="436065687" sldId="296"/>
            <ac:spMk id="12" creationId="{17D264E5-BA9D-FDAF-FB76-E86E3DA0E851}"/>
          </ac:spMkLst>
        </pc:spChg>
        <pc:graphicFrameChg chg="add mod modGraphic">
          <ac:chgData name="Katia Aparecida Kawasaki" userId="7d425ec7-d274-4ad2-949a-f8fbb1faf1df" providerId="ADAL" clId="{40D8F682-8645-44DA-A18A-6452C5786F46}" dt="2026-08-21T13:58:58.893" v="99" actId="14100"/>
          <ac:graphicFrameMkLst>
            <pc:docMk/>
            <pc:sldMk cId="436065687" sldId="296"/>
            <ac:graphicFrameMk id="4" creationId="{EED1444C-9CFF-14CD-CCE7-553D58A9C67A}"/>
          </ac:graphicFrameMkLst>
        </pc:graphicFrameChg>
        <pc:graphicFrameChg chg="add del">
          <ac:chgData name="Katia Aparecida Kawasaki" userId="7d425ec7-d274-4ad2-949a-f8fbb1faf1df" providerId="ADAL" clId="{40D8F682-8645-44DA-A18A-6452C5786F46}" dt="2026-08-21T13:41:22.146" v="86" actId="21"/>
          <ac:graphicFrameMkLst>
            <pc:docMk/>
            <pc:sldMk cId="436065687" sldId="296"/>
            <ac:graphicFrameMk id="5" creationId="{B49EB647-5DA1-44AA-A34E-10F344E1E7AD}"/>
          </ac:graphicFrameMkLst>
        </pc:graphicFrameChg>
        <pc:picChg chg="add del mod">
          <ac:chgData name="Katia Aparecida Kawasaki" userId="7d425ec7-d274-4ad2-949a-f8fbb1faf1df" providerId="ADAL" clId="{40D8F682-8645-44DA-A18A-6452C5786F46}" dt="2026-08-21T13:58:22.823" v="89" actId="478"/>
          <ac:picMkLst>
            <pc:docMk/>
            <pc:sldMk cId="436065687" sldId="296"/>
            <ac:picMk id="2" creationId="{A492D431-967A-4BAC-9A16-3B7EFC336EE9}"/>
          </ac:picMkLst>
        </pc:picChg>
      </pc:sldChg>
      <pc:sldChg chg="addSp delSp modSp mod">
        <pc:chgData name="Katia Aparecida Kawasaki" userId="7d425ec7-d274-4ad2-949a-f8fbb1faf1df" providerId="ADAL" clId="{40D8F682-8645-44DA-A18A-6452C5786F46}" dt="2026-08-21T13:40:49.292" v="83" actId="1076"/>
        <pc:sldMkLst>
          <pc:docMk/>
          <pc:sldMk cId="1832885167" sldId="297"/>
        </pc:sldMkLst>
        <pc:spChg chg="mod">
          <ac:chgData name="Katia Aparecida Kawasaki" userId="7d425ec7-d274-4ad2-949a-f8fbb1faf1df" providerId="ADAL" clId="{40D8F682-8645-44DA-A18A-6452C5786F46}" dt="2026-08-21T13:40:49.292" v="83" actId="1076"/>
          <ac:spMkLst>
            <pc:docMk/>
            <pc:sldMk cId="1832885167" sldId="297"/>
            <ac:spMk id="8" creationId="{8CBE553E-7F6F-5768-6A2E-89577C970340}"/>
          </ac:spMkLst>
        </pc:spChg>
        <pc:graphicFrameChg chg="add del mod modGraphic">
          <ac:chgData name="Katia Aparecida Kawasaki" userId="7d425ec7-d274-4ad2-949a-f8fbb1faf1df" providerId="ADAL" clId="{40D8F682-8645-44DA-A18A-6452C5786F46}" dt="2026-08-21T13:39:12.789" v="73" actId="478"/>
          <ac:graphicFrameMkLst>
            <pc:docMk/>
            <pc:sldMk cId="1832885167" sldId="297"/>
            <ac:graphicFrameMk id="2" creationId="{74CACB3E-CE4F-0098-B385-9752FB441D9C}"/>
          </ac:graphicFrameMkLst>
        </pc:graphicFrameChg>
        <pc:graphicFrameChg chg="add mod modGraphic">
          <ac:chgData name="Katia Aparecida Kawasaki" userId="7d425ec7-d274-4ad2-949a-f8fbb1faf1df" providerId="ADAL" clId="{40D8F682-8645-44DA-A18A-6452C5786F46}" dt="2026-08-21T13:40:00.616" v="81" actId="14100"/>
          <ac:graphicFrameMkLst>
            <pc:docMk/>
            <pc:sldMk cId="1832885167" sldId="297"/>
            <ac:graphicFrameMk id="3" creationId="{AA49C40B-5A9F-66FB-627A-0DE94945378F}"/>
          </ac:graphicFrameMkLst>
        </pc:graphicFrameChg>
        <pc:graphicFrameChg chg="del">
          <ac:chgData name="Katia Aparecida Kawasaki" userId="7d425ec7-d274-4ad2-949a-f8fbb1faf1df" providerId="ADAL" clId="{40D8F682-8645-44DA-A18A-6452C5786F46}" dt="2026-08-21T13:30:41.121" v="56" actId="21"/>
          <ac:graphicFrameMkLst>
            <pc:docMk/>
            <pc:sldMk cId="1832885167" sldId="297"/>
            <ac:graphicFrameMk id="5" creationId="{DE942DEA-2C84-6048-DF50-580A15325077}"/>
          </ac:graphicFrameMkLst>
        </pc:graphicFrameChg>
      </pc:sldChg>
      <pc:sldChg chg="addSp delSp modSp mod">
        <pc:chgData name="Katia Aparecida Kawasaki" userId="7d425ec7-d274-4ad2-949a-f8fbb1faf1df" providerId="ADAL" clId="{40D8F682-8645-44DA-A18A-6452C5786F46}" dt="2026-08-21T13:30:22.831" v="55" actId="14100"/>
        <pc:sldMkLst>
          <pc:docMk/>
          <pc:sldMk cId="1923375069" sldId="298"/>
        </pc:sldMkLst>
        <pc:spChg chg="mod">
          <ac:chgData name="Katia Aparecida Kawasaki" userId="7d425ec7-d274-4ad2-949a-f8fbb1faf1df" providerId="ADAL" clId="{40D8F682-8645-44DA-A18A-6452C5786F46}" dt="2026-08-21T13:25:04.326" v="31" actId="1076"/>
          <ac:spMkLst>
            <pc:docMk/>
            <pc:sldMk cId="1923375069" sldId="298"/>
            <ac:spMk id="20" creationId="{41C2A5B1-F256-EAF3-CF49-405A623372A8}"/>
          </ac:spMkLst>
        </pc:spChg>
        <pc:graphicFrameChg chg="mod modGraphic">
          <ac:chgData name="Katia Aparecida Kawasaki" userId="7d425ec7-d274-4ad2-949a-f8fbb1faf1df" providerId="ADAL" clId="{40D8F682-8645-44DA-A18A-6452C5786F46}" dt="2026-08-21T13:24:50.703" v="30" actId="14100"/>
          <ac:graphicFrameMkLst>
            <pc:docMk/>
            <pc:sldMk cId="1923375069" sldId="298"/>
            <ac:graphicFrameMk id="2" creationId="{45D82381-4F15-18D1-0386-433C94E1E138}"/>
          </ac:graphicFrameMkLst>
        </pc:graphicFrameChg>
        <pc:graphicFrameChg chg="add mod modGraphic">
          <ac:chgData name="Katia Aparecida Kawasaki" userId="7d425ec7-d274-4ad2-949a-f8fbb1faf1df" providerId="ADAL" clId="{40D8F682-8645-44DA-A18A-6452C5786F46}" dt="2026-08-21T13:30:22.831" v="55" actId="14100"/>
          <ac:graphicFrameMkLst>
            <pc:docMk/>
            <pc:sldMk cId="1923375069" sldId="298"/>
            <ac:graphicFrameMk id="3" creationId="{C222A9E4-3168-052E-F79E-D790C4C55837}"/>
          </ac:graphicFrameMkLst>
        </pc:graphicFrameChg>
        <pc:graphicFrameChg chg="del">
          <ac:chgData name="Katia Aparecida Kawasaki" userId="7d425ec7-d274-4ad2-949a-f8fbb1faf1df" providerId="ADAL" clId="{40D8F682-8645-44DA-A18A-6452C5786F46}" dt="2026-08-21T13:23:34.798" v="16" actId="478"/>
          <ac:graphicFrameMkLst>
            <pc:docMk/>
            <pc:sldMk cId="1923375069" sldId="298"/>
            <ac:graphicFrameMk id="10" creationId="{BAA3A744-4F63-C3D9-FE4C-9B9C35346493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17D7E6F-0FA5-458B-B9D7-3B1DD1AC7F98}" type="datetime1">
              <a:rPr lang="pt-BR" smtClean="0"/>
              <a:t>21/08/2026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7335D-7E60-40C4-9122-F94289B34997}" type="datetime1">
              <a:rPr lang="pt-BR" smtClean="0"/>
              <a:pPr/>
              <a:t>21/08/2026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80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803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noProof="0" smtClean="0"/>
              <a:t>4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74993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AB017-926D-4F95-BBFA-0772CD61AC1F}" type="datetimeFigureOut">
              <a:rPr lang="pt-BR" smtClean="0"/>
              <a:t>21/08/2026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20258-082A-4814-B1F4-7725857D90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071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18205027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514252135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277898740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68658306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59014904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3368448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43502386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61616552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8237077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1465317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na do Conteúdo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7" name="Espaço Reservado para Tex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1" name="Espaço Reservado para Texto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32" name="Espaço Reservado para Texto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3" name="Espaço Reservado para Texto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34" name="Espaço Reservado para Texto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2" name="Espaço Reservado para Texto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13" name="Espaço Reservado para Texto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áfico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na do Conteúd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7" name="Espaço Reservado para Tex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8" name="Espaço Reservado para Texto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9" name="Espaço Reservado para Texto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0" name="Espaço Reservado para Texto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3" name="Espaço Reservado para Texto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4" name="Espaço Reservado para Texto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alo da Seçã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ço Reservado para Texto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2" name="Espaço Reservado para Texto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3" name="Espaço Reservado para Texto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4" name="Espaço Reservado para Texto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6" name="Espaço Reservado para Texto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7" name="Espaço Reservado para Data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18" name="Espaço Reservado para Rodapé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19" name="Espaço Reservado para o Número do Slide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de merca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Espaço Reservado para Conteúdo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6" name="Espaço Reservado para Conteúdo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endParaRPr lang="pt-BR" noProof="0"/>
          </a:p>
        </p:txBody>
      </p:sp>
      <p:sp>
        <p:nvSpPr>
          <p:cNvPr id="27" name="Espaço Reservado para Conteúdo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adr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ítulo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 rtlCol="0">
            <a:normAutofit/>
          </a:bodyPr>
          <a:lstStyle>
            <a:lvl1pPr algn="l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8" name="Espaço Reservado para Texto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6" name="Espaço Reservado para Texto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3" name="Espaço Reservado para Texto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7" name="Espaço Reservado para Texto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0" name="Espaço Reservado para Texto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9" name="Espaço Reservado para Texto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1" name="Espaço Reservado para Texto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16" name="Espaço Reservado para Texto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sp>
        <p:nvSpPr>
          <p:cNvPr id="22" name="Espaço Reservado para Texto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pt-BR" noProof="0"/>
              <a:t>Clique para adicionar um nome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 userDrawn="1"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spaço Reservado para Data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32" name="Espaço Reservado para Rodapé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33" name="Espaço Reservado para o Número do Slide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26250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20" name="Espaço Reservado para Texto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5" name="Espaço Reservado para Texto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6" name="Espaço Reservado para Texto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7" name="Espaço Reservado para Texto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8" name="Espaço Reservado para Texto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9" name="Espaço Reservado para Texto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1" name="Espaço Reservado para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22" name="Espaço Reservado para Rodapé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24" name="Espaço Reservado para o Número do Slide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6" name="Espaço Reservado para Texto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Ano</a:t>
            </a:r>
          </a:p>
        </p:txBody>
      </p:sp>
      <p:sp>
        <p:nvSpPr>
          <p:cNvPr id="7" name="Espaço Reservado para Texto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8" name="Espaço Reservado para Texto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9" name="Espaço Reservado para Texto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0" name="Espaço Reservado para Texto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Ano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3" name="Espaço Reservado para Texto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6" name="Espaço Reservado para Texto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9" name="Espaço Reservado para Texto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2" name="Espaço Reservado para Texto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3" name="Espaço Reservado para Texto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4" name="Espaço Reservado para Texto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5" name="Espaço Reservado para Texto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6" name="Espaço Reservado para Texto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7" name="Espaço Reservado para Texto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8" name="Espaço Reservado para Texto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9" name="Espaço Reservado para Texto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0" name="Espaço Reservado para Texto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1" name="Espaço Reservado para Texto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Espaço Reservado para Data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37" name="Espaço Reservado para Rodapé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38" name="Espaço Reservado para o Número do Slide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SmartArt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6776"/>
            <a:ext cx="105156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 elemento gráfico SmartArt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4" name="Espaço Reservado para Conteúdo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5" name="Espaço Reservado para Conteúdo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21" name="Espaço Reservado para Tex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6" name="Espaço Reservado para Conteúdo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ço Reservado para Conteúdo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77983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688" r:id="rId12"/>
    <p:sldLayoutId id="2147483694" r:id="rId13"/>
    <p:sldLayoutId id="2147483673" r:id="rId14"/>
    <p:sldLayoutId id="2147483676" r:id="rId15"/>
    <p:sldLayoutId id="2147483699" r:id="rId16"/>
    <p:sldLayoutId id="2147483685" r:id="rId17"/>
    <p:sldLayoutId id="2147483700" r:id="rId18"/>
    <p:sldLayoutId id="2147483692" r:id="rId19"/>
    <p:sldLayoutId id="2147483681" r:id="rId20"/>
    <p:sldLayoutId id="2147483696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4A21758F-9A98-CF25-4F46-DB7EA4058FCA}"/>
              </a:ext>
            </a:extLst>
          </p:cNvPr>
          <p:cNvSpPr txBox="1"/>
          <p:nvPr/>
        </p:nvSpPr>
        <p:spPr>
          <a:xfrm>
            <a:off x="5036976" y="1273039"/>
            <a:ext cx="6671170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Caso a vacina BCG não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tenha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sido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administrada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maternidade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aplicar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primeira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visita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serviço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de saúde.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hepatite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B deve ser administrada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preferencialmente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primeiras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12 horas de vida, ainda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maternidade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 Caso não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tenha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sido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administrada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maternidade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aplicar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primeira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visita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serviço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de saúde. Se a primeira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visita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ocorrer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após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a 6a semana de vida, administrar a 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pentavalente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(DTP-</a:t>
            </a:r>
            <a:r>
              <a:rPr lang="pt-BR" sz="110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Hib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-HB).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inativada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poliomielite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1ª dose da 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rotavírus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deve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ser aplicada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aos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2 meses de idade. A idade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mínima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para 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administração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desta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dose é de 1 mês e 15 dias e a idade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máxima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é de 11 meses e 29 dias.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2ª dose da 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rotavírus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deve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ser aplicada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aos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4 meses de idade. A idade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mínima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para administração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desta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dose é de 3 meses e 15 dias e a idade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máxima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é de 23 meses e 29 dias.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Terceira dose da vacina Covid-19 é aplicada de acordo com o fabricante.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tetraviral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deverá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ser administrada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em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crianças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que já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receberam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uma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dose de Sarampo-caxumba-rubéola.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disponível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para crianças de até 4 anos, 11 meses e 29 dias.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vacina DTP (difteria, tétano e coqueluche) só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pode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ser administrada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em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crianças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até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6 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anos, 11 meses e 29 dias. A partir dos 7 anos de idade, utilizar a 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dupla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adulto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2ª dose deve ser aplicada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até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6 anos,11 meses e 29 dias. 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vacina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febre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amarela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deve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ser aplicada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como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reforço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para aquelas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crianças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b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que receberam a primeira dose de vacina antes dos 5 anos de idade. </a:t>
            </a:r>
            <a:b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Deve-se respeitar o intervalo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mínimo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de 30 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dias entre as doses. 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Disponível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rede pública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durante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períodos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de campanha. Crianças a partir de 6 </a:t>
            </a:r>
            <a:r>
              <a:rPr lang="pt-BR" sz="11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meses.</a:t>
            </a:r>
            <a:r>
              <a:rPr lang="pt-BR" sz="11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F0EF58C-6093-3256-4A98-F7B69577D083}"/>
              </a:ext>
            </a:extLst>
          </p:cNvPr>
          <p:cNvSpPr txBox="1"/>
          <p:nvPr/>
        </p:nvSpPr>
        <p:spPr>
          <a:xfrm>
            <a:off x="367863" y="157427"/>
            <a:ext cx="9599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CALENDÁRIO DE VACINAÇÃO | </a:t>
            </a:r>
            <a:r>
              <a:rPr lang="pt-BR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Crianças até seis anos de idade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037E79B-E1D1-9D39-50F9-F213C5E8D5CB}"/>
              </a:ext>
            </a:extLst>
          </p:cNvPr>
          <p:cNvSpPr txBox="1"/>
          <p:nvPr/>
        </p:nvSpPr>
        <p:spPr>
          <a:xfrm>
            <a:off x="5300543" y="6280380"/>
            <a:ext cx="43585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Fonte: SMS/ Programa Municipal de Imunizações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F631325-9655-81D1-B83F-01A7E4A748DA}"/>
              </a:ext>
            </a:extLst>
          </p:cNvPr>
          <p:cNvGrpSpPr/>
          <p:nvPr/>
        </p:nvGrpSpPr>
        <p:grpSpPr>
          <a:xfrm>
            <a:off x="9201125" y="175149"/>
            <a:ext cx="2623012" cy="823334"/>
            <a:chOff x="8759846" y="207395"/>
            <a:chExt cx="3058733" cy="960102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72185F86-9962-04B4-3B3B-00D3BE6F910C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7" name="Imagem 6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2CF79818-396F-C866-C4E9-AA631569D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A1DD7CC-CD2F-DDC6-F990-77DAF3761BFC}"/>
              </a:ext>
            </a:extLst>
          </p:cNvPr>
          <p:cNvSpPr txBox="1"/>
          <p:nvPr/>
        </p:nvSpPr>
        <p:spPr>
          <a:xfrm>
            <a:off x="5300543" y="5492564"/>
            <a:ext cx="609777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>
                <a:latin typeface="Arial"/>
                <a:ea typeface="Calibri"/>
                <a:cs typeface="Calibri"/>
              </a:rPr>
              <a:t>BCG – Vacina BCG (contra tuberculose) </a:t>
            </a:r>
          </a:p>
          <a:p>
            <a:r>
              <a:rPr lang="pt-BR" sz="900" b="1" dirty="0">
                <a:latin typeface="Arial"/>
                <a:ea typeface="Calibri"/>
                <a:cs typeface="Calibri"/>
              </a:rPr>
              <a:t>VIP - Vacina </a:t>
            </a:r>
            <a:r>
              <a:rPr lang="pt-BR" sz="900" b="1" dirty="0">
                <a:latin typeface="Arial"/>
                <a:ea typeface="+mn-lt"/>
                <a:cs typeface="+mn-lt"/>
              </a:rPr>
              <a:t>poliomielite</a:t>
            </a:r>
            <a:r>
              <a:rPr lang="pt-BR" sz="900" b="1" dirty="0">
                <a:latin typeface="Arial"/>
                <a:ea typeface="Calibri"/>
                <a:cs typeface="Calibri"/>
              </a:rPr>
              <a:t> 1, 2 e 3 (inativada) </a:t>
            </a:r>
          </a:p>
          <a:p>
            <a:r>
              <a:rPr lang="pt-BR" sz="900" b="1" dirty="0">
                <a:latin typeface="Arial"/>
                <a:ea typeface="Calibri"/>
                <a:cs typeface="Calibri"/>
              </a:rPr>
              <a:t>DTP – Vacina </a:t>
            </a:r>
            <a:r>
              <a:rPr lang="pt-BR" sz="900" b="1" dirty="0">
                <a:latin typeface="Arial"/>
                <a:ea typeface="+mn-lt"/>
                <a:cs typeface="+mn-lt"/>
              </a:rPr>
              <a:t>adsorvida</a:t>
            </a:r>
            <a:r>
              <a:rPr lang="pt-BR" sz="900" b="1" dirty="0">
                <a:latin typeface="Arial"/>
                <a:ea typeface="Calibri"/>
                <a:cs typeface="Calibri"/>
              </a:rPr>
              <a:t> </a:t>
            </a:r>
            <a:r>
              <a:rPr lang="pt-BR" sz="900" b="1" dirty="0">
                <a:latin typeface="Arial"/>
                <a:ea typeface="+mn-lt"/>
                <a:cs typeface="+mn-lt"/>
              </a:rPr>
              <a:t>difteria</a:t>
            </a:r>
            <a:r>
              <a:rPr lang="pt-BR" sz="900" b="1" dirty="0">
                <a:latin typeface="Arial"/>
                <a:ea typeface="Calibri"/>
                <a:cs typeface="Calibri"/>
              </a:rPr>
              <a:t>, tétano e pertussis (tríplice </a:t>
            </a:r>
            <a:r>
              <a:rPr lang="pt-BR" sz="900" b="1" dirty="0">
                <a:latin typeface="Arial"/>
                <a:ea typeface="+mn-lt"/>
                <a:cs typeface="+mn-lt"/>
              </a:rPr>
              <a:t>bacteriana</a:t>
            </a:r>
            <a:r>
              <a:rPr lang="pt-BR" sz="900" b="1" dirty="0">
                <a:latin typeface="Arial"/>
                <a:ea typeface="Calibri"/>
                <a:cs typeface="Calibri"/>
              </a:rPr>
              <a:t>) 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5159EA6-BE45-A796-9BAD-E77121EE4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317774"/>
              </p:ext>
            </p:extLst>
          </p:nvPr>
        </p:nvGraphicFramePr>
        <p:xfrm>
          <a:off x="367863" y="586815"/>
          <a:ext cx="4277289" cy="6113762"/>
        </p:xfrm>
        <a:graphic>
          <a:graphicData uri="http://schemas.openxmlformats.org/drawingml/2006/table">
            <a:tbl>
              <a:tblPr/>
              <a:tblGrid>
                <a:gridCol w="1406073">
                  <a:extLst>
                    <a:ext uri="{9D8B030D-6E8A-4147-A177-3AD203B41FA5}">
                      <a16:colId xmlns:a16="http://schemas.microsoft.com/office/drawing/2014/main" val="236075010"/>
                    </a:ext>
                  </a:extLst>
                </a:gridCol>
                <a:gridCol w="2871216">
                  <a:extLst>
                    <a:ext uri="{9D8B030D-6E8A-4147-A177-3AD203B41FA5}">
                      <a16:colId xmlns:a16="http://schemas.microsoft.com/office/drawing/2014/main" val="2571411398"/>
                    </a:ext>
                  </a:extLst>
                </a:gridCol>
              </a:tblGrid>
              <a:tr h="166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IDADE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VACINAS</a:t>
                      </a:r>
                    </a:p>
                  </a:txBody>
                  <a:tcPr marL="4933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041339"/>
                  </a:ext>
                </a:extLst>
              </a:tr>
              <a:tr h="18715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PARTIR DO NASCIMENTO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BCG</a:t>
                      </a:r>
                      <a:r>
                        <a:rPr lang="pt-BR" sz="105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0137253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  <a:r>
                        <a:rPr lang="pt-BR" sz="105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218495"/>
                  </a:ext>
                </a:extLst>
              </a:tr>
              <a:tr h="166361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  <a:r>
                        <a:rPr lang="pt-BR" sz="105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48858"/>
                  </a:ext>
                </a:extLst>
              </a:tr>
              <a:tr h="228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PENTAVALENTE (DTP+Hib+HB)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637669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ROTAVÍRUS</a:t>
                      </a:r>
                      <a:r>
                        <a:rPr lang="pt-BR" sz="105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017607"/>
                  </a:ext>
                </a:extLst>
              </a:tr>
              <a:tr h="228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PNEUMOCÓCICA 20 VALENTE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748820"/>
                  </a:ext>
                </a:extLst>
              </a:tr>
              <a:tr h="166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MENINGOCÓCICA C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68276"/>
                  </a:ext>
                </a:extLst>
              </a:tr>
              <a:tr h="166361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  <a:r>
                        <a:rPr lang="pt-BR" sz="105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079098"/>
                  </a:ext>
                </a:extLst>
              </a:tr>
              <a:tr h="228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PENTAVALENTE (DTP+Hib+HB)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328092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ROTAVÍRUS</a:t>
                      </a:r>
                      <a:r>
                        <a:rPr lang="pt-BR" sz="105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724200"/>
                  </a:ext>
                </a:extLst>
              </a:tr>
              <a:tr h="228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PNEUMOCÓCICA 10 VALENTE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372275"/>
                  </a:ext>
                </a:extLst>
              </a:tr>
              <a:tr h="166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MENINGOCÓCICA C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170481"/>
                  </a:ext>
                </a:extLst>
              </a:tr>
              <a:tr h="166361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  <a:r>
                        <a:rPr lang="pt-BR" sz="10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536199"/>
                  </a:ext>
                </a:extLst>
              </a:tr>
              <a:tr h="228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SARAMPO-CAXUMBA-RUBÉOLA (SCR)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138891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DOSE ZERO 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479034"/>
                  </a:ext>
                </a:extLst>
              </a:tr>
              <a:tr h="2287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PENTAVALENTE (DTP+Hib+HB)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769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520501"/>
                  </a:ext>
                </a:extLst>
              </a:tr>
              <a:tr h="270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480926"/>
                  </a:ext>
                </a:extLst>
              </a:tr>
              <a:tr h="16636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 AMARELA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566425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  <a:r>
                        <a:rPr lang="pt-BR" sz="10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505800"/>
                  </a:ext>
                </a:extLst>
              </a:tr>
              <a:tr h="22874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SARAMPO-CAXUMBA-RUBÉOLA (SCR)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051986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PNEUMOCÓCIA 20 VALENTE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491845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MENINGOCÓCICA ACWY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382472"/>
                  </a:ext>
                </a:extLst>
              </a:tr>
              <a:tr h="228746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MESES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TETRAVIRAL (SCR+VARICELA)</a:t>
                      </a:r>
                      <a:r>
                        <a:rPr lang="pt-BR" sz="10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679968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VIP³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66047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DTP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765643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A</a:t>
                      </a:r>
                      <a:r>
                        <a:rPr lang="pt-BR" sz="10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339824"/>
                  </a:ext>
                </a:extLst>
              </a:tr>
              <a:tr h="166361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ANOS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VIP³</a:t>
                      </a: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539706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DTP</a:t>
                      </a:r>
                      <a:r>
                        <a:rPr lang="pt-BR" sz="105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pt-BR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141349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VARICELA (2ª dose)</a:t>
                      </a:r>
                      <a:r>
                        <a:rPr lang="pt-BR" sz="10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56400"/>
                  </a:ext>
                </a:extLst>
              </a:tr>
              <a:tr h="1663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 AMARELA</a:t>
                      </a:r>
                      <a:r>
                        <a:rPr lang="pt-BR" sz="10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57290"/>
                  </a:ext>
                </a:extLst>
              </a:tr>
              <a:tr h="166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ANUALMENTE</a:t>
                      </a:r>
                    </a:p>
                  </a:txBody>
                  <a:tcPr marL="4933" marR="4933" marT="4933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INFLUENZA</a:t>
                      </a:r>
                      <a:r>
                        <a:rPr lang="pt-BR" sz="105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401" marR="4933" marT="4933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4890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FED92446-7574-A6B2-DD36-67E4B3EFC88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430512" y="1001554"/>
            <a:ext cx="6393625" cy="414651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Adolescência - período entre 10 e 19 anos de idade. Caso a pessoa apresente documentação com esquema de vacinação incompleto, completar o esquema iniciado.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Caso tenha recebido três ou mais doses das vacinas penta (DTP+Hib+HB), tetra (DTP+Hib), DTP, DT e dT, aplicar uma dose de reforço, se decorridos 10 anos da última dose.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A vacina HPV para meninas e meninos deve ser administrada aos 09 anos de idade. Caso não seja aplicada nessa faixa etária, a vacinação poderá ser realizada até os 14 anos, 11 meses e 29 dias.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Aos não vacinados aos 10 anos, recomenda-se vacinar na janela de oportunidade, até 14 anos, 11 meses e 29 dias de idade, o mais precocemente possível, para melhor proteção. Utilizar um só laboratório para o esquema vacinal.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A vacina Meningocócica ACWY está indicada para a faixa etária de 11 anos a 14 anos, 11 meses e 29 dias.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O intervalo mínimo entre a primeira e a segunda dose da vacina hepatite B é de quatro semanas.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O intervalo para a terceira dose da vacina hepatite B pode ser de dois meses após a segunda, desde que o intervalo de tempo decorrido da primeira dose seja, no mínimo, de quatro meses.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Caso tenha recebido apenas uma dose da vacina febre amarela antes de completar 5 anos de idade, deverá receber uma dose adicional, independentemente da idade em que o indivíduo procure o serviço de vacinação. 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Na profilaxia do tétano após alguns tipos de ferimentos, </a:t>
            </a:r>
            <a:r>
              <a:rPr lang="pt-BR" sz="1100" dirty="0">
                <a:latin typeface="Arial"/>
                <a:ea typeface="Calibri"/>
                <a:cs typeface="Calibri"/>
              </a:rPr>
              <a:t>de</a:t>
            </a:r>
            <a:r>
              <a:rPr lang="pt-BR" sz="1100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ve-se reduzir este intervalo para 5 anos.</a:t>
            </a:r>
          </a:p>
        </p:txBody>
      </p:sp>
      <p:sp>
        <p:nvSpPr>
          <p:cNvPr id="17" name="Título 16">
            <a:extLst>
              <a:ext uri="{FF2B5EF4-FFF2-40B4-BE49-F238E27FC236}">
                <a16:creationId xmlns:a16="http://schemas.microsoft.com/office/drawing/2014/main" id="{E29E193F-7677-C28A-635A-E17A0D2E97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7389" y="122017"/>
            <a:ext cx="9932276" cy="661987"/>
          </a:xfrm>
        </p:spPr>
        <p:txBody>
          <a:bodyPr>
            <a:normAutofit/>
          </a:bodyPr>
          <a:lstStyle/>
          <a:p>
            <a:r>
              <a:rPr lang="pt-BR" sz="2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CALENDÁRIO DE VACINAÇÃO | </a:t>
            </a:r>
            <a:r>
              <a:rPr 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Crianças (a partir de 7 anos) e adolescentes¹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1C2A5B1-F256-EAF3-CF49-405A623372A8}"/>
              </a:ext>
            </a:extLst>
          </p:cNvPr>
          <p:cNvSpPr txBox="1"/>
          <p:nvPr/>
        </p:nvSpPr>
        <p:spPr>
          <a:xfrm>
            <a:off x="5917510" y="6355937"/>
            <a:ext cx="450233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PT" sz="1000" b="1" dirty="0">
                <a:latin typeface="Arial"/>
                <a:cs typeface="Arial"/>
              </a:rPr>
              <a:t>Fonte: </a:t>
            </a:r>
            <a:r>
              <a:rPr lang="pt-BR" sz="1000" b="1" dirty="0">
                <a:latin typeface="Arial"/>
                <a:cs typeface="Arial"/>
              </a:rPr>
              <a:t>SMS/ Programa Municipal de Imunizações</a:t>
            </a:r>
            <a:endParaRPr lang="pt-PT" sz="1000" b="1" dirty="0">
              <a:latin typeface="Arial"/>
              <a:cs typeface="Arial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1F15AE5-EE8D-C4D5-B918-C623BE3D5030}"/>
              </a:ext>
            </a:extLst>
          </p:cNvPr>
          <p:cNvGrpSpPr/>
          <p:nvPr/>
        </p:nvGrpSpPr>
        <p:grpSpPr>
          <a:xfrm>
            <a:off x="9381599" y="101301"/>
            <a:ext cx="2623012" cy="823334"/>
            <a:chOff x="8759846" y="207395"/>
            <a:chExt cx="3058733" cy="960102"/>
          </a:xfrm>
        </p:grpSpPr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5A412445-4419-F1EB-EA02-A9794820A2F0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7" name="Imagem 6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F57554B4-B491-E222-DA6B-61F9CE713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3407CC-D3A8-B874-E3EF-308176101099}"/>
              </a:ext>
            </a:extLst>
          </p:cNvPr>
          <p:cNvSpPr txBox="1"/>
          <p:nvPr/>
        </p:nvSpPr>
        <p:spPr>
          <a:xfrm>
            <a:off x="5917510" y="5413450"/>
            <a:ext cx="47877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pt-BR" sz="900" b="1" dirty="0">
                <a:latin typeface="Arial"/>
                <a:ea typeface="Calibri"/>
                <a:cs typeface="Calibri"/>
              </a:rPr>
              <a:t>Dengue – Vacina dengue 1,2,3 e 4 (atenuada)</a:t>
            </a:r>
            <a:endParaRPr lang="pt-BR" sz="900" b="1" dirty="0">
              <a:solidFill>
                <a:schemeClr val="tx1"/>
              </a:solidFill>
              <a:latin typeface="Arial"/>
              <a:ea typeface="Calibri"/>
              <a:cs typeface="Calibri"/>
            </a:endParaRPr>
          </a:p>
          <a:p>
            <a:pPr>
              <a:spcBef>
                <a:spcPts val="0"/>
              </a:spcBef>
            </a:pPr>
            <a:r>
              <a:rPr lang="pt-BR" sz="900" b="1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dT – Vacina adsorvida difteria e tétano adulto</a:t>
            </a:r>
          </a:p>
          <a:p>
            <a:pPr>
              <a:spcBef>
                <a:spcPts val="0"/>
              </a:spcBef>
            </a:pPr>
            <a:r>
              <a:rPr lang="pt-BR" sz="900" b="1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DT – Vacina adsorvida difteria e tétano infantil</a:t>
            </a:r>
          </a:p>
          <a:p>
            <a:pPr>
              <a:spcBef>
                <a:spcPts val="0"/>
              </a:spcBef>
            </a:pPr>
            <a:r>
              <a:rPr lang="pt-BR" sz="900" b="1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DTP – Vacina adsorvida difteria, tétano e pertussis (tríplice bacteriana)</a:t>
            </a:r>
          </a:p>
          <a:p>
            <a:pPr>
              <a:spcBef>
                <a:spcPts val="0"/>
              </a:spcBef>
            </a:pPr>
            <a:r>
              <a:rPr lang="pt-BR" sz="900" b="1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VIP – Vacina poliomielite 1,2 e 3 (inativada)</a:t>
            </a:r>
            <a:endParaRPr lang="pt-BR" sz="900" b="1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pt-BR" sz="900" b="1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HPV – Vacina papilomavirus humano 6, 11, 16 e 18 (recombinante)</a:t>
            </a:r>
            <a:endParaRPr lang="pt-BR" sz="800" b="1" dirty="0">
              <a:solidFill>
                <a:schemeClr val="tx1"/>
              </a:solidFill>
              <a:latin typeface="Arial"/>
              <a:ea typeface="Calibri"/>
              <a:cs typeface="Calibri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5D82381-4F15-18D1-0386-433C94E1E1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368517"/>
              </p:ext>
            </p:extLst>
          </p:nvPr>
        </p:nvGraphicFramePr>
        <p:xfrm>
          <a:off x="301240" y="5663291"/>
          <a:ext cx="5015419" cy="914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015419">
                  <a:extLst>
                    <a:ext uri="{9D8B030D-6E8A-4147-A177-3AD203B41FA5}">
                      <a16:colId xmlns:a16="http://schemas.microsoft.com/office/drawing/2014/main" val="292210215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R="2540" algn="just">
                        <a:lnSpc>
                          <a:spcPct val="105000"/>
                        </a:lnSpc>
                        <a:spcBef>
                          <a:spcPts val="735"/>
                        </a:spcBef>
                        <a:buNone/>
                      </a:pPr>
                      <a:r>
                        <a:rPr lang="pt-PT" sz="1050" b="1" i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Nota: Administrar uma dose da vacina pneumocócica 23 valente para população indígena a partir de 5 anos de idade SEM comprovação de vacinação com pneumocócica conjugada. Administrar uma dose de reforço, uma única vez, respeitando o intervalo mínimo de 5 anos da dose inicial.</a:t>
                      </a:r>
                    </a:p>
                  </a:txBody>
                  <a:tcPr marL="108000" marR="10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714245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222A9E4-3168-052E-F79E-D790C4C55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283318"/>
              </p:ext>
            </p:extLst>
          </p:nvPr>
        </p:nvGraphicFramePr>
        <p:xfrm>
          <a:off x="301240" y="905484"/>
          <a:ext cx="5015419" cy="4580916"/>
        </p:xfrm>
        <a:graphic>
          <a:graphicData uri="http://schemas.openxmlformats.org/drawingml/2006/table">
            <a:tbl>
              <a:tblPr/>
              <a:tblGrid>
                <a:gridCol w="1408702">
                  <a:extLst>
                    <a:ext uri="{9D8B030D-6E8A-4147-A177-3AD203B41FA5}">
                      <a16:colId xmlns:a16="http://schemas.microsoft.com/office/drawing/2014/main" val="2293437295"/>
                    </a:ext>
                  </a:extLst>
                </a:gridCol>
                <a:gridCol w="2152949">
                  <a:extLst>
                    <a:ext uri="{9D8B030D-6E8A-4147-A177-3AD203B41FA5}">
                      <a16:colId xmlns:a16="http://schemas.microsoft.com/office/drawing/2014/main" val="1335866706"/>
                    </a:ext>
                  </a:extLst>
                </a:gridCol>
                <a:gridCol w="1453768">
                  <a:extLst>
                    <a:ext uri="{9D8B030D-6E8A-4147-A177-3AD203B41FA5}">
                      <a16:colId xmlns:a16="http://schemas.microsoft.com/office/drawing/2014/main" val="3098320283"/>
                    </a:ext>
                  </a:extLst>
                </a:gridCol>
              </a:tblGrid>
              <a:tr h="36931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INTERVALO ENTRE AS DOSES</a:t>
                      </a:r>
                    </a:p>
                  </a:txBody>
                  <a:tcPr marL="8492" marR="8492" marT="8492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VACINA</a:t>
                      </a:r>
                    </a:p>
                  </a:txBody>
                  <a:tcPr marL="8492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ESQUEMA</a:t>
                      </a:r>
                    </a:p>
                  </a:txBody>
                  <a:tcPr marL="8492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421063"/>
                  </a:ext>
                </a:extLst>
              </a:tr>
              <a:tr h="211036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PRIMEIRA VISITA</a:t>
                      </a:r>
                    </a:p>
                  </a:txBody>
                  <a:tcPr marL="8492" marR="8492" marT="8492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BCG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DOSE UNICA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52901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329400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dT - DUPLA ADULTO²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73358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197286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HPV³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DOSE ÚNICA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65202"/>
                  </a:ext>
                </a:extLst>
              </a:tr>
              <a:tr h="3559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SARAMPO, CAXUMBA, RUBÉOLA - SCR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200459"/>
                  </a:ext>
                </a:extLst>
              </a:tr>
              <a:tr h="18465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DENGUE⁴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825805"/>
                  </a:ext>
                </a:extLst>
              </a:tr>
              <a:tr h="211036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2 MESES APÓS A PRIMEIRA VISITA</a:t>
                      </a:r>
                    </a:p>
                  </a:txBody>
                  <a:tcPr marL="8492" marR="8492" marT="8492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MENIGOCÓCICA ACWY⁵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DOSE ÚNICA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486112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HEPATITE B⁶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670588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dT - DUPLA ADULTO²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783448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921578"/>
                  </a:ext>
                </a:extLst>
              </a:tr>
              <a:tr h="3559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SARAMPO, CAXUMBA, RUBÉOLA - SCR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83583"/>
                  </a:ext>
                </a:extLst>
              </a:tr>
              <a:tr h="211036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4-6 MESES APÓS A PRIMEIRA VISITA</a:t>
                      </a:r>
                    </a:p>
                  </a:txBody>
                  <a:tcPr marL="8492" marR="8492" marT="8492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HEPATITE B⁷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841272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dT - DUPLA ADULTO²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648402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94079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FEBRE AMARELA⁸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DOSE UNICA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161511"/>
                  </a:ext>
                </a:extLst>
              </a:tr>
              <a:tr h="21103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DENGUE⁴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567735"/>
                  </a:ext>
                </a:extLst>
              </a:tr>
              <a:tr h="36052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A CADA 10 ANOS POR TODA A VIDA</a:t>
                      </a:r>
                    </a:p>
                  </a:txBody>
                  <a:tcPr marL="8492" marR="8492" marT="8492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dT - DUPLA ADULTO</a:t>
                      </a:r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ptos Narrow" panose="020B0004020202020204" pitchFamily="34" charset="0"/>
                        </a:rPr>
                        <a:t>⁹</a:t>
                      </a:r>
                      <a:endParaRPr lang="pt-BR" sz="1100" b="1" i="0" u="none" strike="noStrike" dirty="0">
                        <a:solidFill>
                          <a:srgbClr val="22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REFORÇO</a:t>
                      </a:r>
                    </a:p>
                  </a:txBody>
                  <a:tcPr marL="76429" marR="8492" marT="8492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248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37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761D52B2-32C7-6997-B6DE-AFB3E7983092}"/>
              </a:ext>
            </a:extLst>
          </p:cNvPr>
          <p:cNvSpPr txBox="1"/>
          <p:nvPr/>
        </p:nvSpPr>
        <p:spPr>
          <a:xfrm>
            <a:off x="367863" y="337727"/>
            <a:ext cx="799106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cap="all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CALENDÁRIO DE VACINAÇÃO | </a:t>
            </a:r>
            <a:r>
              <a:rPr lang="pt-BR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Adultos entre 20 e 59 anos¹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A65C456-B330-B61B-222B-8429FEA775E9}"/>
              </a:ext>
            </a:extLst>
          </p:cNvPr>
          <p:cNvSpPr txBox="1"/>
          <p:nvPr/>
        </p:nvSpPr>
        <p:spPr>
          <a:xfrm>
            <a:off x="563252" y="6046248"/>
            <a:ext cx="466711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PT" sz="1000" b="1" dirty="0">
                <a:latin typeface="Arial"/>
                <a:cs typeface="Arial"/>
              </a:rPr>
              <a:t>Fonte: </a:t>
            </a:r>
            <a:r>
              <a:rPr lang="pt-BR" sz="1000" b="1" dirty="0">
                <a:latin typeface="Arial"/>
                <a:cs typeface="Arial"/>
              </a:rPr>
              <a:t>SMS/ Programa Municipal de Imunizações</a:t>
            </a:r>
            <a:endParaRPr lang="pt-PT" sz="1000" b="1" dirty="0">
              <a:latin typeface="Arial"/>
              <a:cs typeface="Arial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549A670-5FF5-030E-73AB-603F72D917C7}"/>
              </a:ext>
            </a:extLst>
          </p:cNvPr>
          <p:cNvSpPr txBox="1"/>
          <p:nvPr/>
        </p:nvSpPr>
        <p:spPr>
          <a:xfrm>
            <a:off x="5623646" y="1498383"/>
            <a:ext cx="5907369" cy="41088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AutoNum type="arabicPeriod"/>
            </a:pPr>
            <a:r>
              <a:rPr lang="pt-BR" sz="1200" dirty="0">
                <a:latin typeface="Arial"/>
                <a:cs typeface="Arial"/>
              </a:rPr>
              <a:t>Caso a pessoa apresente documentação com esquema de vacinação incompleto, é suﬁciente completar o esquema já iniciado.</a:t>
            </a:r>
          </a:p>
          <a:p>
            <a:pPr marL="342900" indent="-342900" algn="just">
              <a:buAutoNum type="arabicPeriod"/>
            </a:pPr>
            <a:r>
              <a:rPr lang="pt-BR" sz="1200" dirty="0">
                <a:latin typeface="Arial"/>
                <a:cs typeface="Arial"/>
              </a:rPr>
              <a:t>Caso tenha recebido três doses ou mais de Penta, Tetravalente, DTP, DT, </a:t>
            </a:r>
            <a:r>
              <a:rPr lang="pt-BR" sz="1200" dirty="0" err="1">
                <a:latin typeface="Arial"/>
                <a:cs typeface="Arial"/>
              </a:rPr>
              <a:t>DTPa</a:t>
            </a:r>
            <a:r>
              <a:rPr lang="pt-BR" sz="1200" dirty="0">
                <a:latin typeface="Arial"/>
                <a:cs typeface="Arial"/>
              </a:rPr>
              <a:t>, dTpa ou </a:t>
            </a:r>
            <a:r>
              <a:rPr lang="pt-BR" sz="1200" dirty="0" err="1">
                <a:latin typeface="Arial"/>
                <a:cs typeface="Arial"/>
              </a:rPr>
              <a:t>dT</a:t>
            </a:r>
            <a:r>
              <a:rPr lang="pt-BR" sz="1200" dirty="0">
                <a:latin typeface="Arial"/>
                <a:cs typeface="Arial"/>
              </a:rPr>
              <a:t>, aplicar uma dose de reforço, se decorridos 10 anos da última dose.</a:t>
            </a:r>
          </a:p>
          <a:p>
            <a:pPr marL="342900" indent="-342900" algn="just">
              <a:buAutoNum type="arabicPeriod"/>
            </a:pPr>
            <a:r>
              <a:rPr lang="pt-BR" sz="1200" dirty="0">
                <a:latin typeface="Arial"/>
                <a:cs typeface="Arial"/>
              </a:rPr>
              <a:t>Para pessoas de 20 a 29 anos de idade e proﬁssionais da saúde recomenda-se duas doses da vacina SCR, com intervalo de 4 semanas. Demais adultos até 59 anos, devem ter pelo menos uma dose. A vacina também está disponível para mulheres no puerpério (calendários para gestantes e puérperas).</a:t>
            </a:r>
          </a:p>
          <a:p>
            <a:pPr marL="342900" indent="-342900" algn="just">
              <a:buAutoNum type="arabicPeriod"/>
            </a:pPr>
            <a:r>
              <a:rPr lang="pt-BR" sz="1200" dirty="0">
                <a:latin typeface="Arial"/>
                <a:cs typeface="Arial"/>
              </a:rPr>
              <a:t>O intervalo mínimo entre a primeira e a segunda dose da vacina hepatite B é de quatro semanas.</a:t>
            </a:r>
          </a:p>
          <a:p>
            <a:pPr marL="342900" indent="-342900" algn="just">
              <a:buAutoNum type="arabicPeriod"/>
            </a:pPr>
            <a:r>
              <a:rPr lang="pt-BR" sz="1200" dirty="0">
                <a:latin typeface="Arial"/>
                <a:cs typeface="Arial"/>
              </a:rPr>
              <a:t>Caso tenha recebido apenas uma dose da febre amarela antes de completar 5 anos de idade, deverá receber uma dose adicional, independentemente da idade em que o indivíduo procure o serviço de vacinação.</a:t>
            </a:r>
          </a:p>
          <a:p>
            <a:pPr marL="342900" indent="-342900" algn="just">
              <a:buAutoNum type="arabicPeriod"/>
            </a:pPr>
            <a:r>
              <a:rPr lang="pt-BR" sz="1200" dirty="0">
                <a:latin typeface="Arial"/>
                <a:cs typeface="Arial"/>
              </a:rPr>
              <a:t>O intervalo para a terceira dose da vacina hepatite B pode ser de dois meses após a segunda, desde que o intervalo de tempo decorrido da primeira dose seja, no mínimo, de quatro meses.</a:t>
            </a:r>
          </a:p>
          <a:p>
            <a:pPr marL="342900" indent="-342900" algn="just">
              <a:buAutoNum type="arabicPeriod"/>
            </a:pPr>
            <a:r>
              <a:rPr lang="pt-BR" sz="1200" dirty="0">
                <a:latin typeface="Arial"/>
                <a:cs typeface="Arial"/>
              </a:rPr>
              <a:t>Na proﬁlaxia do tétano, após alguns tipos de ferimentos, deve-se reduzir este intervalo para 5 anos. Em caso de gravidez observar calendário específico para gestante.</a:t>
            </a:r>
          </a:p>
          <a:p>
            <a:pPr marL="342900" indent="-342900" algn="just">
              <a:buAutoNum type="arabicPeriod"/>
            </a:pPr>
            <a:endParaRPr lang="pt-BR" sz="1200" b="1" dirty="0">
              <a:latin typeface="Arial"/>
              <a:cs typeface="Arial"/>
            </a:endParaRPr>
          </a:p>
          <a:p>
            <a:pPr marL="342900" indent="-342900" algn="just">
              <a:buAutoNum type="arabicPeriod"/>
            </a:pPr>
            <a:endParaRPr lang="pt-BR" sz="900" b="1" dirty="0">
              <a:latin typeface="Arial"/>
              <a:cs typeface="Arial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C83937F-DFCC-77AA-A6F3-52B506133686}"/>
              </a:ext>
            </a:extLst>
          </p:cNvPr>
          <p:cNvGrpSpPr/>
          <p:nvPr/>
        </p:nvGrpSpPr>
        <p:grpSpPr>
          <a:xfrm>
            <a:off x="9201125" y="175149"/>
            <a:ext cx="2623012" cy="823334"/>
            <a:chOff x="8759846" y="207395"/>
            <a:chExt cx="3058733" cy="960102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0A83D460-157B-7FD9-FA61-B44E3EE83723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 dirty="0"/>
            </a:p>
          </p:txBody>
        </p:sp>
        <p:pic>
          <p:nvPicPr>
            <p:cNvPr id="6" name="Imagem 5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C36864B4-85AD-1E97-119D-88D53BE41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A1992B8-C7BC-C8C3-2BC7-8C24D2BDA50A}"/>
              </a:ext>
            </a:extLst>
          </p:cNvPr>
          <p:cNvSpPr txBox="1"/>
          <p:nvPr/>
        </p:nvSpPr>
        <p:spPr>
          <a:xfrm>
            <a:off x="5989881" y="5384464"/>
            <a:ext cx="5541134" cy="908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BR" sz="900" b="1" dirty="0">
                <a:latin typeface="Arial"/>
                <a:cs typeface="Arial"/>
              </a:rPr>
              <a:t>dT – Vacina adsorvida difteria e tétano adulto</a:t>
            </a:r>
          </a:p>
          <a:p>
            <a:pPr>
              <a:lnSpc>
                <a:spcPct val="120000"/>
              </a:lnSpc>
            </a:pPr>
            <a:r>
              <a:rPr lang="pt-BR" sz="900" b="1" dirty="0">
                <a:latin typeface="Arial"/>
                <a:cs typeface="Arial"/>
              </a:rPr>
              <a:t>DT – Vacina adsorvida difteria e tétano infantil</a:t>
            </a:r>
          </a:p>
          <a:p>
            <a:pPr>
              <a:lnSpc>
                <a:spcPct val="120000"/>
              </a:lnSpc>
            </a:pPr>
            <a:r>
              <a:rPr lang="pt-BR" sz="900" b="1" dirty="0">
                <a:latin typeface="Arial"/>
                <a:cs typeface="Arial"/>
              </a:rPr>
              <a:t>DTP – Vacina adsorvida difteria, tétano e pertussis (tríplice bacteriana)</a:t>
            </a:r>
          </a:p>
          <a:p>
            <a:pPr>
              <a:lnSpc>
                <a:spcPct val="120000"/>
              </a:lnSpc>
            </a:pPr>
            <a:r>
              <a:rPr lang="pt-BR" sz="900" b="1" dirty="0">
                <a:latin typeface="Arial"/>
                <a:cs typeface="Arial"/>
              </a:rPr>
              <a:t>DTPa – Vacina adsorvida difteria, tétano, pertussis (acelular)</a:t>
            </a:r>
          </a:p>
          <a:p>
            <a:pPr>
              <a:lnSpc>
                <a:spcPct val="120000"/>
              </a:lnSpc>
            </a:pPr>
            <a:r>
              <a:rPr lang="pt-BR" sz="900" b="1" dirty="0">
                <a:latin typeface="Arial"/>
                <a:cs typeface="Arial"/>
              </a:rPr>
              <a:t>dTpa – Vacina adsorvida difteria, tétano, pertussis (acelular) adulto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BA84A0E-7B77-6CD4-94FC-CAC338D47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133428"/>
              </p:ext>
            </p:extLst>
          </p:nvPr>
        </p:nvGraphicFramePr>
        <p:xfrm>
          <a:off x="355830" y="1426464"/>
          <a:ext cx="5081960" cy="3958000"/>
        </p:xfrm>
        <a:graphic>
          <a:graphicData uri="http://schemas.openxmlformats.org/drawingml/2006/table">
            <a:tbl>
              <a:tblPr/>
              <a:tblGrid>
                <a:gridCol w="1573554">
                  <a:extLst>
                    <a:ext uri="{9D8B030D-6E8A-4147-A177-3AD203B41FA5}">
                      <a16:colId xmlns:a16="http://schemas.microsoft.com/office/drawing/2014/main" val="3869824687"/>
                    </a:ext>
                  </a:extLst>
                </a:gridCol>
                <a:gridCol w="2091087">
                  <a:extLst>
                    <a:ext uri="{9D8B030D-6E8A-4147-A177-3AD203B41FA5}">
                      <a16:colId xmlns:a16="http://schemas.microsoft.com/office/drawing/2014/main" val="1914465076"/>
                    </a:ext>
                  </a:extLst>
                </a:gridCol>
                <a:gridCol w="1417319">
                  <a:extLst>
                    <a:ext uri="{9D8B030D-6E8A-4147-A177-3AD203B41FA5}">
                      <a16:colId xmlns:a16="http://schemas.microsoft.com/office/drawing/2014/main" val="1452918776"/>
                    </a:ext>
                  </a:extLst>
                </a:gridCol>
              </a:tblGrid>
              <a:tr h="60469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INTERVALO ENTRE AS DOSES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ESQUEMA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285954"/>
                  </a:ext>
                </a:extLst>
              </a:tr>
              <a:tr h="357319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</a:t>
                      </a:r>
                      <a:r>
                        <a:rPr lang="pt-B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365268"/>
                  </a:ext>
                </a:extLst>
              </a:tr>
              <a:tr h="30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761522"/>
                  </a:ext>
                </a:extLst>
              </a:tr>
              <a:tr h="5909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SARAMPO, CAXUMBA, RUBÉOLA - SCR³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DOSE ÚNICA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422047"/>
                  </a:ext>
                </a:extLst>
              </a:tr>
              <a:tr h="30234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MESES APÓS A 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135976"/>
                  </a:ext>
                </a:extLst>
              </a:tr>
              <a:tr h="30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B⁴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097261"/>
                  </a:ext>
                </a:extLst>
              </a:tr>
              <a:tr h="30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 AMARELA⁵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DOSE ÚNICA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925589"/>
                  </a:ext>
                </a:extLst>
              </a:tr>
              <a:tr h="30234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4-6 MESES APÓS A 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384713"/>
                  </a:ext>
                </a:extLst>
              </a:tr>
              <a:tr h="3023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B⁶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300023"/>
                  </a:ext>
                </a:extLst>
              </a:tr>
              <a:tr h="59095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CADA 10 ANOS POR TODA A VIDA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ADULTO⁷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REFORÇO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015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456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8CBE553E-7F6F-5768-6A2E-89577C970340}"/>
              </a:ext>
            </a:extLst>
          </p:cNvPr>
          <p:cNvSpPr txBox="1"/>
          <p:nvPr/>
        </p:nvSpPr>
        <p:spPr>
          <a:xfrm>
            <a:off x="264398" y="212173"/>
            <a:ext cx="7122843" cy="4462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300" b="1" cap="all" dirty="0">
                <a:solidFill>
                  <a:srgbClr val="934BC9"/>
                </a:solidFill>
                <a:latin typeface="Franklin Gothic Medium" panose="020B0603020102020204" pitchFamily="34" charset="0"/>
                <a:cs typeface="Segoe UI"/>
              </a:rPr>
              <a:t>CALENDÁRIO DE VACINAÇÃO</a:t>
            </a:r>
            <a:r>
              <a:rPr lang="en-US" sz="2300" dirty="0">
                <a:solidFill>
                  <a:srgbClr val="934BC9"/>
                </a:solidFill>
                <a:latin typeface="Franklin Gothic Medium" panose="020B0603020102020204" pitchFamily="34" charset="0"/>
                <a:cs typeface="Segoe UI"/>
              </a:rPr>
              <a:t>​​​</a:t>
            </a:r>
            <a:r>
              <a:rPr lang="pt-BR" sz="2300" dirty="0">
                <a:solidFill>
                  <a:srgbClr val="934BC9"/>
                </a:solidFill>
                <a:latin typeface="Franklin Gothic Medium" panose="020B0603020102020204" pitchFamily="34" charset="0"/>
              </a:rPr>
              <a:t> | </a:t>
            </a:r>
            <a:r>
              <a:rPr lang="pt-BR" sz="2300" dirty="0">
                <a:solidFill>
                  <a:srgbClr val="934B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anos e mais¹</a:t>
            </a:r>
            <a:endParaRPr lang="pt-BR" sz="2300" cap="all" dirty="0">
              <a:solidFill>
                <a:srgbClr val="934BC9"/>
              </a:solidFill>
              <a:latin typeface="Franklin Gothic Medium" panose="020B0603020102020204" pitchFamily="34" charset="0"/>
              <a:ea typeface="Calibri"/>
              <a:cs typeface="Segoe U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FA90B65-FCA7-EB24-1EBD-CC62FACA7DCF}"/>
              </a:ext>
            </a:extLst>
          </p:cNvPr>
          <p:cNvSpPr txBox="1"/>
          <p:nvPr/>
        </p:nvSpPr>
        <p:spPr>
          <a:xfrm>
            <a:off x="522137" y="6026305"/>
            <a:ext cx="467410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PT" sz="1000" b="1" dirty="0">
                <a:latin typeface="Arial"/>
                <a:cs typeface="Arial"/>
              </a:rPr>
              <a:t>Fonte: </a:t>
            </a:r>
            <a:r>
              <a:rPr lang="pt-BR" sz="1000" b="1" dirty="0">
                <a:latin typeface="Arial"/>
                <a:cs typeface="Arial"/>
              </a:rPr>
              <a:t>SMS/ Programa Municipal de Imunizações</a:t>
            </a:r>
            <a:endParaRPr lang="pt-PT" sz="1000" b="1" dirty="0">
              <a:latin typeface="Arial"/>
              <a:cs typeface="Arial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8CF0F5A-3DC9-B7A8-FADB-9601D5FE846A}"/>
              </a:ext>
            </a:extLst>
          </p:cNvPr>
          <p:cNvSpPr txBox="1"/>
          <p:nvPr/>
        </p:nvSpPr>
        <p:spPr>
          <a:xfrm>
            <a:off x="5670606" y="1197056"/>
            <a:ext cx="5999257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Caso a	pessoa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apresente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documentação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esquema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vacinação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incompleto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é suﬁciente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completar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esquema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iniciado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Caso o adulto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tenha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recebido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três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doses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DTP, DT, dT,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aplicar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uma dose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reforço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se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decorridos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última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dose.</a:t>
            </a:r>
          </a:p>
          <a:p>
            <a:pPr marL="342900" indent="-342900" algn="just">
              <a:buAutoNum type="arabicPeriod"/>
            </a:pP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Avaliar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risco-benefício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vacinação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levando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conta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risco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doença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eventos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adversos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nesta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faixa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etária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decorrente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comorbidades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Caso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pessoa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tenha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recebido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apenas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dose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febre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amarela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antes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completar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deverá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receber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dose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adicional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independentemente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idade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que 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indivíduo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procure 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serviço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vacinação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Administrar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dose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6 meses,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independentemente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quantidade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doses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prévias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recebidas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intervalo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mínimo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entre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primeira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segunda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dose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vacina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hepatite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 é de 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quatro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semanas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intervalo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para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terceira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dose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vacina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hepatite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ser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dois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meses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após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segunda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desde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que 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intervalo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tempo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decorrido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primeira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dose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seja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no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mínimo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quatro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meses.</a:t>
            </a:r>
          </a:p>
          <a:p>
            <a:pPr marL="342900" indent="-3429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proﬁlaxia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tétano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após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alguns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tipos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ferimentos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deve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-se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reduzir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este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intervalo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para 5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Dose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preferência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outono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período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que antecede a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maior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circulação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vírus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 influenza.</a:t>
            </a:r>
            <a:endParaRPr lang="en-US" sz="1200" b="1" dirty="0">
              <a:latin typeface="Arial"/>
              <a:cs typeface="Arial"/>
            </a:endParaRPr>
          </a:p>
          <a:p>
            <a:pPr algn="just"/>
            <a:endParaRPr lang="en-US" sz="120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74919414-D0C7-51E8-F9A7-CBC069ACFEEE}"/>
              </a:ext>
            </a:extLst>
          </p:cNvPr>
          <p:cNvGrpSpPr/>
          <p:nvPr/>
        </p:nvGrpSpPr>
        <p:grpSpPr>
          <a:xfrm>
            <a:off x="9201125" y="175149"/>
            <a:ext cx="2623012" cy="823334"/>
            <a:chOff x="8759846" y="207395"/>
            <a:chExt cx="3058733" cy="960102"/>
          </a:xfrm>
        </p:grpSpPr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9117073B-7654-7AA6-B922-2202E4A2B2F0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7" name="Imagem 6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0F4B6215-0AFB-88DF-8726-2AD9FF108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120A6E5-554F-CB20-41D7-5CF1643F4613}"/>
              </a:ext>
            </a:extLst>
          </p:cNvPr>
          <p:cNvSpPr txBox="1"/>
          <p:nvPr/>
        </p:nvSpPr>
        <p:spPr>
          <a:xfrm>
            <a:off x="5951574" y="5487696"/>
            <a:ext cx="609777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900" b="1" dirty="0">
                <a:latin typeface="Arial"/>
                <a:cs typeface="Arial"/>
              </a:rPr>
              <a:t>dT – </a:t>
            </a:r>
            <a:r>
              <a:rPr lang="en-US" sz="900" b="1" dirty="0" err="1">
                <a:latin typeface="Arial"/>
                <a:cs typeface="Arial"/>
              </a:rPr>
              <a:t>Vacina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adsorvida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difteria</a:t>
            </a:r>
            <a:r>
              <a:rPr lang="en-US" sz="900" b="1" dirty="0">
                <a:latin typeface="Arial"/>
                <a:cs typeface="Arial"/>
              </a:rPr>
              <a:t> e </a:t>
            </a:r>
            <a:r>
              <a:rPr lang="en-US" sz="900" b="1" dirty="0" err="1">
                <a:latin typeface="Arial"/>
                <a:cs typeface="Arial"/>
              </a:rPr>
              <a:t>tétano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adulto</a:t>
            </a:r>
            <a:endParaRPr lang="en-US" sz="900" b="1" dirty="0">
              <a:latin typeface="Arial"/>
              <a:cs typeface="Arial"/>
            </a:endParaRPr>
          </a:p>
          <a:p>
            <a:pPr algn="just"/>
            <a:r>
              <a:rPr lang="en-US" sz="900" b="1" dirty="0">
                <a:latin typeface="Arial"/>
                <a:cs typeface="Arial"/>
              </a:rPr>
              <a:t>DT – </a:t>
            </a:r>
            <a:r>
              <a:rPr lang="en-US" sz="900" b="1" dirty="0" err="1">
                <a:latin typeface="Arial"/>
                <a:cs typeface="Arial"/>
              </a:rPr>
              <a:t>Vacina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adsorvida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difteria</a:t>
            </a:r>
            <a:r>
              <a:rPr lang="en-US" sz="900" b="1" dirty="0">
                <a:latin typeface="Arial"/>
                <a:cs typeface="Arial"/>
              </a:rPr>
              <a:t> e </a:t>
            </a:r>
            <a:r>
              <a:rPr lang="en-US" sz="900" b="1" dirty="0" err="1">
                <a:latin typeface="Arial"/>
                <a:cs typeface="Arial"/>
              </a:rPr>
              <a:t>tétano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infantil</a:t>
            </a:r>
            <a:endParaRPr lang="en-US" sz="900" b="1" dirty="0">
              <a:latin typeface="Arial"/>
              <a:cs typeface="Arial"/>
            </a:endParaRPr>
          </a:p>
          <a:p>
            <a:pPr algn="just"/>
            <a:r>
              <a:rPr lang="en-US" sz="900" b="1" dirty="0">
                <a:latin typeface="Arial"/>
                <a:cs typeface="Arial"/>
              </a:rPr>
              <a:t>DTP – </a:t>
            </a:r>
            <a:r>
              <a:rPr lang="en-US" sz="900" b="1" dirty="0" err="1">
                <a:latin typeface="Arial"/>
                <a:cs typeface="Arial"/>
              </a:rPr>
              <a:t>Vacina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adsorvida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difteria</a:t>
            </a:r>
            <a:r>
              <a:rPr lang="en-US" sz="900" b="1" dirty="0">
                <a:latin typeface="Arial"/>
                <a:cs typeface="Arial"/>
              </a:rPr>
              <a:t>, </a:t>
            </a:r>
            <a:r>
              <a:rPr lang="en-US" sz="900" b="1" dirty="0" err="1">
                <a:latin typeface="Arial"/>
                <a:cs typeface="Arial"/>
              </a:rPr>
              <a:t>tétano</a:t>
            </a:r>
            <a:r>
              <a:rPr lang="en-US" sz="900" b="1" dirty="0">
                <a:latin typeface="Arial"/>
                <a:cs typeface="Arial"/>
              </a:rPr>
              <a:t> e pertussis (</a:t>
            </a:r>
            <a:r>
              <a:rPr lang="en-US" sz="900" b="1" dirty="0" err="1">
                <a:latin typeface="Arial"/>
                <a:cs typeface="Arial"/>
              </a:rPr>
              <a:t>tríplice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bacteriana</a:t>
            </a:r>
            <a:r>
              <a:rPr lang="en-US" sz="900" b="1" dirty="0">
                <a:latin typeface="Arial"/>
                <a:cs typeface="Arial"/>
              </a:rPr>
              <a:t>)</a:t>
            </a:r>
          </a:p>
          <a:p>
            <a:pPr algn="just"/>
            <a:r>
              <a:rPr lang="en-US" sz="900" b="1" dirty="0" err="1">
                <a:latin typeface="Arial"/>
                <a:cs typeface="Arial"/>
              </a:rPr>
              <a:t>DTPa</a:t>
            </a:r>
            <a:r>
              <a:rPr lang="en-US" sz="900" b="1" dirty="0">
                <a:latin typeface="Arial"/>
                <a:cs typeface="Arial"/>
              </a:rPr>
              <a:t> – </a:t>
            </a:r>
            <a:r>
              <a:rPr lang="en-US" sz="900" b="1" dirty="0" err="1">
                <a:latin typeface="Arial"/>
                <a:cs typeface="Arial"/>
              </a:rPr>
              <a:t>Vacina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adsorvida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difteria</a:t>
            </a:r>
            <a:r>
              <a:rPr lang="en-US" sz="900" b="1" dirty="0">
                <a:latin typeface="Arial"/>
                <a:cs typeface="Arial"/>
              </a:rPr>
              <a:t>, </a:t>
            </a:r>
            <a:r>
              <a:rPr lang="en-US" sz="900" b="1" dirty="0" err="1">
                <a:latin typeface="Arial"/>
                <a:cs typeface="Arial"/>
              </a:rPr>
              <a:t>tétano</a:t>
            </a:r>
            <a:r>
              <a:rPr lang="en-US" sz="900" b="1" dirty="0">
                <a:latin typeface="Arial"/>
                <a:cs typeface="Arial"/>
              </a:rPr>
              <a:t>, pertussis (</a:t>
            </a:r>
            <a:r>
              <a:rPr lang="en-US" sz="900" b="1" dirty="0" err="1">
                <a:latin typeface="Arial"/>
                <a:cs typeface="Arial"/>
              </a:rPr>
              <a:t>acelular</a:t>
            </a:r>
            <a:r>
              <a:rPr lang="en-US" sz="900" b="1" dirty="0">
                <a:latin typeface="Arial"/>
                <a:cs typeface="Arial"/>
              </a:rPr>
              <a:t>)</a:t>
            </a:r>
          </a:p>
          <a:p>
            <a:pPr algn="just"/>
            <a:r>
              <a:rPr lang="en-US" sz="900" b="1" dirty="0" err="1">
                <a:latin typeface="Arial"/>
                <a:cs typeface="Arial"/>
              </a:rPr>
              <a:t>dTpa</a:t>
            </a:r>
            <a:r>
              <a:rPr lang="en-US" sz="900" b="1" dirty="0">
                <a:latin typeface="Arial"/>
                <a:cs typeface="Arial"/>
              </a:rPr>
              <a:t> – </a:t>
            </a:r>
            <a:r>
              <a:rPr lang="en-US" sz="900" b="1" dirty="0" err="1">
                <a:latin typeface="Arial"/>
                <a:cs typeface="Arial"/>
              </a:rPr>
              <a:t>Vacina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adsorvida</a:t>
            </a:r>
            <a:r>
              <a:rPr lang="en-US" sz="900" b="1" dirty="0">
                <a:latin typeface="Arial"/>
                <a:cs typeface="Arial"/>
              </a:rPr>
              <a:t> </a:t>
            </a:r>
            <a:r>
              <a:rPr lang="en-US" sz="900" b="1" dirty="0" err="1">
                <a:latin typeface="Arial"/>
                <a:cs typeface="Arial"/>
              </a:rPr>
              <a:t>difteria</a:t>
            </a:r>
            <a:r>
              <a:rPr lang="en-US" sz="900" b="1" dirty="0">
                <a:latin typeface="Arial"/>
                <a:cs typeface="Arial"/>
              </a:rPr>
              <a:t>, </a:t>
            </a:r>
            <a:r>
              <a:rPr lang="en-US" sz="900" b="1" dirty="0" err="1">
                <a:latin typeface="Arial"/>
                <a:cs typeface="Arial"/>
              </a:rPr>
              <a:t>tétano</a:t>
            </a:r>
            <a:r>
              <a:rPr lang="en-US" sz="900" b="1" dirty="0">
                <a:latin typeface="Arial"/>
                <a:cs typeface="Arial"/>
              </a:rPr>
              <a:t>, pertussis (</a:t>
            </a:r>
            <a:r>
              <a:rPr lang="en-US" sz="900" b="1" dirty="0" err="1">
                <a:latin typeface="Arial"/>
                <a:cs typeface="Arial"/>
              </a:rPr>
              <a:t>acelular</a:t>
            </a:r>
            <a:r>
              <a:rPr lang="en-US" sz="900" b="1" dirty="0">
                <a:latin typeface="Arial"/>
                <a:cs typeface="Arial"/>
              </a:rPr>
              <a:t>) </a:t>
            </a:r>
            <a:r>
              <a:rPr lang="en-US" sz="900" b="1" dirty="0" err="1">
                <a:latin typeface="Arial"/>
                <a:cs typeface="Arial"/>
              </a:rPr>
              <a:t>adulto</a:t>
            </a:r>
            <a:endParaRPr lang="pt-BR" sz="1000" b="1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A49C40B-5A9F-66FB-627A-0DE949453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371463"/>
              </p:ext>
            </p:extLst>
          </p:nvPr>
        </p:nvGraphicFramePr>
        <p:xfrm>
          <a:off x="343154" y="1197056"/>
          <a:ext cx="4987798" cy="4290642"/>
        </p:xfrm>
        <a:graphic>
          <a:graphicData uri="http://schemas.openxmlformats.org/drawingml/2006/table">
            <a:tbl>
              <a:tblPr/>
              <a:tblGrid>
                <a:gridCol w="1616220">
                  <a:extLst>
                    <a:ext uri="{9D8B030D-6E8A-4147-A177-3AD203B41FA5}">
                      <a16:colId xmlns:a16="http://schemas.microsoft.com/office/drawing/2014/main" val="980660692"/>
                    </a:ext>
                  </a:extLst>
                </a:gridCol>
                <a:gridCol w="1881106">
                  <a:extLst>
                    <a:ext uri="{9D8B030D-6E8A-4147-A177-3AD203B41FA5}">
                      <a16:colId xmlns:a16="http://schemas.microsoft.com/office/drawing/2014/main" val="1127795864"/>
                    </a:ext>
                  </a:extLst>
                </a:gridCol>
                <a:gridCol w="1490472">
                  <a:extLst>
                    <a:ext uri="{9D8B030D-6E8A-4147-A177-3AD203B41FA5}">
                      <a16:colId xmlns:a16="http://schemas.microsoft.com/office/drawing/2014/main" val="2341467632"/>
                    </a:ext>
                  </a:extLst>
                </a:gridCol>
              </a:tblGrid>
              <a:tr h="57557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INTERVALO ENTRE AS DOSES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BC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BC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ESQUEMA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494526"/>
                  </a:ext>
                </a:extLst>
              </a:tr>
              <a:tr h="298252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178520"/>
                  </a:ext>
                </a:extLst>
              </a:tr>
              <a:tr h="2982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FEBRE AMARELA³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DOSE ÚNICA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910959"/>
                  </a:ext>
                </a:extLst>
              </a:tr>
              <a:tr h="2982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755398"/>
                  </a:ext>
                </a:extLst>
              </a:tr>
              <a:tr h="38982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177571"/>
                  </a:ext>
                </a:extLst>
              </a:tr>
              <a:tr h="2982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MESES APÓS 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99982"/>
                  </a:ext>
                </a:extLst>
              </a:tr>
              <a:tr h="2982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219179"/>
                  </a:ext>
                </a:extLst>
              </a:tr>
              <a:tr h="298252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4-6 MESES APÓS 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419235"/>
                  </a:ext>
                </a:extLst>
              </a:tr>
              <a:tr h="2982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28515"/>
                  </a:ext>
                </a:extLst>
              </a:tr>
              <a:tr h="38982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042529"/>
                  </a:ext>
                </a:extLst>
              </a:tr>
              <a:tr h="549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CADA 10 ANOS POR TODA A VIDA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- DUPLA ADULTO⁸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REFORÇO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888724"/>
                  </a:ext>
                </a:extLst>
              </a:tr>
              <a:tr h="29825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ANUALMENTE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INFLUENZA 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UMA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917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885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68E50797-193D-6EE2-FF0B-ED32A4F80759}"/>
              </a:ext>
            </a:extLst>
          </p:cNvPr>
          <p:cNvSpPr txBox="1"/>
          <p:nvPr/>
        </p:nvSpPr>
        <p:spPr>
          <a:xfrm>
            <a:off x="171450" y="440716"/>
            <a:ext cx="7564530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cap="all" dirty="0">
                <a:solidFill>
                  <a:srgbClr val="E54D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CALENDÁRIO DE VACINAÇÃO  | </a:t>
            </a:r>
            <a:r>
              <a:rPr lang="pt-BR" sz="2000" dirty="0">
                <a:solidFill>
                  <a:srgbClr val="E54D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Gestante e Puérpera¹</a:t>
            </a:r>
            <a:endParaRPr lang="pt-BR" sz="2300" dirty="0">
              <a:solidFill>
                <a:srgbClr val="E54DA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A101094-7111-7D94-B4A2-D440BCAEA6E4}"/>
              </a:ext>
            </a:extLst>
          </p:cNvPr>
          <p:cNvSpPr txBox="1"/>
          <p:nvPr/>
        </p:nvSpPr>
        <p:spPr>
          <a:xfrm>
            <a:off x="383641" y="6340148"/>
            <a:ext cx="48006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PT" sz="1000" b="1" dirty="0">
                <a:latin typeface="Arial"/>
                <a:cs typeface="Arial"/>
              </a:rPr>
              <a:t>Fonte: </a:t>
            </a:r>
            <a:r>
              <a:rPr lang="pt-BR" sz="1000" b="1" dirty="0">
                <a:latin typeface="Arial"/>
                <a:cs typeface="Arial"/>
              </a:rPr>
              <a:t>SMS/ Programa Municipal de Imunizações</a:t>
            </a:r>
            <a:endParaRPr lang="pt-PT" sz="1000" b="1" dirty="0">
              <a:latin typeface="Arial"/>
              <a:cs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A0F1DD3-1764-0ECD-0812-826F75797E47}"/>
              </a:ext>
            </a:extLst>
          </p:cNvPr>
          <p:cNvSpPr txBox="1"/>
          <p:nvPr/>
        </p:nvSpPr>
        <p:spPr>
          <a:xfrm>
            <a:off x="5800725" y="1307227"/>
            <a:ext cx="6007634" cy="39857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Caso a pessoa apresente documentação com esquema de vacinação incompleto, </a:t>
            </a:r>
            <a:br>
              <a:rPr lang="pt-BR" sz="1100" dirty="0">
                <a:latin typeface="Arial"/>
                <a:cs typeface="Arial"/>
              </a:rPr>
            </a:br>
            <a:r>
              <a:rPr lang="pt-BR" sz="1100" dirty="0">
                <a:latin typeface="Arial"/>
                <a:cs typeface="Arial"/>
              </a:rPr>
              <a:t>é suﬁciente completar o esquema já iniciado.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Caso tenha recebido três doses ou mais de Penta, Tetravalente, DTP, DT, </a:t>
            </a:r>
            <a:r>
              <a:rPr lang="pt-BR" sz="1100" dirty="0" err="1">
                <a:latin typeface="Arial"/>
                <a:cs typeface="Arial"/>
              </a:rPr>
              <a:t>DTPa</a:t>
            </a:r>
            <a:r>
              <a:rPr lang="pt-BR" sz="1100" dirty="0">
                <a:latin typeface="Arial"/>
                <a:cs typeface="Arial"/>
              </a:rPr>
              <a:t>, dTpa OU </a:t>
            </a:r>
            <a:r>
              <a:rPr lang="pt-BR" sz="1100" dirty="0" err="1">
                <a:latin typeface="Arial"/>
                <a:cs typeface="Arial"/>
              </a:rPr>
              <a:t>dT</a:t>
            </a:r>
            <a:r>
              <a:rPr lang="pt-BR" sz="1100" dirty="0">
                <a:latin typeface="Arial"/>
                <a:cs typeface="Arial"/>
              </a:rPr>
              <a:t>, aplicar uma dose de reforço com a vacina dTpa a partir da 20ª semana de gestação.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O intervalo mínimo entre a primeira e a segunda dose da vacina hepatite B é de 4 semanas.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A vacina dTpa deve ser aplicada a partir da 20ª semana a cada gestação. Gestantes com início de esquema de vacinação tardio devem receber a dTpa na primeira ou segunda visita, se necessário, complementando o esquema com </a:t>
            </a:r>
            <a:r>
              <a:rPr lang="pt-BR" sz="1100" dirty="0" err="1">
                <a:latin typeface="Arial"/>
                <a:cs typeface="Arial"/>
              </a:rPr>
              <a:t>dT</a:t>
            </a:r>
            <a:r>
              <a:rPr lang="pt-BR" sz="1100" dirty="0">
                <a:latin typeface="Arial"/>
                <a:cs typeface="Arial"/>
              </a:rPr>
              <a:t>. Caso a vacina dTpa não tenha sido administrada na gestação, administrá-la no puerpério.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O intervalo para a terceira dose da vacina hepatite B pode ser de dois meses após a segunda, desde que o intervalo de tempo decorrido da primeira dose seja, no mínimo, de quatro meses.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Administrar uma dose em qualquer momento da gestação e em cada gestação, independentemente da quantidade de doses prévias recebidas.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Administrar caso a vacina não tenha sido aplicada durante a gestação.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Caso a vacina não tenha sido aplicada na maternidade, administrar na primeira visita ao serviço de saúde. Observar a necessidade de agendar a segunda dose para puérperas adolescentes ou adultas até 29 anos.</a:t>
            </a:r>
          </a:p>
          <a:p>
            <a:pPr marL="228600" indent="-228600" algn="just">
              <a:buAutoNum type="arabicPeriod"/>
            </a:pPr>
            <a:r>
              <a:rPr lang="pt-BR" sz="1100" dirty="0">
                <a:latin typeface="Arial"/>
                <a:cs typeface="Arial"/>
              </a:rPr>
              <a:t>Para puérperas adolescentes, adultas até 29 anos de idade e profissionais de saúde, recomenda-se duas doses da vacina SCR com intervalo mínimo </a:t>
            </a:r>
            <a:br>
              <a:rPr lang="pt-BR" sz="1100" dirty="0">
                <a:latin typeface="Arial"/>
                <a:cs typeface="Arial"/>
              </a:rPr>
            </a:br>
            <a:r>
              <a:rPr lang="pt-BR" sz="1100" dirty="0">
                <a:latin typeface="Arial"/>
                <a:cs typeface="Arial"/>
              </a:rPr>
              <a:t>de quatro semanas. Demais puérperas devem ter, pelo menos, uma dose. 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18B1CDF-E13A-7045-D735-DBF2CC8CE42E}"/>
              </a:ext>
            </a:extLst>
          </p:cNvPr>
          <p:cNvGrpSpPr/>
          <p:nvPr/>
        </p:nvGrpSpPr>
        <p:grpSpPr>
          <a:xfrm>
            <a:off x="9201125" y="175149"/>
            <a:ext cx="2623012" cy="823334"/>
            <a:chOff x="8759846" y="207395"/>
            <a:chExt cx="3058733" cy="960102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DC1E77E9-EBDB-9B61-0B10-3413F7BDE6D0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pic>
          <p:nvPicPr>
            <p:cNvPr id="10" name="Imagem 9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5F8454FF-1541-74C0-814F-97C9EF250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7D264E5-BA9D-FDAF-FB76-E86E3DA0E851}"/>
              </a:ext>
            </a:extLst>
          </p:cNvPr>
          <p:cNvSpPr txBox="1"/>
          <p:nvPr/>
        </p:nvSpPr>
        <p:spPr>
          <a:xfrm>
            <a:off x="6023690" y="5663039"/>
            <a:ext cx="45833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 err="1">
                <a:latin typeface="Arial"/>
                <a:cs typeface="Arial"/>
              </a:rPr>
              <a:t>dT</a:t>
            </a:r>
            <a:r>
              <a:rPr lang="pt-BR" sz="900" b="1" dirty="0">
                <a:latin typeface="Arial"/>
                <a:cs typeface="Arial"/>
              </a:rPr>
              <a:t> – Vacina adsorvida difteria e tétano adulto</a:t>
            </a:r>
          </a:p>
          <a:p>
            <a:r>
              <a:rPr lang="pt-BR" sz="900" b="1" dirty="0">
                <a:latin typeface="Arial"/>
                <a:cs typeface="Arial"/>
              </a:rPr>
              <a:t>DT – Vacina adsorvida difteria e tétano infantil</a:t>
            </a:r>
          </a:p>
          <a:p>
            <a:r>
              <a:rPr lang="pt-BR" sz="900" b="1" dirty="0">
                <a:latin typeface="Arial"/>
                <a:cs typeface="Arial"/>
              </a:rPr>
              <a:t>DTP – Vacina adsorvida difteria, tétano e pertussis (tríplice bacteriana)</a:t>
            </a:r>
          </a:p>
          <a:p>
            <a:r>
              <a:rPr lang="pt-BR" sz="900" b="1" dirty="0">
                <a:latin typeface="Arial"/>
                <a:cs typeface="Arial"/>
              </a:rPr>
              <a:t>DTPa – Vacina adsorvida difteria, tétano, pertussis (acelular)</a:t>
            </a:r>
          </a:p>
          <a:p>
            <a:r>
              <a:rPr lang="pt-BR" sz="900" b="1" dirty="0">
                <a:latin typeface="Arial"/>
                <a:cs typeface="Arial"/>
              </a:rPr>
              <a:t>dTpa – Vacina adsorvida difteria, tétano, pertussis (acelular) adulto</a:t>
            </a:r>
          </a:p>
          <a:p>
            <a:r>
              <a:rPr lang="pt-BR" sz="900" b="1" dirty="0">
                <a:latin typeface="Arial"/>
                <a:cs typeface="Arial"/>
              </a:rPr>
              <a:t>VSR – Vacina do </a:t>
            </a:r>
            <a:r>
              <a:rPr lang="pt-BR" sz="900" b="1" dirty="0" err="1">
                <a:latin typeface="Arial"/>
                <a:cs typeface="Arial"/>
              </a:rPr>
              <a:t>virus</a:t>
            </a:r>
            <a:r>
              <a:rPr lang="pt-BR" sz="900" b="1" dirty="0">
                <a:latin typeface="Arial"/>
                <a:cs typeface="Arial"/>
              </a:rPr>
              <a:t> sincicial </a:t>
            </a:r>
            <a:r>
              <a:rPr lang="pt-BR" sz="900" b="1" dirty="0" err="1">
                <a:latin typeface="Arial"/>
                <a:cs typeface="Arial"/>
              </a:rPr>
              <a:t>respirátório</a:t>
            </a:r>
            <a:r>
              <a:rPr lang="pt-BR" sz="900" b="1" dirty="0">
                <a:latin typeface="Arial"/>
                <a:cs typeface="Arial"/>
              </a:rPr>
              <a:t> A e B (recombinante)</a:t>
            </a:r>
            <a:endParaRPr lang="pt-BR" sz="900" b="1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ED1444C-9CFF-14CD-CCE7-553D58A9C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572314"/>
              </p:ext>
            </p:extLst>
          </p:nvPr>
        </p:nvGraphicFramePr>
        <p:xfrm>
          <a:off x="292201" y="1080431"/>
          <a:ext cx="5303927" cy="4899745"/>
        </p:xfrm>
        <a:graphic>
          <a:graphicData uri="http://schemas.openxmlformats.org/drawingml/2006/table">
            <a:tbl>
              <a:tblPr firstRow="1" firstCol="1" bandRow="1"/>
              <a:tblGrid>
                <a:gridCol w="1361057">
                  <a:extLst>
                    <a:ext uri="{9D8B030D-6E8A-4147-A177-3AD203B41FA5}">
                      <a16:colId xmlns:a16="http://schemas.microsoft.com/office/drawing/2014/main" val="408091649"/>
                    </a:ext>
                  </a:extLst>
                </a:gridCol>
                <a:gridCol w="2571270">
                  <a:extLst>
                    <a:ext uri="{9D8B030D-6E8A-4147-A177-3AD203B41FA5}">
                      <a16:colId xmlns:a16="http://schemas.microsoft.com/office/drawing/2014/main" val="264289565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759621366"/>
                    </a:ext>
                  </a:extLst>
                </a:gridCol>
              </a:tblGrid>
              <a:tr h="46691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INTERVALO ENTRE AS DOSES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4D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4D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ESQUEMA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4D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892733"/>
                  </a:ext>
                </a:extLst>
              </a:tr>
              <a:tr h="2893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856772"/>
                  </a:ext>
                </a:extLst>
              </a:tr>
              <a:tr h="28938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493140"/>
                  </a:ext>
                </a:extLst>
              </a:tr>
              <a:tr h="2893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MESES APÓS 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DUPLA ADULTO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764356"/>
                  </a:ext>
                </a:extLst>
              </a:tr>
              <a:tr h="34199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SEGUNDA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809070"/>
                  </a:ext>
                </a:extLst>
              </a:tr>
              <a:tr h="34199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4-6 MESES APÓS PRIMEIRA VISITA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dTpa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367844"/>
                  </a:ext>
                </a:extLst>
              </a:tr>
              <a:tr h="34199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HEPATITE B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TERCEIRA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192659"/>
                  </a:ext>
                </a:extLst>
              </a:tr>
              <a:tr h="51826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28ª SEMANA DE GESTAÇÃO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VSR A e B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UMA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91130"/>
                  </a:ext>
                </a:extLst>
              </a:tr>
              <a:tr h="2893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 QUALQUER FASE DA GESTAÇÃO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⁶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UMA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782616"/>
                  </a:ext>
                </a:extLst>
              </a:tr>
              <a:tr h="4814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INFLUENZA</a:t>
                      </a: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⁶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UMA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467082"/>
                  </a:ext>
                </a:extLst>
              </a:tr>
              <a:tr h="289384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PUERPÉRIO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⁷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UMA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996090"/>
                  </a:ext>
                </a:extLst>
              </a:tr>
              <a:tr h="34199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INFLUENZA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UMA DOSE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799839"/>
                  </a:ext>
                </a:extLst>
              </a:tr>
              <a:tr h="6182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SARAMPO-CAXUMBA-RUBÉOLA (SCR)</a:t>
                      </a:r>
                      <a:r>
                        <a:rPr lang="pt-B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DOSE ÚNICA</a:t>
                      </a:r>
                      <a:r>
                        <a:rPr lang="pt-B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56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065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14FED0-9A95-4A83-8CAA-A3BB5938F80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75DC67E-4FAC-4989-A1C6-9CCFAE724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4BA2C8-4C3C-4809-AD4F-FED9B4D74B8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398df9c-fd0c-4829-a003-c770a1c4a063}" enabled="0" method="" siteId="{f398df9c-fd0c-4829-a003-c770a1c4a063}" removed="1"/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1330</TotalTime>
  <Words>2224</Words>
  <Application>Microsoft Office PowerPoint</Application>
  <PresentationFormat>Widescreen</PresentationFormat>
  <Paragraphs>262</Paragraphs>
  <Slides>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Aptos Narrow</vt:lpstr>
      <vt:lpstr>Arial</vt:lpstr>
      <vt:lpstr>Calibri</vt:lpstr>
      <vt:lpstr>Franklin Gothic Medium</vt:lpstr>
      <vt:lpstr>Office Theme</vt:lpstr>
      <vt:lpstr>Apresentação do PowerPoint</vt:lpstr>
      <vt:lpstr>CALENDÁRIO DE VACINAÇÃO | Crianças (a partir de 7 anos) e adolescentes¹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Calendário de vacinação</dc:title>
  <dc:creator>Katia Aparecida Kawasaki</dc:creator>
  <cp:lastModifiedBy>Katia Aparecida Kawasaki</cp:lastModifiedBy>
  <cp:revision>853</cp:revision>
  <dcterms:created xsi:type="dcterms:W3CDTF">2025-09-03T17:12:47Z</dcterms:created>
  <dcterms:modified xsi:type="dcterms:W3CDTF">2026-08-21T13:59:34Z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